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>
        <p:guide pos="3840"/>
        <p:guide orient="horz" pos="1049"/>
        <p:guide orient="horz" pos="4065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slide" Target="slides/slide4.xml"/><Relationship Id="rId10" Type="http://schemas.microsoft.com/office/2015/10/relationships/revisionInfo" Target="revisionInfo.xml"/><Relationship Id="rId4" Type="http://purl.oclc.org/ooxml/officeDocument/relationships/slide" Target="slides/slide3.xml"/><Relationship Id="rId9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26/07/2017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image" Target="../media/image2.png"/><Relationship Id="rId7" Type="http://purl.oclc.org/ooxml/officeDocument/relationships/image" Target="../media/image9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2.png"/><Relationship Id="rId4" Type="http://purl.oclc.org/ooxml/officeDocument/relationships/image" Target="../media/image7.png"/><Relationship Id="rId9" Type="http://purl.oclc.org/ooxml/officeDocument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4.png"/><Relationship Id="rId3" Type="http://purl.oclc.org/ooxml/officeDocument/relationships/image" Target="../media/image2.png"/><Relationship Id="rId7" Type="http://purl.oclc.org/ooxml/officeDocument/relationships/image" Target="../media/image13.png"/><Relationship Id="rId12" Type="http://schemas.microsoft.com/office/2007/relationships/hdphoto" Target="../media/hdphoto2.wdp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17.png"/><Relationship Id="rId5" Type="http://purl.oclc.org/ooxml/officeDocument/relationships/image" Target="../media/image8.png"/><Relationship Id="rId10" Type="http://purl.oclc.org/ooxml/officeDocument/relationships/image" Target="../media/image16.png"/><Relationship Id="rId4" Type="http://purl.oclc.org/ooxml/officeDocument/relationships/image" Target="../media/image7.png"/><Relationship Id="rId9" Type="http://purl.oclc.org/ooxml/officeDocument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purl.oclc.org/ooxml/officeDocument/relationships/image" Target="../media/image20.png"/><Relationship Id="rId13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19.png"/><Relationship Id="rId12" Type="http://purl.oclc.org/ooxml/officeDocument/relationships/image" Target="../media/image5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4.png"/><Relationship Id="rId5" Type="http://purl.oclc.org/ooxml/officeDocument/relationships/image" Target="../media/image8.png"/><Relationship Id="rId10" Type="http://purl.oclc.org/ooxml/officeDocument/relationships/image" Target="../media/image3.png"/><Relationship Id="rId4" Type="http://purl.oclc.org/ooxml/officeDocument/relationships/image" Target="../media/image18.jpg"/><Relationship Id="rId9" Type="http://purl.oclc.org/ooxml/officeDocument/relationships/image" Target="../media/image21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2267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Why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Too many different channels to receive documents (E-Mail, apps, post, paper…).</a:t>
            </a:r>
          </a:p>
          <a:p>
            <a:pPr marL="0" indent="0" algn="just">
              <a:buNone/>
            </a:pPr>
            <a:r>
              <a:rPr lang="en-US" sz="2400" dirty="0"/>
              <a:t>I received the document but I don’t remember where is now…</a:t>
            </a:r>
          </a:p>
          <a:p>
            <a:pPr marL="0" indent="0" algn="just">
              <a:buNone/>
            </a:pPr>
            <a:r>
              <a:rPr lang="en-US" sz="2400" dirty="0"/>
              <a:t>Download documents, print them, send them… do we need this?</a:t>
            </a:r>
          </a:p>
          <a:p>
            <a:pPr marL="0" indent="0" algn="just">
              <a:buNone/>
            </a:pPr>
            <a:r>
              <a:rPr lang="en-US" sz="2400" dirty="0"/>
              <a:t>Some downloaded documents are printed, filled, send and type into a database, so, why do we need them in paper? </a:t>
            </a:r>
          </a:p>
          <a:p>
            <a:pPr marL="0" indent="0" algn="just">
              <a:buNone/>
            </a:pPr>
            <a:r>
              <a:rPr lang="en-US" sz="2400" dirty="0"/>
              <a:t>Paper work is tedious, slow and expensive but, if it is digital…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267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in the same place.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from who can you receive documents.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you can sign documents and request to receive a signed response.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create documents that can be read by machines.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has multiple API’s that allows to deal with large amount of transactions.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2009FBE-0A3E-492D-815A-93F3C3B00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7" y="4505563"/>
            <a:ext cx="1046025" cy="1046025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EA3906E9-1D63-46DC-8B07-0BCAB4847EC7}"/>
              </a:ext>
            </a:extLst>
          </p:cNvPr>
          <p:cNvSpPr/>
          <p:nvPr/>
        </p:nvSpPr>
        <p:spPr>
          <a:xfrm>
            <a:off x="5037198" y="4139613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540CB7C-DE48-465A-8CBA-C58725CBAE24}"/>
              </a:ext>
            </a:extLst>
          </p:cNvPr>
          <p:cNvSpPr/>
          <p:nvPr/>
        </p:nvSpPr>
        <p:spPr>
          <a:xfrm rot="18532112">
            <a:off x="5632464" y="460945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5827B61-FBA6-4ABE-88FC-ADEE9CBCAAEE}"/>
              </a:ext>
            </a:extLst>
          </p:cNvPr>
          <p:cNvSpPr/>
          <p:nvPr/>
        </p:nvSpPr>
        <p:spPr>
          <a:xfrm>
            <a:off x="5776349" y="3756847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1CBF0C-410D-43F9-B480-6F6CBF524C77}"/>
              </a:ext>
            </a:extLst>
          </p:cNvPr>
          <p:cNvSpPr/>
          <p:nvPr/>
        </p:nvSpPr>
        <p:spPr>
          <a:xfrm>
            <a:off x="6080383" y="43649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Picture 6" descr="Resultado de imagen de user blue png">
            <a:extLst>
              <a:ext uri="{FF2B5EF4-FFF2-40B4-BE49-F238E27FC236}">
                <a16:creationId xmlns:a16="http://schemas.microsoft.com/office/drawing/2014/main" id="{C165C725-82E5-4D28-B452-952879B9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27" y="4276728"/>
            <a:ext cx="334806" cy="33480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496E5EB-05FF-40B7-BF96-B37BD8DEB1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%"/>
                <a:satMod val="400%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10" y="3854392"/>
            <a:ext cx="387660" cy="38766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7EC24C7-1BD7-4B32-A0D0-2A6DF3F0A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58" y="5242506"/>
            <a:ext cx="384123" cy="3841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4981000-A82F-4DB6-865F-72AD32602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67" y="4321900"/>
            <a:ext cx="360497" cy="36049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829A121-B2B7-4D10-93DF-BBDF2AAE5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%"/>
                <a:satMod val="135%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2" y="5153345"/>
            <a:ext cx="585466" cy="585466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D1A24F98-2E72-4267-9FEB-6D7D73422B30}"/>
              </a:ext>
            </a:extLst>
          </p:cNvPr>
          <p:cNvGrpSpPr/>
          <p:nvPr/>
        </p:nvGrpSpPr>
        <p:grpSpPr>
          <a:xfrm>
            <a:off x="5785186" y="5675512"/>
            <a:ext cx="608070" cy="608070"/>
            <a:chOff x="4384508" y="5736433"/>
            <a:chExt cx="608070" cy="608070"/>
          </a:xfrm>
        </p:grpSpPr>
        <p:pic>
          <p:nvPicPr>
            <p:cNvPr id="41" name="Picture 8" descr="Resultado de imagen de government png">
              <a:extLst>
                <a:ext uri="{FF2B5EF4-FFF2-40B4-BE49-F238E27FC236}">
                  <a16:creationId xmlns:a16="http://schemas.microsoft.com/office/drawing/2014/main" id="{8D74FF94-7E76-45EC-902A-8A281C6BC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EEA5321-6997-4A21-AB27-025339946BBE}"/>
                </a:ext>
              </a:extLst>
            </p:cNvPr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171D84B-CE77-4E59-8E57-D38CB5E04914}"/>
              </a:ext>
            </a:extLst>
          </p:cNvPr>
          <p:cNvSpPr/>
          <p:nvPr/>
        </p:nvSpPr>
        <p:spPr>
          <a:xfrm rot="10800000">
            <a:off x="6068694" y="5534336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1B54417-4F07-4DE4-87C4-85B8667AE0D7}"/>
              </a:ext>
            </a:extLst>
          </p:cNvPr>
          <p:cNvSpPr/>
          <p:nvPr/>
        </p:nvSpPr>
        <p:spPr>
          <a:xfrm>
            <a:off x="4908800" y="5130741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C35C8FE-BF51-4A47-AF23-E87ADD35A1D9}"/>
              </a:ext>
            </a:extLst>
          </p:cNvPr>
          <p:cNvSpPr/>
          <p:nvPr/>
        </p:nvSpPr>
        <p:spPr>
          <a:xfrm rot="14485436">
            <a:off x="5526874" y="5180513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6EE1938-788C-4B21-AE06-5E87638B3BB6}"/>
              </a:ext>
            </a:extLst>
          </p:cNvPr>
          <p:cNvSpPr/>
          <p:nvPr/>
        </p:nvSpPr>
        <p:spPr>
          <a:xfrm>
            <a:off x="6583350" y="4187248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95046BB-A082-4779-B1C2-5A31C8CB0BBD}"/>
              </a:ext>
            </a:extLst>
          </p:cNvPr>
          <p:cNvSpPr/>
          <p:nvPr/>
        </p:nvSpPr>
        <p:spPr>
          <a:xfrm>
            <a:off x="6671995" y="5134869"/>
            <a:ext cx="608070" cy="608070"/>
          </a:xfrm>
          <a:prstGeom prst="ellipse">
            <a:avLst/>
          </a:prstGeom>
          <a:noFill/>
          <a:ln w="50800">
            <a:solidFill>
              <a:srgbClr val="FF5E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4C2A1F-FF25-49B6-9B95-2AD2D453715F}"/>
              </a:ext>
            </a:extLst>
          </p:cNvPr>
          <p:cNvSpPr/>
          <p:nvPr/>
        </p:nvSpPr>
        <p:spPr>
          <a:xfrm rot="3253036">
            <a:off x="6538555" y="4626314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A275875-6D7D-49D5-8D4D-80AE9671F05C}"/>
              </a:ext>
            </a:extLst>
          </p:cNvPr>
          <p:cNvSpPr/>
          <p:nvPr/>
        </p:nvSpPr>
        <p:spPr>
          <a:xfrm rot="7092496">
            <a:off x="6610306" y="5194717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5322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749647D-6E3F-49ED-8156-ED88EA2F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30" y="617018"/>
            <a:ext cx="1293591" cy="1135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9E8E2-270E-4974-A353-6A76AF11B58F}"/>
              </a:ext>
            </a:extLst>
          </p:cNvPr>
          <p:cNvSpPr txBox="1"/>
          <p:nvPr/>
        </p:nvSpPr>
        <p:spPr>
          <a:xfrm>
            <a:off x="1735358" y="887464"/>
            <a:ext cx="461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Miguel Perelló García</a:t>
            </a:r>
            <a:endParaRPr lang="en-GB" sz="4000" dirty="0"/>
          </a:p>
        </p:txBody>
      </p:sp>
      <p:pic>
        <p:nvPicPr>
          <p:cNvPr id="35" name="Picture 6" descr="Resultado de imagen de user blue png">
            <a:extLst>
              <a:ext uri="{FF2B5EF4-FFF2-40B4-BE49-F238E27FC236}">
                <a16:creationId xmlns:a16="http://schemas.microsoft.com/office/drawing/2014/main" id="{2005C8F5-282B-43AA-8588-E234A203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6" y="929155"/>
            <a:ext cx="609422" cy="6094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E9573F2-4A1B-4CA3-B3A0-3C0C65FAEC35}"/>
              </a:ext>
            </a:extLst>
          </p:cNvPr>
          <p:cNvSpPr txBox="1"/>
          <p:nvPr/>
        </p:nvSpPr>
        <p:spPr>
          <a:xfrm>
            <a:off x="2400860" y="2086077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perello.garcia.miguel@gmail.com</a:t>
            </a:r>
            <a:endParaRPr lang="en-GB" sz="3200" dirty="0"/>
          </a:p>
        </p:txBody>
      </p:sp>
      <p:pic>
        <p:nvPicPr>
          <p:cNvPr id="1026" name="Picture 2" descr="Resultado de imagen de email icon">
            <a:extLst>
              <a:ext uri="{FF2B5EF4-FFF2-40B4-BE49-F238E27FC236}">
                <a16:creationId xmlns:a16="http://schemas.microsoft.com/office/drawing/2014/main" id="{E7DB4102-05CF-4214-AB9C-F93B5468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13" y="2127768"/>
            <a:ext cx="621501" cy="6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nkedin icon">
            <a:extLst>
              <a:ext uri="{FF2B5EF4-FFF2-40B4-BE49-F238E27FC236}">
                <a16:creationId xmlns:a16="http://schemas.microsoft.com/office/drawing/2014/main" id="{F742FE2B-DB1F-403E-92A6-D1B1B05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3" y="2923609"/>
            <a:ext cx="448690" cy="4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0192D-4E6B-4852-A2CD-1328D0C16837}"/>
              </a:ext>
            </a:extLst>
          </p:cNvPr>
          <p:cNvSpPr txBox="1"/>
          <p:nvPr/>
        </p:nvSpPr>
        <p:spPr>
          <a:xfrm>
            <a:off x="2409566" y="2826303"/>
            <a:ext cx="936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https://www.linkedin.com/in/miguel-perello-garcia/</a:t>
            </a:r>
            <a:endParaRPr lang="en-GB" sz="3200" dirty="0"/>
          </a:p>
        </p:txBody>
      </p:sp>
      <p:sp>
        <p:nvSpPr>
          <p:cNvPr id="13" name="AutoShape 6" descr="Resultado de imagen de github icon">
            <a:extLst>
              <a:ext uri="{FF2B5EF4-FFF2-40B4-BE49-F238E27FC236}">
                <a16:creationId xmlns:a16="http://schemas.microsoft.com/office/drawing/2014/main" id="{FEBB4841-BC40-4CEA-BEBF-1D6CBA34F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18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Resultado de imagen de github icon">
            <a:extLst>
              <a:ext uri="{FF2B5EF4-FFF2-40B4-BE49-F238E27FC236}">
                <a16:creationId xmlns:a16="http://schemas.microsoft.com/office/drawing/2014/main" id="{54DCBD38-E6A3-482E-BEC2-2ED0FF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7" y="3712390"/>
            <a:ext cx="875522" cy="4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13BEF-B863-4354-AEAC-EBF7E1BA6D4D}"/>
              </a:ext>
            </a:extLst>
          </p:cNvPr>
          <p:cNvSpPr txBox="1"/>
          <p:nvPr/>
        </p:nvSpPr>
        <p:spPr>
          <a:xfrm>
            <a:off x="2465014" y="3598156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https://github.com/canyavall</a:t>
            </a:r>
            <a:endParaRPr lang="en-GB" sz="3200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9FF3C1D-9E4B-44B6-A968-7F3CB458FE70}"/>
              </a:ext>
            </a:extLst>
          </p:cNvPr>
          <p:cNvGrpSpPr/>
          <p:nvPr/>
        </p:nvGrpSpPr>
        <p:grpSpPr>
          <a:xfrm>
            <a:off x="3846074" y="5194296"/>
            <a:ext cx="4490856" cy="1213841"/>
            <a:chOff x="3459064" y="5584720"/>
            <a:chExt cx="4490856" cy="1213841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AB42CEDF-DC69-40C2-94C8-46B8587A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981D5E4-3F13-48E3-AFBC-1008BAC3DCFE}"/>
                </a:ext>
              </a:extLst>
            </p:cNvPr>
            <p:cNvGrpSpPr/>
            <p:nvPr/>
          </p:nvGrpSpPr>
          <p:grpSpPr>
            <a:xfrm>
              <a:off x="3459064" y="5772145"/>
              <a:ext cx="3112404" cy="838993"/>
              <a:chOff x="3459064" y="5772145"/>
              <a:chExt cx="3112404" cy="838993"/>
            </a:xfrm>
          </p:grpSpPr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20907EB6-CADB-414F-A45C-470B388AC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51" name="Imagen 50">
                <a:extLst>
                  <a:ext uri="{FF2B5EF4-FFF2-40B4-BE49-F238E27FC236}">
                    <a16:creationId xmlns:a16="http://schemas.microsoft.com/office/drawing/2014/main" id="{3802E0D4-6CFE-43EA-8E80-95BCDAE1A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326EBBFA-57F0-4A73-AC56-8D57781C0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551</TotalTime>
  <Words>186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46</cp:revision>
  <dcterms:created xsi:type="dcterms:W3CDTF">2017-05-09T12:42:46Z</dcterms:created>
  <dcterms:modified xsi:type="dcterms:W3CDTF">2017-07-26T14:37:31Z</dcterms:modified>
</cp:coreProperties>
</file>