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>
        <p:guide pos="3840"/>
        <p:guide orient="horz" pos="1049"/>
        <p:guide orient="horz" pos="4065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24/07/2017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7" Type="http://purl.oclc.org/ooxml/officeDocument/relationships/image" Target="../media/image6.png"/><Relationship Id="rId2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image" Target="../media/image5.png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10.png"/><Relationship Id="rId3" Type="http://purl.oclc.org/ooxml/officeDocument/relationships/image" Target="../media/image2.png"/><Relationship Id="rId7" Type="http://purl.oclc.org/ooxml/officeDocument/relationships/image" Target="../media/image9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5" Type="http://purl.oclc.org/ooxml/officeDocument/relationships/image" Target="../media/image8.png"/><Relationship Id="rId10" Type="http://purl.oclc.org/ooxml/officeDocument/relationships/image" Target="../media/image12.png"/><Relationship Id="rId4" Type="http://purl.oclc.org/ooxml/officeDocument/relationships/image" Target="../media/image7.png"/><Relationship Id="rId9" Type="http://purl.oclc.org/ooxml/officeDocument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purl.oclc.org/ooxml/officeDocument/relationships/image" Target="../media/image15.png"/><Relationship Id="rId13" Type="http://purl.oclc.org/ooxml/officeDocument/relationships/image" Target="../media/image6.png"/><Relationship Id="rId3" Type="http://purl.oclc.org/ooxml/officeDocument/relationships/image" Target="../media/image2.png"/><Relationship Id="rId7" Type="http://purl.oclc.org/ooxml/officeDocument/relationships/image" Target="../media/image14.png"/><Relationship Id="rId12" Type="http://purl.oclc.org/ooxml/officeDocument/relationships/image" Target="../media/image5.png"/><Relationship Id="rId2" Type="http://purl.oclc.org/ooxml/officeDocument/relationships/image" Target="../media/image1.jpg"/><Relationship Id="rId1" Type="http://purl.oclc.org/ooxml/officeDocument/relationships/slideLayout" Target="../slideLayouts/slideLayout2.xml"/><Relationship Id="rId6" Type="http://schemas.microsoft.com/office/2007/relationships/hdphoto" Target="../media/hdphoto1.wdp"/><Relationship Id="rId11" Type="http://purl.oclc.org/ooxml/officeDocument/relationships/image" Target="../media/image4.png"/><Relationship Id="rId5" Type="http://purl.oclc.org/ooxml/officeDocument/relationships/image" Target="../media/image8.png"/><Relationship Id="rId10" Type="http://purl.oclc.org/ooxml/officeDocument/relationships/image" Target="../media/image3.png"/><Relationship Id="rId4" Type="http://purl.oclc.org/ooxml/officeDocument/relationships/image" Target="../media/image13.jpg"/><Relationship Id="rId9" Type="http://purl.oclc.org/ooxml/officeDocument/relationships/image" Target="../media/image16.png"/><Relationship Id="rId14" Type="http://purl.oclc.org/ooxml/officeDocument/relationships/image" Target="../media/image17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698461" y="4050624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simpler</a:t>
            </a:r>
            <a:endParaRPr lang="es-ES" sz="2800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42" y="1634454"/>
            <a:ext cx="7439116" cy="2436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093287-87BF-4B1C-AC21-DEFDA678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6CD4D9-9963-4CD5-AB88-87C4B1D1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95F9B44-9EEF-4F6C-900C-B2F91C0BFBD8}"/>
              </a:ext>
            </a:extLst>
          </p:cNvPr>
          <p:cNvGrpSpPr/>
          <p:nvPr/>
        </p:nvGrpSpPr>
        <p:grpSpPr>
          <a:xfrm>
            <a:off x="3257242" y="5644159"/>
            <a:ext cx="5677515" cy="1213841"/>
            <a:chOff x="2272405" y="5584720"/>
            <a:chExt cx="5677515" cy="12138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665D1F1-1EF5-4DDB-96C5-C1246AC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079" y="5584720"/>
              <a:ext cx="1213841" cy="1213841"/>
            </a:xfrm>
            <a:prstGeom prst="rect">
              <a:avLst/>
            </a:prstGeom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5132F537-DB68-4267-8131-DA82F8EBA4BF}"/>
                </a:ext>
              </a:extLst>
            </p:cNvPr>
            <p:cNvGrpSpPr/>
            <p:nvPr/>
          </p:nvGrpSpPr>
          <p:grpSpPr>
            <a:xfrm>
              <a:off x="2272405" y="5772145"/>
              <a:ext cx="4299063" cy="838993"/>
              <a:chOff x="2272405" y="5772145"/>
              <a:chExt cx="4299063" cy="838993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C15028B6-2E1C-4932-8CC1-78836B79E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9064" y="5805488"/>
                <a:ext cx="772308" cy="772308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D836775-A029-4D19-9986-21C64F727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4383" y="5837523"/>
                <a:ext cx="667085" cy="77241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BF923B80-6B9A-4768-B6D8-1FC882FC8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381" y="5772145"/>
                <a:ext cx="838993" cy="838993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753E9D2-7D3F-4116-A499-D523C8180BF9}"/>
                  </a:ext>
                </a:extLst>
              </p:cNvPr>
              <p:cNvSpPr txBox="1"/>
              <p:nvPr/>
            </p:nvSpPr>
            <p:spPr>
              <a:xfrm>
                <a:off x="2272405" y="6300797"/>
                <a:ext cx="153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Powered</a:t>
                </a:r>
                <a:r>
                  <a:rPr lang="es-ES" sz="1200" dirty="0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 </a:t>
                </a:r>
                <a:r>
                  <a:rPr lang="es-ES" sz="1200" dirty="0" err="1">
                    <a:solidFill>
                      <a:schemeClr val="tx1">
                        <a:lumMod val="65%"/>
                        <a:lumOff val="35%"/>
                      </a:schemeClr>
                    </a:solidFill>
                  </a:rPr>
                  <a:t>by</a:t>
                </a:r>
                <a:endParaRPr lang="en-GB" sz="1200" dirty="0">
                  <a:solidFill>
                    <a:schemeClr val="tx1">
                      <a:lumMod val="65%"/>
                      <a:lumOff val="35%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841EC1B-45F5-4E2C-945A-4D285941F181}"/>
              </a:ext>
            </a:extLst>
          </p:cNvPr>
          <p:cNvSpPr/>
          <p:nvPr/>
        </p:nvSpPr>
        <p:spPr>
          <a:xfrm>
            <a:off x="6749051" y="4084319"/>
            <a:ext cx="2922760" cy="250261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B5ACD8D9-60BD-48B0-B7FF-A536FE58F54A}"/>
              </a:ext>
            </a:extLst>
          </p:cNvPr>
          <p:cNvSpPr/>
          <p:nvPr/>
        </p:nvSpPr>
        <p:spPr>
          <a:xfrm>
            <a:off x="2453287" y="4084319"/>
            <a:ext cx="2961075" cy="250261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52810" y="617018"/>
            <a:ext cx="2679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5E00"/>
                </a:solidFill>
              </a:rPr>
              <a:t>What’s eDocs?</a:t>
            </a:r>
            <a:endParaRPr lang="es-ES" sz="32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52810" y="1262743"/>
            <a:ext cx="10446561" cy="2760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stores all documents received from another users in the same place.</a:t>
            </a:r>
          </a:p>
          <a:p>
            <a:pPr marL="0" indent="0" algn="just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you can sign documents and request to receive a signed response.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</a:t>
            </a:r>
            <a:r>
              <a:rPr lang="en-US" sz="2400" dirty="0"/>
              <a:t> allows you to decide from who can you receive documents.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 </a:t>
            </a:r>
            <a:r>
              <a:rPr lang="en-US" sz="2400" dirty="0"/>
              <a:t>create documents that can be read by machines.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5E00"/>
                </a:solidFill>
              </a:rPr>
              <a:t>eDocs </a:t>
            </a:r>
            <a:r>
              <a:rPr lang="en-US" sz="2400" dirty="0"/>
              <a:t>has multiple API’s that allows to deal with large amount </a:t>
            </a:r>
            <a:r>
              <a:rPr lang="en-US" sz="2400"/>
              <a:t>of transactions.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6D939-7AB9-4D0B-B18B-E08113699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8" y="4316965"/>
            <a:ext cx="801666" cy="801666"/>
          </a:xfrm>
          <a:prstGeom prst="rect">
            <a:avLst/>
          </a:prstGeom>
        </p:spPr>
      </p:pic>
      <p:pic>
        <p:nvPicPr>
          <p:cNvPr id="10" name="Picture 6" descr="Resultado de imagen de user blue png">
            <a:extLst>
              <a:ext uri="{FF2B5EF4-FFF2-40B4-BE49-F238E27FC236}">
                <a16:creationId xmlns:a16="http://schemas.microsoft.com/office/drawing/2014/main" id="{1282385E-A268-4EF2-BC66-D4CB7D53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5395536"/>
            <a:ext cx="1121229" cy="11212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9180B4F6-6FD9-43EE-B4B1-201E57578AE5}"/>
              </a:ext>
            </a:extLst>
          </p:cNvPr>
          <p:cNvGrpSpPr/>
          <p:nvPr/>
        </p:nvGrpSpPr>
        <p:grpSpPr>
          <a:xfrm>
            <a:off x="4702870" y="4901378"/>
            <a:ext cx="608070" cy="608070"/>
            <a:chOff x="1544273" y="3225439"/>
            <a:chExt cx="608070" cy="60807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3D1EAC6-F917-441F-A858-8D8FB39E9591}"/>
                </a:ext>
              </a:extLst>
            </p:cNvPr>
            <p:cNvSpPr/>
            <p:nvPr/>
          </p:nvSpPr>
          <p:spPr>
            <a:xfrm>
              <a:off x="1544273" y="322543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2B1363C1-6693-4AAC-8233-FFE01734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844" y="3326282"/>
              <a:ext cx="420927" cy="420927"/>
            </a:xfrm>
            <a:prstGeom prst="rect">
              <a:avLst/>
            </a:prstGeom>
          </p:spPr>
        </p:pic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CACD7D8B-3F97-4A11-A792-A2A118CC043C}"/>
              </a:ext>
            </a:extLst>
          </p:cNvPr>
          <p:cNvGrpSpPr/>
          <p:nvPr/>
        </p:nvGrpSpPr>
        <p:grpSpPr>
          <a:xfrm>
            <a:off x="3206454" y="4349043"/>
            <a:ext cx="608070" cy="608070"/>
            <a:chOff x="1529054" y="4059475"/>
            <a:chExt cx="608070" cy="60807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BE1FE-63C9-4C93-A2FA-D23D70E5CE1B}"/>
                </a:ext>
              </a:extLst>
            </p:cNvPr>
            <p:cNvSpPr/>
            <p:nvPr/>
          </p:nvSpPr>
          <p:spPr>
            <a:xfrm>
              <a:off x="1529054" y="4059475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955336FE-F97F-4258-838D-2B033DF4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035" y="4190385"/>
              <a:ext cx="416136" cy="416136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7477FA4-0AC8-4FE7-9229-A660E157C07D}"/>
              </a:ext>
            </a:extLst>
          </p:cNvPr>
          <p:cNvGrpSpPr/>
          <p:nvPr/>
        </p:nvGrpSpPr>
        <p:grpSpPr>
          <a:xfrm>
            <a:off x="4068056" y="4349238"/>
            <a:ext cx="608070" cy="608070"/>
            <a:chOff x="1524139" y="5921781"/>
            <a:chExt cx="608070" cy="60807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C543A74-CEFB-4564-BB94-44875CB853A7}"/>
                </a:ext>
              </a:extLst>
            </p:cNvPr>
            <p:cNvSpPr/>
            <p:nvPr/>
          </p:nvSpPr>
          <p:spPr>
            <a:xfrm>
              <a:off x="1524139" y="592178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9FA84C8-4A81-44C8-A94C-2C58D12FA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341" y="6051850"/>
              <a:ext cx="347932" cy="347932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0AA670E-DB5E-4B0A-B2B4-3A246C3F5EEF}"/>
              </a:ext>
            </a:extLst>
          </p:cNvPr>
          <p:cNvGrpSpPr/>
          <p:nvPr/>
        </p:nvGrpSpPr>
        <p:grpSpPr>
          <a:xfrm>
            <a:off x="2576414" y="4901378"/>
            <a:ext cx="608070" cy="608070"/>
            <a:chOff x="1524139" y="5024421"/>
            <a:chExt cx="608070" cy="60807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0751B96-F7AB-4948-BF01-A9BF237950C9}"/>
                </a:ext>
              </a:extLst>
            </p:cNvPr>
            <p:cNvSpPr/>
            <p:nvPr/>
          </p:nvSpPr>
          <p:spPr>
            <a:xfrm>
              <a:off x="1524139" y="5024421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B96F7CB9-2681-42B0-8CA4-9910B6CE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%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885" y="5120110"/>
              <a:ext cx="383286" cy="383286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D7E4B27-7C1B-46FB-8C00-A7AB9937B49C}"/>
              </a:ext>
            </a:extLst>
          </p:cNvPr>
          <p:cNvGrpSpPr/>
          <p:nvPr/>
        </p:nvGrpSpPr>
        <p:grpSpPr>
          <a:xfrm>
            <a:off x="3405919" y="5206087"/>
            <a:ext cx="1121229" cy="1290922"/>
            <a:chOff x="3411866" y="3945757"/>
            <a:chExt cx="1121229" cy="1290922"/>
          </a:xfrm>
        </p:grpSpPr>
        <p:pic>
          <p:nvPicPr>
            <p:cNvPr id="36" name="Picture 6" descr="Resultado de imagen de user blue png">
              <a:extLst>
                <a:ext uri="{FF2B5EF4-FFF2-40B4-BE49-F238E27FC236}">
                  <a16:creationId xmlns:a16="http://schemas.microsoft.com/office/drawing/2014/main" id="{7CA04504-7DBD-436B-A772-475C2F75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96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866" y="4115450"/>
              <a:ext cx="1121229" cy="11212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14B7FAE-0ED4-4AF9-B7FB-E38F5411B9F6}"/>
                </a:ext>
              </a:extLst>
            </p:cNvPr>
            <p:cNvSpPr/>
            <p:nvPr/>
          </p:nvSpPr>
          <p:spPr>
            <a:xfrm rot="18532112">
              <a:off x="3664001" y="4050981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E420ECE-A965-411E-92FA-4B15E6F1491C}"/>
                </a:ext>
              </a:extLst>
            </p:cNvPr>
            <p:cNvSpPr/>
            <p:nvPr/>
          </p:nvSpPr>
          <p:spPr>
            <a:xfrm rot="20051238">
              <a:off x="3797612" y="3976033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303486C2-D505-410C-A7AF-8BB0EDBBE37E}"/>
                </a:ext>
              </a:extLst>
            </p:cNvPr>
            <p:cNvSpPr/>
            <p:nvPr/>
          </p:nvSpPr>
          <p:spPr>
            <a:xfrm>
              <a:off x="3961310" y="3945757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7EBCEC9-49BE-4675-95FD-7A5FBB2C1405}"/>
                </a:ext>
              </a:extLst>
            </p:cNvPr>
            <p:cNvSpPr/>
            <p:nvPr/>
          </p:nvSpPr>
          <p:spPr>
            <a:xfrm rot="1516171">
              <a:off x="4128777" y="3976032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1FE7F9A-8C10-49CA-8550-44B667EB84B7}"/>
                </a:ext>
              </a:extLst>
            </p:cNvPr>
            <p:cNvSpPr/>
            <p:nvPr/>
          </p:nvSpPr>
          <p:spPr>
            <a:xfrm rot="2533060">
              <a:off x="4240537" y="4054836"/>
              <a:ext cx="45719" cy="1411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24478FB-DCFC-4C48-82BE-62536620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" y="118649"/>
            <a:ext cx="646094" cy="2116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DE83C-C7B9-4C8E-A5C2-A322CC9D9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045" y="12752"/>
            <a:ext cx="423412" cy="423412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749647D-6E3F-49ED-8156-ED88EA2F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130" y="617018"/>
            <a:ext cx="1293591" cy="11350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%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C49E8E2-270E-4974-A353-6A76AF11B58F}"/>
              </a:ext>
            </a:extLst>
          </p:cNvPr>
          <p:cNvSpPr txBox="1"/>
          <p:nvPr/>
        </p:nvSpPr>
        <p:spPr>
          <a:xfrm>
            <a:off x="1735358" y="887464"/>
            <a:ext cx="4616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Miguel Perelló García</a:t>
            </a:r>
            <a:endParaRPr lang="en-GB" sz="4000" dirty="0"/>
          </a:p>
        </p:txBody>
      </p:sp>
      <p:pic>
        <p:nvPicPr>
          <p:cNvPr id="35" name="Picture 6" descr="Resultado de imagen de user blue png">
            <a:extLst>
              <a:ext uri="{FF2B5EF4-FFF2-40B4-BE49-F238E27FC236}">
                <a16:creationId xmlns:a16="http://schemas.microsoft.com/office/drawing/2014/main" id="{2005C8F5-282B-43AA-8588-E234A203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36" y="929155"/>
            <a:ext cx="609422" cy="60942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6E9573F2-4A1B-4CA3-B3A0-3C0C65FAEC35}"/>
              </a:ext>
            </a:extLst>
          </p:cNvPr>
          <p:cNvSpPr txBox="1"/>
          <p:nvPr/>
        </p:nvSpPr>
        <p:spPr>
          <a:xfrm>
            <a:off x="2400860" y="2086077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perello.garcia.miguel@gmail.com</a:t>
            </a:r>
            <a:endParaRPr lang="en-GB" sz="3200" dirty="0"/>
          </a:p>
        </p:txBody>
      </p:sp>
      <p:pic>
        <p:nvPicPr>
          <p:cNvPr id="1026" name="Picture 2" descr="Resultado de imagen de email icon">
            <a:extLst>
              <a:ext uri="{FF2B5EF4-FFF2-40B4-BE49-F238E27FC236}">
                <a16:creationId xmlns:a16="http://schemas.microsoft.com/office/drawing/2014/main" id="{E7DB4102-05CF-4214-AB9C-F93B5468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13" y="2127768"/>
            <a:ext cx="621501" cy="6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linkedin icon">
            <a:extLst>
              <a:ext uri="{FF2B5EF4-FFF2-40B4-BE49-F238E27FC236}">
                <a16:creationId xmlns:a16="http://schemas.microsoft.com/office/drawing/2014/main" id="{F742FE2B-DB1F-403E-92A6-D1B1B051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3" y="2923609"/>
            <a:ext cx="448690" cy="44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2A0192D-4E6B-4852-A2CD-1328D0C16837}"/>
              </a:ext>
            </a:extLst>
          </p:cNvPr>
          <p:cNvSpPr txBox="1"/>
          <p:nvPr/>
        </p:nvSpPr>
        <p:spPr>
          <a:xfrm>
            <a:off x="2409566" y="2826303"/>
            <a:ext cx="936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https://www.linkedin.com/in/miguel-perello-garcia/</a:t>
            </a:r>
            <a:endParaRPr lang="en-GB" sz="3200" dirty="0"/>
          </a:p>
        </p:txBody>
      </p:sp>
      <p:sp>
        <p:nvSpPr>
          <p:cNvPr id="13" name="AutoShape 6" descr="Resultado de imagen de github icon">
            <a:extLst>
              <a:ext uri="{FF2B5EF4-FFF2-40B4-BE49-F238E27FC236}">
                <a16:creationId xmlns:a16="http://schemas.microsoft.com/office/drawing/2014/main" id="{FEBB4841-BC40-4CEA-BEBF-1D6CBA34F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18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6" name="Picture 12" descr="Resultado de imagen de github icon">
            <a:extLst>
              <a:ext uri="{FF2B5EF4-FFF2-40B4-BE49-F238E27FC236}">
                <a16:creationId xmlns:a16="http://schemas.microsoft.com/office/drawing/2014/main" id="{54DCBD38-E6A3-482E-BEC2-2ED0FFEC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7" y="3712390"/>
            <a:ext cx="875522" cy="4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99913BEF-B863-4354-AEAC-EBF7E1BA6D4D}"/>
              </a:ext>
            </a:extLst>
          </p:cNvPr>
          <p:cNvSpPr txBox="1"/>
          <p:nvPr/>
        </p:nvSpPr>
        <p:spPr>
          <a:xfrm>
            <a:off x="2465014" y="3598156"/>
            <a:ext cx="875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https://github.com/canyavall</a:t>
            </a:r>
            <a:endParaRPr lang="en-GB" sz="3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46C0BD-CE06-43CC-A0A4-E303D3C52BED}"/>
              </a:ext>
            </a:extLst>
          </p:cNvPr>
          <p:cNvGrpSpPr/>
          <p:nvPr/>
        </p:nvGrpSpPr>
        <p:grpSpPr>
          <a:xfrm>
            <a:off x="3271310" y="5194296"/>
            <a:ext cx="5649380" cy="1213841"/>
            <a:chOff x="4291501" y="5238791"/>
            <a:chExt cx="5649380" cy="1213841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59FF3C1D-9E4B-44B6-A968-7F3CB458FE70}"/>
                </a:ext>
              </a:extLst>
            </p:cNvPr>
            <p:cNvGrpSpPr/>
            <p:nvPr/>
          </p:nvGrpSpPr>
          <p:grpSpPr>
            <a:xfrm>
              <a:off x="4291501" y="5238791"/>
              <a:ext cx="4490856" cy="1213841"/>
              <a:chOff x="3459064" y="5584720"/>
              <a:chExt cx="4490856" cy="1213841"/>
            </a:xfrm>
          </p:grpSpPr>
          <p:pic>
            <p:nvPicPr>
              <p:cNvPr id="43" name="Imagen 42">
                <a:extLst>
                  <a:ext uri="{FF2B5EF4-FFF2-40B4-BE49-F238E27FC236}">
                    <a16:creationId xmlns:a16="http://schemas.microsoft.com/office/drawing/2014/main" id="{AB42CEDF-DC69-40C2-94C8-46B8587A2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79" y="5584720"/>
                <a:ext cx="1213841" cy="1213841"/>
              </a:xfrm>
              <a:prstGeom prst="rect">
                <a:avLst/>
              </a:prstGeom>
            </p:spPr>
          </p:pic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B981D5E4-3F13-48E3-AFBC-1008BAC3DCFE}"/>
                  </a:ext>
                </a:extLst>
              </p:cNvPr>
              <p:cNvGrpSpPr/>
              <p:nvPr/>
            </p:nvGrpSpPr>
            <p:grpSpPr>
              <a:xfrm>
                <a:off x="3459064" y="5772145"/>
                <a:ext cx="3112404" cy="838993"/>
                <a:chOff x="3459064" y="5772145"/>
                <a:chExt cx="3112404" cy="838993"/>
              </a:xfrm>
            </p:grpSpPr>
            <p:pic>
              <p:nvPicPr>
                <p:cNvPr id="50" name="Imagen 49">
                  <a:extLst>
                    <a:ext uri="{FF2B5EF4-FFF2-40B4-BE49-F238E27FC236}">
                      <a16:creationId xmlns:a16="http://schemas.microsoft.com/office/drawing/2014/main" id="{20907EB6-CADB-414F-A45C-470B388AC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9064" y="5805488"/>
                  <a:ext cx="772308" cy="772308"/>
                </a:xfrm>
                <a:prstGeom prst="rect">
                  <a:avLst/>
                </a:prstGeom>
              </p:spPr>
            </p:pic>
            <p:pic>
              <p:nvPicPr>
                <p:cNvPr id="51" name="Imagen 50">
                  <a:extLst>
                    <a:ext uri="{FF2B5EF4-FFF2-40B4-BE49-F238E27FC236}">
                      <a16:creationId xmlns:a16="http://schemas.microsoft.com/office/drawing/2014/main" id="{3802E0D4-6CFE-43EA-8E80-95BCDAE1A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4383" y="5837523"/>
                  <a:ext cx="667085" cy="772414"/>
                </a:xfrm>
                <a:prstGeom prst="rect">
                  <a:avLst/>
                </a:prstGeom>
              </p:spPr>
            </p:pic>
            <p:pic>
              <p:nvPicPr>
                <p:cNvPr id="52" name="Imagen 51">
                  <a:extLst>
                    <a:ext uri="{FF2B5EF4-FFF2-40B4-BE49-F238E27FC236}">
                      <a16:creationId xmlns:a16="http://schemas.microsoft.com/office/drawing/2014/main" id="{326EBBFA-57F0-4A73-AC56-8D57781C0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8381" y="5772145"/>
                  <a:ext cx="838993" cy="8389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38" name="Picture 14" descr="Resultado de imagen de php 7 icon">
              <a:extLst>
                <a:ext uri="{FF2B5EF4-FFF2-40B4-BE49-F238E27FC236}">
                  <a16:creationId xmlns:a16="http://schemas.microsoft.com/office/drawing/2014/main" id="{7ADE8C09-AB4C-47E3-B462-B8B13C95F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.819%" t="23.848%" r="30.038%" b="15.612%"/>
            <a:stretch/>
          </p:blipFill>
          <p:spPr bwMode="auto">
            <a:xfrm>
              <a:off x="8894630" y="5491594"/>
              <a:ext cx="1046251" cy="85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290157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416</TotalTime>
  <Words>101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Perello</cp:lastModifiedBy>
  <cp:revision>43</cp:revision>
  <dcterms:created xsi:type="dcterms:W3CDTF">2017-05-09T12:42:46Z</dcterms:created>
  <dcterms:modified xsi:type="dcterms:W3CDTF">2017-07-24T16:06:21Z</dcterms:modified>
</cp:coreProperties>
</file>