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>
        <p:scale>
          <a:sx n="75" d="100"/>
          <a:sy n="75" d="100"/>
        </p:scale>
        <p:origin x="642" y="-30"/>
      </p:cViewPr>
      <p:guideLst>
        <p:guide pos="3840"/>
        <p:guide orient="horz" pos="1049"/>
        <p:guide orient="horz" pos="4065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image" Target="../media/image2.png"/><Relationship Id="rId7" Type="http://purl.oclc.org/ooxml/officeDocument/relationships/image" Target="../media/image9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2.png"/><Relationship Id="rId4" Type="http://purl.oclc.org/ooxml/officeDocument/relationships/image" Target="../media/image7.png"/><Relationship Id="rId9" Type="http://purl.oclc.org/ooxml/officeDocument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5.png"/><Relationship Id="rId13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14.png"/><Relationship Id="rId12" Type="http://purl.oclc.org/ooxml/officeDocument/relationships/image" Target="../media/image5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4.png"/><Relationship Id="rId5" Type="http://purl.oclc.org/ooxml/officeDocument/relationships/image" Target="../media/image8.png"/><Relationship Id="rId10" Type="http://purl.oclc.org/ooxml/officeDocument/relationships/image" Target="../media/image3.png"/><Relationship Id="rId4" Type="http://purl.oclc.org/ooxml/officeDocument/relationships/image" Target="../media/image13.jpg"/><Relationship Id="rId9" Type="http://purl.oclc.org/ooxml/officeDocument/relationships/image" Target="../media/image16.png"/><Relationship Id="rId14" Type="http://purl.oclc.org/ooxml/officeDocument/relationships/image" Target="../media/image17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267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(companies or persons) in a simple and personalized way.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 documents will be in the same place and you’ll be able to view them, download them or resend to other users.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who can send you documents, having total control to accept or reject documents from </a:t>
            </a:r>
            <a:r>
              <a:rPr lang="en-US" sz="2400"/>
              <a:t>other users.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749647D-6E3F-49ED-8156-ED88EA2F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30" y="617018"/>
            <a:ext cx="1293591" cy="1135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9E8E2-270E-4974-A353-6A76AF11B58F}"/>
              </a:ext>
            </a:extLst>
          </p:cNvPr>
          <p:cNvSpPr txBox="1"/>
          <p:nvPr/>
        </p:nvSpPr>
        <p:spPr>
          <a:xfrm>
            <a:off x="1735358" y="887464"/>
            <a:ext cx="461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Miguel Perelló García</a:t>
            </a:r>
            <a:endParaRPr lang="en-GB" sz="4000" dirty="0"/>
          </a:p>
        </p:txBody>
      </p:sp>
      <p:pic>
        <p:nvPicPr>
          <p:cNvPr id="35" name="Picture 6" descr="Resultado de imagen de user blue png">
            <a:extLst>
              <a:ext uri="{FF2B5EF4-FFF2-40B4-BE49-F238E27FC236}">
                <a16:creationId xmlns:a16="http://schemas.microsoft.com/office/drawing/2014/main" id="{2005C8F5-282B-43AA-8588-E234A203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6" y="929155"/>
            <a:ext cx="609422" cy="6094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E9573F2-4A1B-4CA3-B3A0-3C0C65FAEC35}"/>
              </a:ext>
            </a:extLst>
          </p:cNvPr>
          <p:cNvSpPr txBox="1"/>
          <p:nvPr/>
        </p:nvSpPr>
        <p:spPr>
          <a:xfrm>
            <a:off x="2400860" y="2086077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perello.garcia.miguel@gmail.com</a:t>
            </a:r>
            <a:endParaRPr lang="en-GB" sz="3200" dirty="0"/>
          </a:p>
        </p:txBody>
      </p:sp>
      <p:pic>
        <p:nvPicPr>
          <p:cNvPr id="1026" name="Picture 2" descr="Resultado de imagen de email icon">
            <a:extLst>
              <a:ext uri="{FF2B5EF4-FFF2-40B4-BE49-F238E27FC236}">
                <a16:creationId xmlns:a16="http://schemas.microsoft.com/office/drawing/2014/main" id="{E7DB4102-05CF-4214-AB9C-F93B5468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13" y="2127768"/>
            <a:ext cx="621501" cy="6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nkedin icon">
            <a:extLst>
              <a:ext uri="{FF2B5EF4-FFF2-40B4-BE49-F238E27FC236}">
                <a16:creationId xmlns:a16="http://schemas.microsoft.com/office/drawing/2014/main" id="{F742FE2B-DB1F-403E-92A6-D1B1B05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3" y="2923609"/>
            <a:ext cx="448690" cy="4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0192D-4E6B-4852-A2CD-1328D0C16837}"/>
              </a:ext>
            </a:extLst>
          </p:cNvPr>
          <p:cNvSpPr txBox="1"/>
          <p:nvPr/>
        </p:nvSpPr>
        <p:spPr>
          <a:xfrm>
            <a:off x="2409566" y="2826303"/>
            <a:ext cx="936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https://www.linkedin.com/in/miguel-perello-garcia/</a:t>
            </a:r>
            <a:endParaRPr lang="en-GB" sz="3200" dirty="0"/>
          </a:p>
        </p:txBody>
      </p:sp>
      <p:sp>
        <p:nvSpPr>
          <p:cNvPr id="13" name="AutoShape 6" descr="Resultado de imagen de github icon">
            <a:extLst>
              <a:ext uri="{FF2B5EF4-FFF2-40B4-BE49-F238E27FC236}">
                <a16:creationId xmlns:a16="http://schemas.microsoft.com/office/drawing/2014/main" id="{FEBB4841-BC40-4CEA-BEBF-1D6CBA34F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18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Resultado de imagen de github icon">
            <a:extLst>
              <a:ext uri="{FF2B5EF4-FFF2-40B4-BE49-F238E27FC236}">
                <a16:creationId xmlns:a16="http://schemas.microsoft.com/office/drawing/2014/main" id="{54DCBD38-E6A3-482E-BEC2-2ED0FF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7" y="3712390"/>
            <a:ext cx="875522" cy="4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13BEF-B863-4354-AEAC-EBF7E1BA6D4D}"/>
              </a:ext>
            </a:extLst>
          </p:cNvPr>
          <p:cNvSpPr txBox="1"/>
          <p:nvPr/>
        </p:nvSpPr>
        <p:spPr>
          <a:xfrm>
            <a:off x="2465014" y="3598156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https://github.com/canyavall</a:t>
            </a:r>
            <a:endParaRPr lang="en-GB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46C0BD-CE06-43CC-A0A4-E303D3C52BED}"/>
              </a:ext>
            </a:extLst>
          </p:cNvPr>
          <p:cNvGrpSpPr/>
          <p:nvPr/>
        </p:nvGrpSpPr>
        <p:grpSpPr>
          <a:xfrm>
            <a:off x="3271310" y="5194296"/>
            <a:ext cx="5649380" cy="1213841"/>
            <a:chOff x="4291501" y="5238791"/>
            <a:chExt cx="5649380" cy="1213841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59FF3C1D-9E4B-44B6-A968-7F3CB458FE70}"/>
                </a:ext>
              </a:extLst>
            </p:cNvPr>
            <p:cNvGrpSpPr/>
            <p:nvPr/>
          </p:nvGrpSpPr>
          <p:grpSpPr>
            <a:xfrm>
              <a:off x="4291501" y="5238791"/>
              <a:ext cx="4490856" cy="1213841"/>
              <a:chOff x="3459064" y="5584720"/>
              <a:chExt cx="4490856" cy="1213841"/>
            </a:xfrm>
          </p:grpSpPr>
          <p:pic>
            <p:nvPicPr>
              <p:cNvPr id="43" name="Imagen 42">
                <a:extLst>
                  <a:ext uri="{FF2B5EF4-FFF2-40B4-BE49-F238E27FC236}">
                    <a16:creationId xmlns:a16="http://schemas.microsoft.com/office/drawing/2014/main" id="{AB42CEDF-DC69-40C2-94C8-46B8587A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79" y="5584720"/>
                <a:ext cx="1213841" cy="1213841"/>
              </a:xfrm>
              <a:prstGeom prst="rect">
                <a:avLst/>
              </a:prstGeom>
            </p:spPr>
          </p:pic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B981D5E4-3F13-48E3-AFBC-1008BAC3DCFE}"/>
                  </a:ext>
                </a:extLst>
              </p:cNvPr>
              <p:cNvGrpSpPr/>
              <p:nvPr/>
            </p:nvGrpSpPr>
            <p:grpSpPr>
              <a:xfrm>
                <a:off x="3459064" y="5772145"/>
                <a:ext cx="3112404" cy="838993"/>
                <a:chOff x="3459064" y="5772145"/>
                <a:chExt cx="3112404" cy="838993"/>
              </a:xfrm>
            </p:grpSpPr>
            <p:pic>
              <p:nvPicPr>
                <p:cNvPr id="50" name="Imagen 49">
                  <a:extLst>
                    <a:ext uri="{FF2B5EF4-FFF2-40B4-BE49-F238E27FC236}">
                      <a16:creationId xmlns:a16="http://schemas.microsoft.com/office/drawing/2014/main" id="{20907EB6-CADB-414F-A45C-470B388AC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9064" y="5805488"/>
                  <a:ext cx="772308" cy="772308"/>
                </a:xfrm>
                <a:prstGeom prst="rect">
                  <a:avLst/>
                </a:prstGeom>
              </p:spPr>
            </p:pic>
            <p:pic>
              <p:nvPicPr>
                <p:cNvPr id="51" name="Imagen 50">
                  <a:extLst>
                    <a:ext uri="{FF2B5EF4-FFF2-40B4-BE49-F238E27FC236}">
                      <a16:creationId xmlns:a16="http://schemas.microsoft.com/office/drawing/2014/main" id="{3802E0D4-6CFE-43EA-8E80-95BCDAE1A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383" y="5837523"/>
                  <a:ext cx="667085" cy="772414"/>
                </a:xfrm>
                <a:prstGeom prst="rect">
                  <a:avLst/>
                </a:prstGeom>
              </p:spPr>
            </p:pic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326EBBFA-57F0-4A73-AC56-8D57781C0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381" y="5772145"/>
                  <a:ext cx="838993" cy="8389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8" name="Picture 14" descr="Resultado de imagen de php 7 icon">
              <a:extLst>
                <a:ext uri="{FF2B5EF4-FFF2-40B4-BE49-F238E27FC236}">
                  <a16:creationId xmlns:a16="http://schemas.microsoft.com/office/drawing/2014/main" id="{7ADE8C09-AB4C-47E3-B462-B8B13C95F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.819%" t="23.848%" r="30.038%" b="15.612%"/>
            <a:stretch/>
          </p:blipFill>
          <p:spPr bwMode="auto">
            <a:xfrm>
              <a:off x="8894630" y="5491594"/>
              <a:ext cx="1046251" cy="85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411</TotalTime>
  <Words>107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42</cp:revision>
  <dcterms:created xsi:type="dcterms:W3CDTF">2017-05-09T12:42:46Z</dcterms:created>
  <dcterms:modified xsi:type="dcterms:W3CDTF">2017-07-24T15:52:47Z</dcterms:modified>
</cp:coreProperties>
</file>