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1712" r:id="rId3"/>
    <p:sldId id="274" r:id="rId4"/>
    <p:sldId id="1714" r:id="rId5"/>
    <p:sldId id="1713" r:id="rId6"/>
    <p:sldId id="1716" r:id="rId7"/>
    <p:sldId id="1715" r:id="rId8"/>
    <p:sldId id="1718" r:id="rId9"/>
    <p:sldId id="1717" r:id="rId10"/>
    <p:sldId id="1719" r:id="rId11"/>
    <p:sldId id="172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Bobbie" initials="LB" lastIdx="1" clrIdx="0">
    <p:extLst>
      <p:ext uri="{19B8F6BF-5375-455C-9EA6-DF929625EA0E}">
        <p15:presenceInfo xmlns:p15="http://schemas.microsoft.com/office/powerpoint/2012/main" userId="1a5ed0aa0077d0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600"/>
    <a:srgbClr val="26A9E0"/>
    <a:srgbClr val="2A9CA2"/>
    <a:srgbClr val="258A8F"/>
    <a:srgbClr val="2283CD"/>
    <a:srgbClr val="E71D3A"/>
    <a:srgbClr val="18BCE2"/>
    <a:srgbClr val="55BEC9"/>
    <a:srgbClr val="1561D6"/>
    <a:srgbClr val="0F3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9" d="100"/>
          <a:sy n="79" d="100"/>
        </p:scale>
        <p:origin x="86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9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播放天空之城。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7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播放天空之城。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8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9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3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4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5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播放天空之城。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6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729781ED-998F-40B0-AFDE-2551229BE7BB}"/>
              </a:ext>
            </a:extLst>
          </p:cNvPr>
          <p:cNvGrpSpPr/>
          <p:nvPr userDrawn="1"/>
        </p:nvGrpSpPr>
        <p:grpSpPr>
          <a:xfrm>
            <a:off x="2416768" y="3809763"/>
            <a:ext cx="7358464" cy="2699894"/>
            <a:chOff x="675908" y="693106"/>
            <a:chExt cx="9053516" cy="3321826"/>
          </a:xfrm>
        </p:grpSpPr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D17EC0BC-CE98-44D6-8823-E79C54584B40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DDC5E846-35E0-4EAD-A002-88C8E7D64063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3D3CEBC4-3DED-4D97-BA78-363B5742B053}"/>
                </a:ext>
              </a:extLst>
            </p:cNvPr>
            <p:cNvSpPr txBox="1"/>
            <p:nvPr/>
          </p:nvSpPr>
          <p:spPr>
            <a:xfrm>
              <a:off x="4511824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8E68F1F9-A31A-4BA5-9DA4-33BBC606E8EE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A4DA8B5-F51C-4FCF-8DA1-FCA5138D7C69}"/>
              </a:ext>
            </a:extLst>
          </p:cNvPr>
          <p:cNvGrpSpPr/>
          <p:nvPr userDrawn="1"/>
        </p:nvGrpSpPr>
        <p:grpSpPr>
          <a:xfrm>
            <a:off x="1952528" y="2604407"/>
            <a:ext cx="8286944" cy="3905250"/>
            <a:chOff x="5275263" y="2190750"/>
            <a:chExt cx="6599238" cy="3109913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36A06940-09BE-423F-9195-FC5BA48A8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4195763"/>
              <a:ext cx="890588" cy="977900"/>
            </a:xfrm>
            <a:custGeom>
              <a:avLst/>
              <a:gdLst>
                <a:gd name="T0" fmla="*/ 244 w 479"/>
                <a:gd name="T1" fmla="*/ 12 h 525"/>
                <a:gd name="T2" fmla="*/ 33 w 479"/>
                <a:gd name="T3" fmla="*/ 121 h 525"/>
                <a:gd name="T4" fmla="*/ 12 w 479"/>
                <a:gd name="T5" fmla="*/ 186 h 525"/>
                <a:gd name="T6" fmla="*/ 15 w 479"/>
                <a:gd name="T7" fmla="*/ 191 h 525"/>
                <a:gd name="T8" fmla="*/ 32 w 479"/>
                <a:gd name="T9" fmla="*/ 225 h 525"/>
                <a:gd name="T10" fmla="*/ 150 w 479"/>
                <a:gd name="T11" fmla="*/ 453 h 525"/>
                <a:gd name="T12" fmla="*/ 167 w 479"/>
                <a:gd name="T13" fmla="*/ 487 h 525"/>
                <a:gd name="T14" fmla="*/ 170 w 479"/>
                <a:gd name="T15" fmla="*/ 492 h 525"/>
                <a:gd name="T16" fmla="*/ 235 w 479"/>
                <a:gd name="T17" fmla="*/ 513 h 525"/>
                <a:gd name="T18" fmla="*/ 446 w 479"/>
                <a:gd name="T19" fmla="*/ 404 h 525"/>
                <a:gd name="T20" fmla="*/ 467 w 479"/>
                <a:gd name="T21" fmla="*/ 339 h 525"/>
                <a:gd name="T22" fmla="*/ 464 w 479"/>
                <a:gd name="T23" fmla="*/ 334 h 525"/>
                <a:gd name="T24" fmla="*/ 447 w 479"/>
                <a:gd name="T25" fmla="*/ 300 h 525"/>
                <a:gd name="T26" fmla="*/ 329 w 479"/>
                <a:gd name="T27" fmla="*/ 72 h 525"/>
                <a:gd name="T28" fmla="*/ 312 w 479"/>
                <a:gd name="T29" fmla="*/ 38 h 525"/>
                <a:gd name="T30" fmla="*/ 309 w 479"/>
                <a:gd name="T31" fmla="*/ 33 h 525"/>
                <a:gd name="T32" fmla="*/ 244 w 479"/>
                <a:gd name="T33" fmla="*/ 1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525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150" y="453"/>
                    <a:pt x="150" y="453"/>
                    <a:pt x="150" y="453"/>
                  </a:cubicBezTo>
                  <a:cubicBezTo>
                    <a:pt x="167" y="487"/>
                    <a:pt x="167" y="487"/>
                    <a:pt x="167" y="487"/>
                  </a:cubicBezTo>
                  <a:cubicBezTo>
                    <a:pt x="170" y="492"/>
                    <a:pt x="170" y="492"/>
                    <a:pt x="170" y="492"/>
                  </a:cubicBezTo>
                  <a:cubicBezTo>
                    <a:pt x="182" y="516"/>
                    <a:pt x="211" y="525"/>
                    <a:pt x="235" y="513"/>
                  </a:cubicBezTo>
                  <a:cubicBezTo>
                    <a:pt x="446" y="404"/>
                    <a:pt x="446" y="404"/>
                    <a:pt x="446" y="404"/>
                  </a:cubicBezTo>
                  <a:cubicBezTo>
                    <a:pt x="470" y="392"/>
                    <a:pt x="479" y="363"/>
                    <a:pt x="467" y="339"/>
                  </a:cubicBezTo>
                  <a:cubicBezTo>
                    <a:pt x="464" y="334"/>
                    <a:pt x="464" y="334"/>
                    <a:pt x="464" y="334"/>
                  </a:cubicBezTo>
                  <a:cubicBezTo>
                    <a:pt x="447" y="300"/>
                    <a:pt x="447" y="300"/>
                    <a:pt x="447" y="300"/>
                  </a:cubicBezTo>
                  <a:cubicBezTo>
                    <a:pt x="329" y="72"/>
                    <a:pt x="329" y="72"/>
                    <a:pt x="329" y="72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10"/>
                    <a:pt x="268" y="0"/>
                    <a:pt x="24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93BC4963-B473-4451-AF98-4FF22C64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4133850"/>
              <a:ext cx="922338" cy="1039813"/>
            </a:xfrm>
            <a:custGeom>
              <a:avLst/>
              <a:gdLst>
                <a:gd name="T0" fmla="*/ 244 w 496"/>
                <a:gd name="T1" fmla="*/ 12 h 558"/>
                <a:gd name="T2" fmla="*/ 33 w 496"/>
                <a:gd name="T3" fmla="*/ 121 h 558"/>
                <a:gd name="T4" fmla="*/ 12 w 496"/>
                <a:gd name="T5" fmla="*/ 186 h 558"/>
                <a:gd name="T6" fmla="*/ 187 w 496"/>
                <a:gd name="T7" fmla="*/ 525 h 558"/>
                <a:gd name="T8" fmla="*/ 252 w 496"/>
                <a:gd name="T9" fmla="*/ 546 h 558"/>
                <a:gd name="T10" fmla="*/ 463 w 496"/>
                <a:gd name="T11" fmla="*/ 437 h 558"/>
                <a:gd name="T12" fmla="*/ 484 w 496"/>
                <a:gd name="T13" fmla="*/ 372 h 558"/>
                <a:gd name="T14" fmla="*/ 309 w 496"/>
                <a:gd name="T15" fmla="*/ 33 h 558"/>
                <a:gd name="T16" fmla="*/ 244 w 496"/>
                <a:gd name="T17" fmla="*/ 1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558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87" y="525"/>
                    <a:pt x="187" y="525"/>
                    <a:pt x="187" y="525"/>
                  </a:cubicBezTo>
                  <a:cubicBezTo>
                    <a:pt x="199" y="549"/>
                    <a:pt x="228" y="558"/>
                    <a:pt x="252" y="546"/>
                  </a:cubicBezTo>
                  <a:cubicBezTo>
                    <a:pt x="463" y="437"/>
                    <a:pt x="463" y="437"/>
                    <a:pt x="463" y="437"/>
                  </a:cubicBezTo>
                  <a:cubicBezTo>
                    <a:pt x="487" y="425"/>
                    <a:pt x="496" y="396"/>
                    <a:pt x="484" y="372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9"/>
                    <a:pt x="268" y="0"/>
                    <a:pt x="244" y="12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D982904-35EE-4868-95CC-19F0F6554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4265613"/>
              <a:ext cx="804863" cy="773113"/>
            </a:xfrm>
            <a:custGeom>
              <a:avLst/>
              <a:gdLst>
                <a:gd name="T0" fmla="*/ 507 w 507"/>
                <a:gd name="T1" fmla="*/ 308 h 487"/>
                <a:gd name="T2" fmla="*/ 159 w 507"/>
                <a:gd name="T3" fmla="*/ 487 h 487"/>
                <a:gd name="T4" fmla="*/ 0 w 507"/>
                <a:gd name="T5" fmla="*/ 180 h 487"/>
                <a:gd name="T6" fmla="*/ 348 w 507"/>
                <a:gd name="T7" fmla="*/ 0 h 487"/>
                <a:gd name="T8" fmla="*/ 507 w 507"/>
                <a:gd name="T9" fmla="*/ 308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87">
                  <a:moveTo>
                    <a:pt x="507" y="308"/>
                  </a:moveTo>
                  <a:lnTo>
                    <a:pt x="159" y="487"/>
                  </a:lnTo>
                  <a:lnTo>
                    <a:pt x="0" y="180"/>
                  </a:lnTo>
                  <a:lnTo>
                    <a:pt x="348" y="0"/>
                  </a:lnTo>
                  <a:lnTo>
                    <a:pt x="507" y="30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09712B6E-847D-4B86-9EDD-A2906D197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0" y="4929188"/>
              <a:ext cx="84138" cy="85725"/>
            </a:xfrm>
            <a:custGeom>
              <a:avLst/>
              <a:gdLst>
                <a:gd name="T0" fmla="*/ 5 w 45"/>
                <a:gd name="T1" fmla="*/ 32 h 46"/>
                <a:gd name="T2" fmla="*/ 14 w 45"/>
                <a:gd name="T3" fmla="*/ 5 h 46"/>
                <a:gd name="T4" fmla="*/ 40 w 45"/>
                <a:gd name="T5" fmla="*/ 14 h 46"/>
                <a:gd name="T6" fmla="*/ 32 w 45"/>
                <a:gd name="T7" fmla="*/ 41 h 46"/>
                <a:gd name="T8" fmla="*/ 5 w 45"/>
                <a:gd name="T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5" y="32"/>
                  </a:moveTo>
                  <a:cubicBezTo>
                    <a:pt x="0" y="22"/>
                    <a:pt x="4" y="10"/>
                    <a:pt x="14" y="5"/>
                  </a:cubicBezTo>
                  <a:cubicBezTo>
                    <a:pt x="23" y="0"/>
                    <a:pt x="35" y="4"/>
                    <a:pt x="40" y="14"/>
                  </a:cubicBezTo>
                  <a:cubicBezTo>
                    <a:pt x="45" y="24"/>
                    <a:pt x="42" y="36"/>
                    <a:pt x="32" y="41"/>
                  </a:cubicBezTo>
                  <a:cubicBezTo>
                    <a:pt x="22" y="46"/>
                    <a:pt x="10" y="42"/>
                    <a:pt x="5" y="3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A2D6795B-5D4C-48EC-9903-B71DF2CCE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38" y="4225925"/>
              <a:ext cx="52388" cy="49213"/>
            </a:xfrm>
            <a:custGeom>
              <a:avLst/>
              <a:gdLst>
                <a:gd name="T0" fmla="*/ 3 w 28"/>
                <a:gd name="T1" fmla="*/ 19 h 27"/>
                <a:gd name="T2" fmla="*/ 9 w 28"/>
                <a:gd name="T3" fmla="*/ 3 h 27"/>
                <a:gd name="T4" fmla="*/ 25 w 28"/>
                <a:gd name="T5" fmla="*/ 8 h 27"/>
                <a:gd name="T6" fmla="*/ 19 w 28"/>
                <a:gd name="T7" fmla="*/ 24 h 27"/>
                <a:gd name="T8" fmla="*/ 3 w 28"/>
                <a:gd name="T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3" y="19"/>
                  </a:moveTo>
                  <a:cubicBezTo>
                    <a:pt x="0" y="13"/>
                    <a:pt x="3" y="6"/>
                    <a:pt x="9" y="3"/>
                  </a:cubicBezTo>
                  <a:cubicBezTo>
                    <a:pt x="14" y="0"/>
                    <a:pt x="22" y="2"/>
                    <a:pt x="25" y="8"/>
                  </a:cubicBezTo>
                  <a:cubicBezTo>
                    <a:pt x="28" y="14"/>
                    <a:pt x="25" y="21"/>
                    <a:pt x="19" y="24"/>
                  </a:cubicBezTo>
                  <a:cubicBezTo>
                    <a:pt x="14" y="27"/>
                    <a:pt x="6" y="25"/>
                    <a:pt x="3" y="19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D50369B2-A05F-4590-B61F-6299DA91A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938" y="4259263"/>
              <a:ext cx="223838" cy="144463"/>
            </a:xfrm>
            <a:custGeom>
              <a:avLst/>
              <a:gdLst>
                <a:gd name="T0" fmla="*/ 110 w 120"/>
                <a:gd name="T1" fmla="*/ 30 h 78"/>
                <a:gd name="T2" fmla="*/ 23 w 120"/>
                <a:gd name="T3" fmla="*/ 75 h 78"/>
                <a:gd name="T4" fmla="*/ 3 w 120"/>
                <a:gd name="T5" fmla="*/ 68 h 78"/>
                <a:gd name="T6" fmla="*/ 3 w 120"/>
                <a:gd name="T7" fmla="*/ 68 h 78"/>
                <a:gd name="T8" fmla="*/ 10 w 120"/>
                <a:gd name="T9" fmla="*/ 48 h 78"/>
                <a:gd name="T10" fmla="*/ 96 w 120"/>
                <a:gd name="T11" fmla="*/ 4 h 78"/>
                <a:gd name="T12" fmla="*/ 116 w 120"/>
                <a:gd name="T13" fmla="*/ 10 h 78"/>
                <a:gd name="T14" fmla="*/ 116 w 120"/>
                <a:gd name="T15" fmla="*/ 10 h 78"/>
                <a:gd name="T16" fmla="*/ 110 w 120"/>
                <a:gd name="T17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8">
                  <a:moveTo>
                    <a:pt x="110" y="30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16" y="78"/>
                    <a:pt x="7" y="75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1"/>
                    <a:pt x="2" y="52"/>
                    <a:pt x="10" y="48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104" y="0"/>
                    <a:pt x="112" y="3"/>
                    <a:pt x="116" y="1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0" y="17"/>
                    <a:pt x="117" y="26"/>
                    <a:pt x="110" y="30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1">
              <a:extLst>
                <a:ext uri="{FF2B5EF4-FFF2-40B4-BE49-F238E27FC236}">
                  <a16:creationId xmlns:a16="http://schemas.microsoft.com/office/drawing/2014/main" id="{71E7CF1D-F73A-419C-9D51-5B1A0FA76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20000">
              <a:off x="8897938" y="4468813"/>
              <a:ext cx="3651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8F959E"/>
                  </a:solidFill>
                  <a:effectLst/>
                  <a:latin typeface="Times New Roman" panose="02020603050405020304" pitchFamily="18" charset="0"/>
                </a:rPr>
                <a:t>A+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DB420E85-2A3A-4E2D-96FF-4A5DB043A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4270375"/>
              <a:ext cx="63500" cy="76200"/>
            </a:xfrm>
            <a:custGeom>
              <a:avLst/>
              <a:gdLst>
                <a:gd name="T0" fmla="*/ 40 w 40"/>
                <a:gd name="T1" fmla="*/ 39 h 48"/>
                <a:gd name="T2" fmla="*/ 20 w 40"/>
                <a:gd name="T3" fmla="*/ 48 h 48"/>
                <a:gd name="T4" fmla="*/ 0 w 40"/>
                <a:gd name="T5" fmla="*/ 10 h 48"/>
                <a:gd name="T6" fmla="*/ 20 w 40"/>
                <a:gd name="T7" fmla="*/ 0 h 48"/>
                <a:gd name="T8" fmla="*/ 40 w 40"/>
                <a:gd name="T9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9"/>
                  </a:moveTo>
                  <a:lnTo>
                    <a:pt x="20" y="4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CD7417D6-BBE9-4FFE-A24F-4B1C3E152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4368800"/>
              <a:ext cx="63500" cy="76200"/>
            </a:xfrm>
            <a:custGeom>
              <a:avLst/>
              <a:gdLst>
                <a:gd name="T0" fmla="*/ 40 w 40"/>
                <a:gd name="T1" fmla="*/ 38 h 48"/>
                <a:gd name="T2" fmla="*/ 20 w 40"/>
                <a:gd name="T3" fmla="*/ 48 h 48"/>
                <a:gd name="T4" fmla="*/ 0 w 40"/>
                <a:gd name="T5" fmla="*/ 9 h 48"/>
                <a:gd name="T6" fmla="*/ 20 w 40"/>
                <a:gd name="T7" fmla="*/ 0 h 48"/>
                <a:gd name="T8" fmla="*/ 40 w 40"/>
                <a:gd name="T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0D98C5BD-E1B9-4180-B988-D0104616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863" y="4905375"/>
              <a:ext cx="61913" cy="76200"/>
            </a:xfrm>
            <a:custGeom>
              <a:avLst/>
              <a:gdLst>
                <a:gd name="T0" fmla="*/ 39 w 39"/>
                <a:gd name="T1" fmla="*/ 37 h 48"/>
                <a:gd name="T2" fmla="*/ 20 w 39"/>
                <a:gd name="T3" fmla="*/ 48 h 48"/>
                <a:gd name="T4" fmla="*/ 0 w 39"/>
                <a:gd name="T5" fmla="*/ 9 h 48"/>
                <a:gd name="T6" fmla="*/ 20 w 39"/>
                <a:gd name="T7" fmla="*/ 0 h 48"/>
                <a:gd name="T8" fmla="*/ 39 w 39"/>
                <a:gd name="T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39" y="37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8F959E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94DAD56-C552-42C3-9AAA-43A89300E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4945063"/>
              <a:ext cx="341313" cy="274638"/>
            </a:xfrm>
            <a:custGeom>
              <a:avLst/>
              <a:gdLst>
                <a:gd name="T0" fmla="*/ 90 w 184"/>
                <a:gd name="T1" fmla="*/ 143 h 148"/>
                <a:gd name="T2" fmla="*/ 54 w 184"/>
                <a:gd name="T3" fmla="*/ 137 h 148"/>
                <a:gd name="T4" fmla="*/ 6 w 184"/>
                <a:gd name="T5" fmla="*/ 68 h 148"/>
                <a:gd name="T6" fmla="*/ 10 w 184"/>
                <a:gd name="T7" fmla="*/ 44 h 148"/>
                <a:gd name="T8" fmla="*/ 38 w 184"/>
                <a:gd name="T9" fmla="*/ 12 h 148"/>
                <a:gd name="T10" fmla="*/ 53 w 184"/>
                <a:gd name="T11" fmla="*/ 8 h 148"/>
                <a:gd name="T12" fmla="*/ 132 w 184"/>
                <a:gd name="T13" fmla="*/ 14 h 148"/>
                <a:gd name="T14" fmla="*/ 155 w 184"/>
                <a:gd name="T15" fmla="*/ 25 h 148"/>
                <a:gd name="T16" fmla="*/ 175 w 184"/>
                <a:gd name="T17" fmla="*/ 77 h 148"/>
                <a:gd name="T18" fmla="*/ 164 w 184"/>
                <a:gd name="T19" fmla="*/ 102 h 148"/>
                <a:gd name="T20" fmla="*/ 90 w 184"/>
                <a:gd name="T21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48">
                  <a:moveTo>
                    <a:pt x="90" y="143"/>
                  </a:moveTo>
                  <a:cubicBezTo>
                    <a:pt x="54" y="137"/>
                    <a:pt x="54" y="137"/>
                    <a:pt x="54" y="137"/>
                  </a:cubicBezTo>
                  <a:cubicBezTo>
                    <a:pt x="22" y="131"/>
                    <a:pt x="0" y="100"/>
                    <a:pt x="6" y="6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29"/>
                    <a:pt x="23" y="17"/>
                    <a:pt x="38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9" y="0"/>
                    <a:pt x="107" y="3"/>
                    <a:pt x="132" y="14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75" y="34"/>
                    <a:pt x="184" y="57"/>
                    <a:pt x="175" y="77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52" y="132"/>
                    <a:pt x="121" y="148"/>
                    <a:pt x="90" y="14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Line 16">
              <a:extLst>
                <a:ext uri="{FF2B5EF4-FFF2-40B4-BE49-F238E27FC236}">
                  <a16:creationId xmlns:a16="http://schemas.microsoft.com/office/drawing/2014/main" id="{847EF21E-9CCD-44A3-88F1-8B21D7B8C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4388" y="5014913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BEA10C0E-1434-446D-8A3A-01AEDDEC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5021263"/>
              <a:ext cx="317500" cy="279400"/>
            </a:xfrm>
            <a:custGeom>
              <a:avLst/>
              <a:gdLst>
                <a:gd name="T0" fmla="*/ 60 w 171"/>
                <a:gd name="T1" fmla="*/ 138 h 150"/>
                <a:gd name="T2" fmla="*/ 96 w 171"/>
                <a:gd name="T3" fmla="*/ 144 h 150"/>
                <a:gd name="T4" fmla="*/ 165 w 171"/>
                <a:gd name="T5" fmla="*/ 95 h 150"/>
                <a:gd name="T6" fmla="*/ 169 w 171"/>
                <a:gd name="T7" fmla="*/ 71 h 150"/>
                <a:gd name="T8" fmla="*/ 153 w 171"/>
                <a:gd name="T9" fmla="*/ 32 h 150"/>
                <a:gd name="T10" fmla="*/ 140 w 171"/>
                <a:gd name="T11" fmla="*/ 23 h 150"/>
                <a:gd name="T12" fmla="*/ 63 w 171"/>
                <a:gd name="T13" fmla="*/ 2 h 150"/>
                <a:gd name="T14" fmla="*/ 38 w 171"/>
                <a:gd name="T15" fmla="*/ 5 h 150"/>
                <a:gd name="T16" fmla="*/ 2 w 171"/>
                <a:gd name="T17" fmla="*/ 47 h 150"/>
                <a:gd name="T18" fmla="*/ 4 w 171"/>
                <a:gd name="T19" fmla="*/ 75 h 150"/>
                <a:gd name="T20" fmla="*/ 60 w 171"/>
                <a:gd name="T21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50">
                  <a:moveTo>
                    <a:pt x="60" y="138"/>
                  </a:moveTo>
                  <a:cubicBezTo>
                    <a:pt x="96" y="144"/>
                    <a:pt x="96" y="144"/>
                    <a:pt x="96" y="144"/>
                  </a:cubicBezTo>
                  <a:cubicBezTo>
                    <a:pt x="128" y="150"/>
                    <a:pt x="159" y="128"/>
                    <a:pt x="165" y="95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1" y="56"/>
                    <a:pt x="165" y="41"/>
                    <a:pt x="153" y="32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18" y="7"/>
                    <a:pt x="90" y="0"/>
                    <a:pt x="63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16" y="7"/>
                    <a:pt x="0" y="26"/>
                    <a:pt x="2" y="4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107"/>
                    <a:pt x="29" y="133"/>
                    <a:pt x="60" y="1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Line 18">
              <a:extLst>
                <a:ext uri="{FF2B5EF4-FFF2-40B4-BE49-F238E27FC236}">
                  <a16:creationId xmlns:a16="http://schemas.microsoft.com/office/drawing/2014/main" id="{90B73793-A6EF-48EC-8B83-CC07BAD96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6075" y="5153025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8A19F691-478B-4093-927B-623882F8E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4991100"/>
              <a:ext cx="123825" cy="69850"/>
            </a:xfrm>
            <a:custGeom>
              <a:avLst/>
              <a:gdLst>
                <a:gd name="T0" fmla="*/ 0 w 67"/>
                <a:gd name="T1" fmla="*/ 26 h 38"/>
                <a:gd name="T2" fmla="*/ 67 w 67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38">
                  <a:moveTo>
                    <a:pt x="0" y="26"/>
                  </a:moveTo>
                  <a:cubicBezTo>
                    <a:pt x="0" y="26"/>
                    <a:pt x="40" y="0"/>
                    <a:pt x="67" y="38"/>
                  </a:cubicBez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5B8E7E3C-FEAE-49D3-8B18-D4A9829B1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5035550"/>
              <a:ext cx="220663" cy="84138"/>
            </a:xfrm>
            <a:custGeom>
              <a:avLst/>
              <a:gdLst>
                <a:gd name="T0" fmla="*/ 1 w 119"/>
                <a:gd name="T1" fmla="*/ 39 h 45"/>
                <a:gd name="T2" fmla="*/ 1 w 119"/>
                <a:gd name="T3" fmla="*/ 44 h 45"/>
                <a:gd name="T4" fmla="*/ 119 w 119"/>
                <a:gd name="T5" fmla="*/ 15 h 45"/>
                <a:gd name="T6" fmla="*/ 84 w 119"/>
                <a:gd name="T7" fmla="*/ 2 h 45"/>
                <a:gd name="T8" fmla="*/ 56 w 119"/>
                <a:gd name="T9" fmla="*/ 1 h 45"/>
                <a:gd name="T10" fmla="*/ 30 w 119"/>
                <a:gd name="T11" fmla="*/ 4 h 45"/>
                <a:gd name="T12" fmla="*/ 1 w 119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5">
                  <a:moveTo>
                    <a:pt x="1" y="3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48" y="45"/>
                    <a:pt x="91" y="34"/>
                    <a:pt x="119" y="15"/>
                  </a:cubicBezTo>
                  <a:cubicBezTo>
                    <a:pt x="108" y="9"/>
                    <a:pt x="96" y="5"/>
                    <a:pt x="84" y="2"/>
                  </a:cubicBezTo>
                  <a:cubicBezTo>
                    <a:pt x="75" y="1"/>
                    <a:pt x="65" y="0"/>
                    <a:pt x="56" y="1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3" y="6"/>
                    <a:pt x="0" y="21"/>
                    <a:pt x="1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B9E16466-B50B-4A7D-8882-99A7E1CF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4959350"/>
              <a:ext cx="212725" cy="131763"/>
            </a:xfrm>
            <a:custGeom>
              <a:avLst/>
              <a:gdLst>
                <a:gd name="T0" fmla="*/ 105 w 114"/>
                <a:gd name="T1" fmla="*/ 71 h 71"/>
                <a:gd name="T2" fmla="*/ 107 w 114"/>
                <a:gd name="T3" fmla="*/ 66 h 71"/>
                <a:gd name="T4" fmla="*/ 90 w 114"/>
                <a:gd name="T5" fmla="*/ 23 h 71"/>
                <a:gd name="T6" fmla="*/ 90 w 114"/>
                <a:gd name="T7" fmla="*/ 23 h 71"/>
                <a:gd name="T8" fmla="*/ 67 w 114"/>
                <a:gd name="T9" fmla="*/ 13 h 71"/>
                <a:gd name="T10" fmla="*/ 0 w 114"/>
                <a:gd name="T11" fmla="*/ 5 h 71"/>
                <a:gd name="T12" fmla="*/ 105 w 114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1">
                  <a:moveTo>
                    <a:pt x="105" y="71"/>
                  </a:moveTo>
                  <a:cubicBezTo>
                    <a:pt x="107" y="66"/>
                    <a:pt x="107" y="66"/>
                    <a:pt x="107" y="66"/>
                  </a:cubicBezTo>
                  <a:cubicBezTo>
                    <a:pt x="114" y="50"/>
                    <a:pt x="107" y="31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6" y="3"/>
                    <a:pt x="23" y="0"/>
                    <a:pt x="0" y="5"/>
                  </a:cubicBezTo>
                  <a:cubicBezTo>
                    <a:pt x="21" y="33"/>
                    <a:pt x="59" y="57"/>
                    <a:pt x="105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Oval 22">
              <a:extLst>
                <a:ext uri="{FF2B5EF4-FFF2-40B4-BE49-F238E27FC236}">
                  <a16:creationId xmlns:a16="http://schemas.microsoft.com/office/drawing/2014/main" id="{EDFE2F14-2C6A-4D9D-9AE9-35635D17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13" y="3767138"/>
              <a:ext cx="758825" cy="758825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3BC7F2EE-875E-425A-86C4-31908D51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3871913"/>
              <a:ext cx="717550" cy="549275"/>
            </a:xfrm>
            <a:custGeom>
              <a:avLst/>
              <a:gdLst>
                <a:gd name="T0" fmla="*/ 365 w 386"/>
                <a:gd name="T1" fmla="*/ 126 h 295"/>
                <a:gd name="T2" fmla="*/ 293 w 386"/>
                <a:gd name="T3" fmla="*/ 126 h 295"/>
                <a:gd name="T4" fmla="*/ 147 w 386"/>
                <a:gd name="T5" fmla="*/ 0 h 295"/>
                <a:gd name="T6" fmla="*/ 0 w 386"/>
                <a:gd name="T7" fmla="*/ 148 h 295"/>
                <a:gd name="T8" fmla="*/ 147 w 386"/>
                <a:gd name="T9" fmla="*/ 295 h 295"/>
                <a:gd name="T10" fmla="*/ 293 w 386"/>
                <a:gd name="T11" fmla="*/ 169 h 295"/>
                <a:gd name="T12" fmla="*/ 365 w 386"/>
                <a:gd name="T13" fmla="*/ 169 h 295"/>
                <a:gd name="T14" fmla="*/ 386 w 386"/>
                <a:gd name="T15" fmla="*/ 148 h 295"/>
                <a:gd name="T16" fmla="*/ 365 w 386"/>
                <a:gd name="T17" fmla="*/ 12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295">
                  <a:moveTo>
                    <a:pt x="365" y="126"/>
                  </a:moveTo>
                  <a:cubicBezTo>
                    <a:pt x="293" y="126"/>
                    <a:pt x="293" y="126"/>
                    <a:pt x="293" y="126"/>
                  </a:cubicBezTo>
                  <a:cubicBezTo>
                    <a:pt x="283" y="55"/>
                    <a:pt x="221" y="0"/>
                    <a:pt x="147" y="0"/>
                  </a:cubicBezTo>
                  <a:cubicBezTo>
                    <a:pt x="66" y="0"/>
                    <a:pt x="0" y="66"/>
                    <a:pt x="0" y="148"/>
                  </a:cubicBezTo>
                  <a:cubicBezTo>
                    <a:pt x="0" y="229"/>
                    <a:pt x="66" y="295"/>
                    <a:pt x="147" y="295"/>
                  </a:cubicBezTo>
                  <a:cubicBezTo>
                    <a:pt x="221" y="295"/>
                    <a:pt x="283" y="240"/>
                    <a:pt x="293" y="169"/>
                  </a:cubicBezTo>
                  <a:cubicBezTo>
                    <a:pt x="365" y="169"/>
                    <a:pt x="365" y="169"/>
                    <a:pt x="365" y="169"/>
                  </a:cubicBezTo>
                  <a:cubicBezTo>
                    <a:pt x="377" y="169"/>
                    <a:pt x="386" y="159"/>
                    <a:pt x="386" y="148"/>
                  </a:cubicBezTo>
                  <a:cubicBezTo>
                    <a:pt x="386" y="136"/>
                    <a:pt x="377" y="126"/>
                    <a:pt x="365" y="12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24">
              <a:extLst>
                <a:ext uri="{FF2B5EF4-FFF2-40B4-BE49-F238E27FC236}">
                  <a16:creationId xmlns:a16="http://schemas.microsoft.com/office/drawing/2014/main" id="{498FF570-711E-4A1B-B56F-E5128718E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538" y="3929063"/>
              <a:ext cx="436563" cy="433388"/>
            </a:xfrm>
            <a:prstGeom prst="ellipse">
              <a:avLst/>
            </a:pr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A43152B2-4B52-4FCD-B84A-620687685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3941763"/>
              <a:ext cx="344488" cy="342900"/>
            </a:xfrm>
            <a:custGeom>
              <a:avLst/>
              <a:gdLst>
                <a:gd name="T0" fmla="*/ 185 w 185"/>
                <a:gd name="T1" fmla="*/ 29 h 184"/>
                <a:gd name="T2" fmla="*/ 110 w 185"/>
                <a:gd name="T3" fmla="*/ 0 h 184"/>
                <a:gd name="T4" fmla="*/ 0 w 185"/>
                <a:gd name="T5" fmla="*/ 110 h 184"/>
                <a:gd name="T6" fmla="*/ 29 w 185"/>
                <a:gd name="T7" fmla="*/ 184 h 184"/>
                <a:gd name="T8" fmla="*/ 24 w 185"/>
                <a:gd name="T9" fmla="*/ 147 h 184"/>
                <a:gd name="T10" fmla="*/ 148 w 185"/>
                <a:gd name="T11" fmla="*/ 23 h 184"/>
                <a:gd name="T12" fmla="*/ 185 w 185"/>
                <a:gd name="T13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4">
                  <a:moveTo>
                    <a:pt x="185" y="29"/>
                  </a:moveTo>
                  <a:cubicBezTo>
                    <a:pt x="165" y="10"/>
                    <a:pt x="138" y="0"/>
                    <a:pt x="110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138"/>
                    <a:pt x="11" y="164"/>
                    <a:pt x="29" y="184"/>
                  </a:cubicBezTo>
                  <a:cubicBezTo>
                    <a:pt x="26" y="172"/>
                    <a:pt x="24" y="160"/>
                    <a:pt x="24" y="147"/>
                  </a:cubicBezTo>
                  <a:cubicBezTo>
                    <a:pt x="24" y="79"/>
                    <a:pt x="79" y="23"/>
                    <a:pt x="148" y="23"/>
                  </a:cubicBezTo>
                  <a:cubicBezTo>
                    <a:pt x="160" y="23"/>
                    <a:pt x="173" y="25"/>
                    <a:pt x="18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8B1E0FD3-8577-463F-9C63-C7286A9D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38" y="2489200"/>
              <a:ext cx="2268538" cy="1836738"/>
            </a:xfrm>
            <a:custGeom>
              <a:avLst/>
              <a:gdLst>
                <a:gd name="T0" fmla="*/ 932 w 1220"/>
                <a:gd name="T1" fmla="*/ 975 h 986"/>
                <a:gd name="T2" fmla="*/ 41 w 1220"/>
                <a:gd name="T3" fmla="*/ 627 h 986"/>
                <a:gd name="T4" fmla="*/ 11 w 1220"/>
                <a:gd name="T5" fmla="*/ 557 h 986"/>
                <a:gd name="T6" fmla="*/ 228 w 1220"/>
                <a:gd name="T7" fmla="*/ 0 h 986"/>
                <a:gd name="T8" fmla="*/ 1220 w 1220"/>
                <a:gd name="T9" fmla="*/ 388 h 986"/>
                <a:gd name="T10" fmla="*/ 1002 w 1220"/>
                <a:gd name="T11" fmla="*/ 944 h 986"/>
                <a:gd name="T12" fmla="*/ 932 w 1220"/>
                <a:gd name="T13" fmla="*/ 97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86">
                  <a:moveTo>
                    <a:pt x="932" y="975"/>
                  </a:moveTo>
                  <a:cubicBezTo>
                    <a:pt x="41" y="627"/>
                    <a:pt x="41" y="627"/>
                    <a:pt x="41" y="627"/>
                  </a:cubicBezTo>
                  <a:cubicBezTo>
                    <a:pt x="13" y="616"/>
                    <a:pt x="0" y="585"/>
                    <a:pt x="11" y="55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220" y="388"/>
                    <a:pt x="1220" y="388"/>
                    <a:pt x="1220" y="388"/>
                  </a:cubicBezTo>
                  <a:cubicBezTo>
                    <a:pt x="1002" y="944"/>
                    <a:pt x="1002" y="944"/>
                    <a:pt x="1002" y="944"/>
                  </a:cubicBezTo>
                  <a:cubicBezTo>
                    <a:pt x="991" y="972"/>
                    <a:pt x="960" y="986"/>
                    <a:pt x="932" y="975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33AE9F4E-D8ED-4E64-A84D-01FC5D0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273300"/>
              <a:ext cx="2014538" cy="938213"/>
            </a:xfrm>
            <a:custGeom>
              <a:avLst/>
              <a:gdLst>
                <a:gd name="T0" fmla="*/ 1170 w 1269"/>
                <a:gd name="T1" fmla="*/ 591 h 591"/>
                <a:gd name="T2" fmla="*/ 8 w 1269"/>
                <a:gd name="T3" fmla="*/ 136 h 591"/>
                <a:gd name="T4" fmla="*/ 0 w 1269"/>
                <a:gd name="T5" fmla="*/ 0 h 591"/>
                <a:gd name="T6" fmla="*/ 1269 w 1269"/>
                <a:gd name="T7" fmla="*/ 498 h 591"/>
                <a:gd name="T8" fmla="*/ 1170 w 1269"/>
                <a:gd name="T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9" h="591">
                  <a:moveTo>
                    <a:pt x="1170" y="591"/>
                  </a:moveTo>
                  <a:lnTo>
                    <a:pt x="8" y="136"/>
                  </a:lnTo>
                  <a:lnTo>
                    <a:pt x="0" y="0"/>
                  </a:lnTo>
                  <a:lnTo>
                    <a:pt x="1269" y="498"/>
                  </a:lnTo>
                  <a:lnTo>
                    <a:pt x="1170" y="59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98B01362-C738-4156-9638-F094756E2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190750"/>
              <a:ext cx="2035175" cy="873125"/>
            </a:xfrm>
            <a:custGeom>
              <a:avLst/>
              <a:gdLst>
                <a:gd name="T0" fmla="*/ 1050 w 1094"/>
                <a:gd name="T1" fmla="*/ 392 h 468"/>
                <a:gd name="T2" fmla="*/ 75 w 1094"/>
                <a:gd name="T3" fmla="*/ 12 h 468"/>
                <a:gd name="T4" fmla="*/ 0 w 1094"/>
                <a:gd name="T5" fmla="*/ 44 h 468"/>
                <a:gd name="T6" fmla="*/ 0 w 1094"/>
                <a:gd name="T7" fmla="*/ 44 h 468"/>
                <a:gd name="T8" fmla="*/ 1083 w 1094"/>
                <a:gd name="T9" fmla="*/ 468 h 468"/>
                <a:gd name="T10" fmla="*/ 1083 w 1094"/>
                <a:gd name="T11" fmla="*/ 468 h 468"/>
                <a:gd name="T12" fmla="*/ 1050 w 1094"/>
                <a:gd name="T13" fmla="*/ 39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4" h="468">
                  <a:moveTo>
                    <a:pt x="1050" y="39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45" y="0"/>
                    <a:pt x="11" y="1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94" y="438"/>
                    <a:pt x="1080" y="404"/>
                    <a:pt x="1050" y="39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50BE9BF1-D18B-49B2-BD2D-3EEA72762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A5102B1B-30F6-4CF1-9E67-C81496B5F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1C414EAD-CE02-4DE2-A296-A5682DBD7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3581400"/>
              <a:ext cx="560388" cy="407988"/>
            </a:xfrm>
            <a:custGeom>
              <a:avLst/>
              <a:gdLst>
                <a:gd name="T0" fmla="*/ 353 w 353"/>
                <a:gd name="T1" fmla="*/ 116 h 257"/>
                <a:gd name="T2" fmla="*/ 55 w 353"/>
                <a:gd name="T3" fmla="*/ 0 h 257"/>
                <a:gd name="T4" fmla="*/ 0 w 353"/>
                <a:gd name="T5" fmla="*/ 139 h 257"/>
                <a:gd name="T6" fmla="*/ 298 w 353"/>
                <a:gd name="T7" fmla="*/ 257 h 257"/>
                <a:gd name="T8" fmla="*/ 353 w 353"/>
                <a:gd name="T9" fmla="*/ 1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57">
                  <a:moveTo>
                    <a:pt x="353" y="116"/>
                  </a:moveTo>
                  <a:lnTo>
                    <a:pt x="55" y="0"/>
                  </a:lnTo>
                  <a:lnTo>
                    <a:pt x="0" y="139"/>
                  </a:lnTo>
                  <a:lnTo>
                    <a:pt x="298" y="257"/>
                  </a:lnTo>
                  <a:lnTo>
                    <a:pt x="353" y="11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02D2C4E4-3283-4063-AA85-8DD38F45C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0" y="3733800"/>
              <a:ext cx="153988" cy="61913"/>
            </a:xfrm>
            <a:custGeom>
              <a:avLst/>
              <a:gdLst>
                <a:gd name="T0" fmla="*/ 0 w 97"/>
                <a:gd name="T1" fmla="*/ 0 h 39"/>
                <a:gd name="T2" fmla="*/ 97 w 97"/>
                <a:gd name="T3" fmla="*/ 39 h 39"/>
                <a:gd name="T4" fmla="*/ 0 w 97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9">
                  <a:moveTo>
                    <a:pt x="0" y="0"/>
                  </a:moveTo>
                  <a:lnTo>
                    <a:pt x="9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Line 33">
              <a:extLst>
                <a:ext uri="{FF2B5EF4-FFF2-40B4-BE49-F238E27FC236}">
                  <a16:creationId xmlns:a16="http://schemas.microsoft.com/office/drawing/2014/main" id="{42E13105-7853-48E2-B34B-FF03571E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500" y="3733800"/>
              <a:ext cx="153988" cy="619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A1B49BC7-EE3A-430A-B896-0C708512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3859213"/>
              <a:ext cx="153988" cy="58738"/>
            </a:xfrm>
            <a:custGeom>
              <a:avLst/>
              <a:gdLst>
                <a:gd name="T0" fmla="*/ 0 w 97"/>
                <a:gd name="T1" fmla="*/ 0 h 37"/>
                <a:gd name="T2" fmla="*/ 97 w 97"/>
                <a:gd name="T3" fmla="*/ 37 h 37"/>
                <a:gd name="T4" fmla="*/ 0 w 9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7">
                  <a:moveTo>
                    <a:pt x="0" y="0"/>
                  </a:moveTo>
                  <a:lnTo>
                    <a:pt x="9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35">
              <a:extLst>
                <a:ext uri="{FF2B5EF4-FFF2-40B4-BE49-F238E27FC236}">
                  <a16:creationId xmlns:a16="http://schemas.microsoft.com/office/drawing/2014/main" id="{F2D80CCC-FF98-40B4-AC89-4085ABE24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588" y="3859213"/>
              <a:ext cx="153988" cy="587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CFC7FBCC-151F-492C-9358-DD99359F6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3206750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0E2EE589-14C6-4D7E-BC06-612E5D00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3268663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86DACA41-DA4C-4163-8F06-D5FA81619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913" y="3328988"/>
              <a:ext cx="758825" cy="376238"/>
            </a:xfrm>
            <a:custGeom>
              <a:avLst/>
              <a:gdLst>
                <a:gd name="T0" fmla="*/ 420 w 478"/>
                <a:gd name="T1" fmla="*/ 156 h 237"/>
                <a:gd name="T2" fmla="*/ 23 w 478"/>
                <a:gd name="T3" fmla="*/ 0 h 237"/>
                <a:gd name="T4" fmla="*/ 0 w 478"/>
                <a:gd name="T5" fmla="*/ 59 h 237"/>
                <a:gd name="T6" fmla="*/ 398 w 478"/>
                <a:gd name="T7" fmla="*/ 215 h 237"/>
                <a:gd name="T8" fmla="*/ 456 w 478"/>
                <a:gd name="T9" fmla="*/ 237 h 237"/>
                <a:gd name="T10" fmla="*/ 478 w 478"/>
                <a:gd name="T11" fmla="*/ 179 h 237"/>
                <a:gd name="T12" fmla="*/ 420 w 478"/>
                <a:gd name="T13" fmla="*/ 15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237">
                  <a:moveTo>
                    <a:pt x="420" y="156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398" y="215"/>
                  </a:lnTo>
                  <a:lnTo>
                    <a:pt x="456" y="237"/>
                  </a:lnTo>
                  <a:lnTo>
                    <a:pt x="478" y="179"/>
                  </a:lnTo>
                  <a:lnTo>
                    <a:pt x="420" y="15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DD01DA2B-A574-4AA5-B5A0-EBC18A07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4900" y="363855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97DAAC68-08AC-4764-83CE-ED781F843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3650" y="37004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8 h 81"/>
                <a:gd name="T6" fmla="*/ 57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FC3FA895-3E7D-48C3-A56C-0DEBEC5B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3065463"/>
              <a:ext cx="287338" cy="188913"/>
            </a:xfrm>
            <a:custGeom>
              <a:avLst/>
              <a:gdLst>
                <a:gd name="T0" fmla="*/ 122 w 181"/>
                <a:gd name="T1" fmla="*/ 38 h 119"/>
                <a:gd name="T2" fmla="*/ 24 w 181"/>
                <a:gd name="T3" fmla="*/ 0 h 119"/>
                <a:gd name="T4" fmla="*/ 0 w 181"/>
                <a:gd name="T5" fmla="*/ 57 h 119"/>
                <a:gd name="T6" fmla="*/ 100 w 181"/>
                <a:gd name="T7" fmla="*/ 97 h 119"/>
                <a:gd name="T8" fmla="*/ 158 w 181"/>
                <a:gd name="T9" fmla="*/ 119 h 119"/>
                <a:gd name="T10" fmla="*/ 181 w 181"/>
                <a:gd name="T11" fmla="*/ 61 h 119"/>
                <a:gd name="T12" fmla="*/ 122 w 181"/>
                <a:gd name="T13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9">
                  <a:moveTo>
                    <a:pt x="122" y="38"/>
                  </a:moveTo>
                  <a:lnTo>
                    <a:pt x="24" y="0"/>
                  </a:lnTo>
                  <a:lnTo>
                    <a:pt x="0" y="57"/>
                  </a:lnTo>
                  <a:lnTo>
                    <a:pt x="100" y="97"/>
                  </a:lnTo>
                  <a:lnTo>
                    <a:pt x="158" y="119"/>
                  </a:lnTo>
                  <a:lnTo>
                    <a:pt x="181" y="61"/>
                  </a:lnTo>
                  <a:lnTo>
                    <a:pt x="122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BB352F79-8CE3-4F99-971F-424E00987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475" y="318770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DE29DD6-2FF5-4873-A329-8C743A62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249613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34BC2550-431E-49E5-A584-EDD2B76F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3115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07BC67C7-1EAD-4BC5-9310-06068F32E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63" y="3495675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B2EC16B8-886D-47CE-8C45-41274787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25" y="3559175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7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7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7B0B16C-5AB9-4A16-89EC-7CFE3E6AD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3619500"/>
              <a:ext cx="185738" cy="269875"/>
            </a:xfrm>
            <a:custGeom>
              <a:avLst/>
              <a:gdLst>
                <a:gd name="T0" fmla="*/ 59 w 117"/>
                <a:gd name="T1" fmla="*/ 0 h 170"/>
                <a:gd name="T2" fmla="*/ 35 w 117"/>
                <a:gd name="T3" fmla="*/ 59 h 170"/>
                <a:gd name="T4" fmla="*/ 0 w 117"/>
                <a:gd name="T5" fmla="*/ 148 h 170"/>
                <a:gd name="T6" fmla="*/ 59 w 117"/>
                <a:gd name="T7" fmla="*/ 170 h 170"/>
                <a:gd name="T8" fmla="*/ 94 w 117"/>
                <a:gd name="T9" fmla="*/ 81 h 170"/>
                <a:gd name="T10" fmla="*/ 117 w 117"/>
                <a:gd name="T11" fmla="*/ 23 h 170"/>
                <a:gd name="T12" fmla="*/ 59 w 117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35" y="59"/>
                  </a:lnTo>
                  <a:lnTo>
                    <a:pt x="0" y="148"/>
                  </a:lnTo>
                  <a:lnTo>
                    <a:pt x="59" y="170"/>
                  </a:lnTo>
                  <a:lnTo>
                    <a:pt x="94" y="81"/>
                  </a:lnTo>
                  <a:lnTo>
                    <a:pt x="117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A3F46801-56BD-4AFE-8EBD-5E677634B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5" y="2921000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24A78609-1CDB-4E0B-BE90-DD9BB344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75" y="2982913"/>
              <a:ext cx="128588" cy="130175"/>
            </a:xfrm>
            <a:custGeom>
              <a:avLst/>
              <a:gdLst>
                <a:gd name="T0" fmla="*/ 81 w 81"/>
                <a:gd name="T1" fmla="*/ 24 h 82"/>
                <a:gd name="T2" fmla="*/ 22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22359F1A-A6E1-4263-9DCF-3B2ACACCA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30448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2 w 80"/>
                <a:gd name="T3" fmla="*/ 0 h 82"/>
                <a:gd name="T4" fmla="*/ 0 w 80"/>
                <a:gd name="T5" fmla="*/ 58 h 82"/>
                <a:gd name="T6" fmla="*/ 57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BFF89C1F-1E99-446F-8235-F3C763F57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00" y="3106738"/>
              <a:ext cx="130175" cy="130175"/>
            </a:xfrm>
            <a:custGeom>
              <a:avLst/>
              <a:gdLst>
                <a:gd name="T0" fmla="*/ 82 w 82"/>
                <a:gd name="T1" fmla="*/ 23 h 82"/>
                <a:gd name="T2" fmla="*/ 23 w 82"/>
                <a:gd name="T3" fmla="*/ 0 h 82"/>
                <a:gd name="T4" fmla="*/ 0 w 82"/>
                <a:gd name="T5" fmla="*/ 58 h 82"/>
                <a:gd name="T6" fmla="*/ 59 w 82"/>
                <a:gd name="T7" fmla="*/ 82 h 82"/>
                <a:gd name="T8" fmla="*/ 82 w 82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0D19950D-65B8-4229-B45D-CA6982A36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0" y="31686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FE690555-206C-4308-BBD6-244FFE63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113" y="32305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81E1E01A-7A4C-4D94-8D43-2C5A476E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550" y="3292475"/>
              <a:ext cx="342900" cy="271463"/>
            </a:xfrm>
            <a:custGeom>
              <a:avLst/>
              <a:gdLst>
                <a:gd name="T0" fmla="*/ 157 w 216"/>
                <a:gd name="T1" fmla="*/ 0 h 171"/>
                <a:gd name="T2" fmla="*/ 122 w 216"/>
                <a:gd name="T3" fmla="*/ 89 h 171"/>
                <a:gd name="T4" fmla="*/ 81 w 216"/>
                <a:gd name="T5" fmla="*/ 74 h 171"/>
                <a:gd name="T6" fmla="*/ 24 w 216"/>
                <a:gd name="T7" fmla="*/ 50 h 171"/>
                <a:gd name="T8" fmla="*/ 0 w 216"/>
                <a:gd name="T9" fmla="*/ 109 h 171"/>
                <a:gd name="T10" fmla="*/ 59 w 216"/>
                <a:gd name="T11" fmla="*/ 132 h 171"/>
                <a:gd name="T12" fmla="*/ 100 w 216"/>
                <a:gd name="T13" fmla="*/ 148 h 171"/>
                <a:gd name="T14" fmla="*/ 158 w 216"/>
                <a:gd name="T15" fmla="*/ 171 h 171"/>
                <a:gd name="T16" fmla="*/ 181 w 216"/>
                <a:gd name="T17" fmla="*/ 112 h 171"/>
                <a:gd name="T18" fmla="*/ 216 w 216"/>
                <a:gd name="T19" fmla="*/ 22 h 171"/>
                <a:gd name="T20" fmla="*/ 157 w 216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1">
                  <a:moveTo>
                    <a:pt x="157" y="0"/>
                  </a:moveTo>
                  <a:lnTo>
                    <a:pt x="122" y="89"/>
                  </a:lnTo>
                  <a:lnTo>
                    <a:pt x="81" y="74"/>
                  </a:lnTo>
                  <a:lnTo>
                    <a:pt x="24" y="50"/>
                  </a:lnTo>
                  <a:lnTo>
                    <a:pt x="0" y="109"/>
                  </a:lnTo>
                  <a:lnTo>
                    <a:pt x="59" y="132"/>
                  </a:lnTo>
                  <a:lnTo>
                    <a:pt x="100" y="148"/>
                  </a:lnTo>
                  <a:lnTo>
                    <a:pt x="158" y="171"/>
                  </a:lnTo>
                  <a:lnTo>
                    <a:pt x="181" y="112"/>
                  </a:lnTo>
                  <a:lnTo>
                    <a:pt x="216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F2E30D25-5BBE-4583-B69D-295700CEB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438" y="335438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8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0DACDB29-435D-4130-ADBC-21D323498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3188" y="3414713"/>
              <a:ext cx="130175" cy="128588"/>
            </a:xfrm>
            <a:custGeom>
              <a:avLst/>
              <a:gdLst>
                <a:gd name="T0" fmla="*/ 82 w 82"/>
                <a:gd name="T1" fmla="*/ 24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2AFF821A-90D7-4999-9A9B-5214483BD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1938" y="34766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3 w 80"/>
                <a:gd name="T3" fmla="*/ 0 h 82"/>
                <a:gd name="T4" fmla="*/ 0 w 80"/>
                <a:gd name="T5" fmla="*/ 59 h 82"/>
                <a:gd name="T6" fmla="*/ 58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EDCD8FF8-7C59-4AF7-AA5A-0B2AF50FE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2779713"/>
              <a:ext cx="285750" cy="190500"/>
            </a:xfrm>
            <a:custGeom>
              <a:avLst/>
              <a:gdLst>
                <a:gd name="T0" fmla="*/ 121 w 180"/>
                <a:gd name="T1" fmla="*/ 39 h 120"/>
                <a:gd name="T2" fmla="*/ 22 w 180"/>
                <a:gd name="T3" fmla="*/ 0 h 120"/>
                <a:gd name="T4" fmla="*/ 0 w 180"/>
                <a:gd name="T5" fmla="*/ 58 h 120"/>
                <a:gd name="T6" fmla="*/ 99 w 180"/>
                <a:gd name="T7" fmla="*/ 98 h 120"/>
                <a:gd name="T8" fmla="*/ 158 w 180"/>
                <a:gd name="T9" fmla="*/ 120 h 120"/>
                <a:gd name="T10" fmla="*/ 180 w 180"/>
                <a:gd name="T11" fmla="*/ 61 h 120"/>
                <a:gd name="T12" fmla="*/ 121 w 180"/>
                <a:gd name="T13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0">
                  <a:moveTo>
                    <a:pt x="121" y="39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99" y="98"/>
                  </a:lnTo>
                  <a:lnTo>
                    <a:pt x="158" y="120"/>
                  </a:lnTo>
                  <a:lnTo>
                    <a:pt x="180" y="61"/>
                  </a:lnTo>
                  <a:lnTo>
                    <a:pt x="121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9">
              <a:extLst>
                <a:ext uri="{FF2B5EF4-FFF2-40B4-BE49-F238E27FC236}">
                  <a16:creationId xmlns:a16="http://schemas.microsoft.com/office/drawing/2014/main" id="{BAFE6E7C-165B-4D09-AA54-F4E2FEDB6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29035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0">
              <a:extLst>
                <a:ext uri="{FF2B5EF4-FFF2-40B4-BE49-F238E27FC236}">
                  <a16:creationId xmlns:a16="http://schemas.microsoft.com/office/drawing/2014/main" id="{4FB825EC-978D-4662-A6DE-4DD1D314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763" y="2963863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1">
              <a:extLst>
                <a:ext uri="{FF2B5EF4-FFF2-40B4-BE49-F238E27FC236}">
                  <a16:creationId xmlns:a16="http://schemas.microsoft.com/office/drawing/2014/main" id="{6360AC9C-6667-4C84-9410-962CD46A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25775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2">
              <a:extLst>
                <a:ext uri="{FF2B5EF4-FFF2-40B4-BE49-F238E27FC236}">
                  <a16:creationId xmlns:a16="http://schemas.microsoft.com/office/drawing/2014/main" id="{98F76EF4-87D2-4F40-989F-BFDBE7BD5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5675" y="30876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3">
              <a:extLst>
                <a:ext uri="{FF2B5EF4-FFF2-40B4-BE49-F238E27FC236}">
                  <a16:creationId xmlns:a16="http://schemas.microsoft.com/office/drawing/2014/main" id="{D7C46D02-DCBF-417E-81D1-B2B8FE15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314960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2 w 81"/>
                <a:gd name="T3" fmla="*/ 0 h 82"/>
                <a:gd name="T4" fmla="*/ 0 w 81"/>
                <a:gd name="T5" fmla="*/ 58 h 82"/>
                <a:gd name="T6" fmla="*/ 57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4">
              <a:extLst>
                <a:ext uri="{FF2B5EF4-FFF2-40B4-BE49-F238E27FC236}">
                  <a16:creationId xmlns:a16="http://schemas.microsoft.com/office/drawing/2014/main" id="{8FE68757-739E-45A8-B83E-9EA1BBA4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00" y="3209925"/>
              <a:ext cx="131763" cy="130175"/>
            </a:xfrm>
            <a:custGeom>
              <a:avLst/>
              <a:gdLst>
                <a:gd name="T0" fmla="*/ 83 w 83"/>
                <a:gd name="T1" fmla="*/ 24 h 82"/>
                <a:gd name="T2" fmla="*/ 24 w 83"/>
                <a:gd name="T3" fmla="*/ 0 h 82"/>
                <a:gd name="T4" fmla="*/ 0 w 83"/>
                <a:gd name="T5" fmla="*/ 59 h 82"/>
                <a:gd name="T6" fmla="*/ 59 w 83"/>
                <a:gd name="T7" fmla="*/ 82 h 82"/>
                <a:gd name="T8" fmla="*/ 83 w 83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2">
                  <a:moveTo>
                    <a:pt x="83" y="24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3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5">
              <a:extLst>
                <a:ext uri="{FF2B5EF4-FFF2-40B4-BE49-F238E27FC236}">
                  <a16:creationId xmlns:a16="http://schemas.microsoft.com/office/drawing/2014/main" id="{FAF2CD92-C304-4C72-B04B-FE772334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3273425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">
              <a:extLst>
                <a:ext uri="{FF2B5EF4-FFF2-40B4-BE49-F238E27FC236}">
                  <a16:creationId xmlns:a16="http://schemas.microsoft.com/office/drawing/2014/main" id="{AE3C543D-205A-4B20-84AA-E015CFF3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0" y="333533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7">
              <a:extLst>
                <a:ext uri="{FF2B5EF4-FFF2-40B4-BE49-F238E27FC236}">
                  <a16:creationId xmlns:a16="http://schemas.microsoft.com/office/drawing/2014/main" id="{E0CB8A1C-207E-45CA-8F93-D1B4F006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2636838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8">
              <a:extLst>
                <a:ext uri="{FF2B5EF4-FFF2-40B4-BE49-F238E27FC236}">
                  <a16:creationId xmlns:a16="http://schemas.microsoft.com/office/drawing/2014/main" id="{760F84AA-3365-4CA6-B005-B96365B4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269875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9">
              <a:extLst>
                <a:ext uri="{FF2B5EF4-FFF2-40B4-BE49-F238E27FC236}">
                  <a16:creationId xmlns:a16="http://schemas.microsoft.com/office/drawing/2014/main" id="{B0EC43DE-15B7-4E56-90B7-78846FE2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2759075"/>
              <a:ext cx="130175" cy="130175"/>
            </a:xfrm>
            <a:custGeom>
              <a:avLst/>
              <a:gdLst>
                <a:gd name="T0" fmla="*/ 82 w 82"/>
                <a:gd name="T1" fmla="*/ 24 h 82"/>
                <a:gd name="T2" fmla="*/ 23 w 82"/>
                <a:gd name="T3" fmla="*/ 0 h 82"/>
                <a:gd name="T4" fmla="*/ 0 w 82"/>
                <a:gd name="T5" fmla="*/ 59 h 82"/>
                <a:gd name="T6" fmla="*/ 58 w 82"/>
                <a:gd name="T7" fmla="*/ 82 h 82"/>
                <a:gd name="T8" fmla="*/ 82 w 82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70">
              <a:extLst>
                <a:ext uri="{FF2B5EF4-FFF2-40B4-BE49-F238E27FC236}">
                  <a16:creationId xmlns:a16="http://schemas.microsoft.com/office/drawing/2014/main" id="{A673DDBC-226F-4071-8EB4-0B791096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325" y="28209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4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71">
              <a:extLst>
                <a:ext uri="{FF2B5EF4-FFF2-40B4-BE49-F238E27FC236}">
                  <a16:creationId xmlns:a16="http://schemas.microsoft.com/office/drawing/2014/main" id="{A7DCE9C7-8445-438A-9498-F6310F38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288448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7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7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72">
              <a:extLst>
                <a:ext uri="{FF2B5EF4-FFF2-40B4-BE49-F238E27FC236}">
                  <a16:creationId xmlns:a16="http://schemas.microsoft.com/office/drawing/2014/main" id="{7689D4F0-582B-44EB-91C3-B6F0C8700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2946400"/>
              <a:ext cx="127000" cy="128588"/>
            </a:xfrm>
            <a:custGeom>
              <a:avLst/>
              <a:gdLst>
                <a:gd name="T0" fmla="*/ 80 w 80"/>
                <a:gd name="T1" fmla="*/ 22 h 81"/>
                <a:gd name="T2" fmla="*/ 22 w 80"/>
                <a:gd name="T3" fmla="*/ 0 h 81"/>
                <a:gd name="T4" fmla="*/ 0 w 80"/>
                <a:gd name="T5" fmla="*/ 58 h 81"/>
                <a:gd name="T6" fmla="*/ 58 w 80"/>
                <a:gd name="T7" fmla="*/ 81 h 81"/>
                <a:gd name="T8" fmla="*/ 80 w 80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73">
              <a:extLst>
                <a:ext uri="{FF2B5EF4-FFF2-40B4-BE49-F238E27FC236}">
                  <a16:creationId xmlns:a16="http://schemas.microsoft.com/office/drawing/2014/main" id="{2CBC4FE2-17C4-4384-9501-D8740EFB3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400" y="30067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74">
              <a:extLst>
                <a:ext uri="{FF2B5EF4-FFF2-40B4-BE49-F238E27FC236}">
                  <a16:creationId xmlns:a16="http://schemas.microsoft.com/office/drawing/2014/main" id="{CAFC5ABD-B6C3-4753-A60F-EBD35AD4B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150" y="30686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75">
              <a:extLst>
                <a:ext uri="{FF2B5EF4-FFF2-40B4-BE49-F238E27FC236}">
                  <a16:creationId xmlns:a16="http://schemas.microsoft.com/office/drawing/2014/main" id="{E004BA6A-FE48-4C4D-9C06-9F57FA3C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1305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76">
              <a:extLst>
                <a:ext uri="{FF2B5EF4-FFF2-40B4-BE49-F238E27FC236}">
                  <a16:creationId xmlns:a16="http://schemas.microsoft.com/office/drawing/2014/main" id="{A3607FAC-280E-4876-B627-CEF801BF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3190875"/>
              <a:ext cx="128588" cy="131763"/>
            </a:xfrm>
            <a:custGeom>
              <a:avLst/>
              <a:gdLst>
                <a:gd name="T0" fmla="*/ 81 w 81"/>
                <a:gd name="T1" fmla="*/ 24 h 83"/>
                <a:gd name="T2" fmla="*/ 22 w 81"/>
                <a:gd name="T3" fmla="*/ 0 h 83"/>
                <a:gd name="T4" fmla="*/ 0 w 81"/>
                <a:gd name="T5" fmla="*/ 59 h 83"/>
                <a:gd name="T6" fmla="*/ 58 w 81"/>
                <a:gd name="T7" fmla="*/ 83 h 83"/>
                <a:gd name="T8" fmla="*/ 81 w 81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3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77">
              <a:extLst>
                <a:ext uri="{FF2B5EF4-FFF2-40B4-BE49-F238E27FC236}">
                  <a16:creationId xmlns:a16="http://schemas.microsoft.com/office/drawing/2014/main" id="{513641E6-FF2C-4774-A3D4-E2FCECE2E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2389188"/>
              <a:ext cx="641350" cy="223838"/>
            </a:xfrm>
            <a:custGeom>
              <a:avLst/>
              <a:gdLst>
                <a:gd name="T0" fmla="*/ 20 w 345"/>
                <a:gd name="T1" fmla="*/ 106 h 120"/>
                <a:gd name="T2" fmla="*/ 0 w 345"/>
                <a:gd name="T3" fmla="*/ 120 h 120"/>
                <a:gd name="T4" fmla="*/ 345 w 345"/>
                <a:gd name="T5" fmla="*/ 4 h 120"/>
                <a:gd name="T6" fmla="*/ 330 w 345"/>
                <a:gd name="T7" fmla="*/ 2 h 120"/>
                <a:gd name="T8" fmla="*/ 20 w 345"/>
                <a:gd name="T9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20">
                  <a:moveTo>
                    <a:pt x="20" y="106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0" y="1"/>
                    <a:pt x="335" y="0"/>
                    <a:pt x="330" y="2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78">
              <a:extLst>
                <a:ext uri="{FF2B5EF4-FFF2-40B4-BE49-F238E27FC236}">
                  <a16:creationId xmlns:a16="http://schemas.microsoft.com/office/drawing/2014/main" id="{F5E9F28C-CE37-4A56-AD32-5D4B43EF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2400300"/>
              <a:ext cx="544513" cy="260350"/>
            </a:xfrm>
            <a:custGeom>
              <a:avLst/>
              <a:gdLst>
                <a:gd name="T0" fmla="*/ 326 w 343"/>
                <a:gd name="T1" fmla="*/ 0 h 164"/>
                <a:gd name="T2" fmla="*/ 0 w 343"/>
                <a:gd name="T3" fmla="*/ 110 h 164"/>
                <a:gd name="T4" fmla="*/ 18 w 343"/>
                <a:gd name="T5" fmla="*/ 164 h 164"/>
                <a:gd name="T6" fmla="*/ 343 w 343"/>
                <a:gd name="T7" fmla="*/ 55 h 164"/>
                <a:gd name="T8" fmla="*/ 326 w 34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64">
                  <a:moveTo>
                    <a:pt x="326" y="0"/>
                  </a:moveTo>
                  <a:lnTo>
                    <a:pt x="0" y="110"/>
                  </a:lnTo>
                  <a:lnTo>
                    <a:pt x="18" y="164"/>
                  </a:lnTo>
                  <a:lnTo>
                    <a:pt x="343" y="55"/>
                  </a:lnTo>
                  <a:lnTo>
                    <a:pt x="326" y="0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79">
              <a:extLst>
                <a:ext uri="{FF2B5EF4-FFF2-40B4-BE49-F238E27FC236}">
                  <a16:creationId xmlns:a16="http://schemas.microsoft.com/office/drawing/2014/main" id="{9F721A27-2678-4E57-8D60-DE71B04D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2371725"/>
              <a:ext cx="127000" cy="115888"/>
            </a:xfrm>
            <a:custGeom>
              <a:avLst/>
              <a:gdLst>
                <a:gd name="T0" fmla="*/ 32 w 68"/>
                <a:gd name="T1" fmla="*/ 4 h 62"/>
                <a:gd name="T2" fmla="*/ 0 w 68"/>
                <a:gd name="T3" fmla="*/ 15 h 62"/>
                <a:gd name="T4" fmla="*/ 15 w 68"/>
                <a:gd name="T5" fmla="*/ 62 h 62"/>
                <a:gd name="T6" fmla="*/ 48 w 68"/>
                <a:gd name="T7" fmla="*/ 51 h 62"/>
                <a:gd name="T8" fmla="*/ 63 w 68"/>
                <a:gd name="T9" fmla="*/ 20 h 62"/>
                <a:gd name="T10" fmla="*/ 63 w 68"/>
                <a:gd name="T11" fmla="*/ 20 h 62"/>
                <a:gd name="T12" fmla="*/ 32 w 68"/>
                <a:gd name="T1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2">
                  <a:moveTo>
                    <a:pt x="32" y="4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61" y="47"/>
                    <a:pt x="68" y="33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9" y="7"/>
                    <a:pt x="45" y="0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80">
              <a:extLst>
                <a:ext uri="{FF2B5EF4-FFF2-40B4-BE49-F238E27FC236}">
                  <a16:creationId xmlns:a16="http://schemas.microsoft.com/office/drawing/2014/main" id="{A1B203E4-2CA8-4F37-A266-973B4E353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2574925"/>
              <a:ext cx="168275" cy="93663"/>
            </a:xfrm>
            <a:custGeom>
              <a:avLst/>
              <a:gdLst>
                <a:gd name="T0" fmla="*/ 0 w 106"/>
                <a:gd name="T1" fmla="*/ 59 h 59"/>
                <a:gd name="T2" fmla="*/ 106 w 106"/>
                <a:gd name="T3" fmla="*/ 54 h 59"/>
                <a:gd name="T4" fmla="*/ 88 w 106"/>
                <a:gd name="T5" fmla="*/ 0 h 59"/>
                <a:gd name="T6" fmla="*/ 0 w 106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59">
                  <a:moveTo>
                    <a:pt x="0" y="59"/>
                  </a:moveTo>
                  <a:lnTo>
                    <a:pt x="106" y="54"/>
                  </a:lnTo>
                  <a:lnTo>
                    <a:pt x="88" y="0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Line 81">
              <a:extLst>
                <a:ext uri="{FF2B5EF4-FFF2-40B4-BE49-F238E27FC236}">
                  <a16:creationId xmlns:a16="http://schemas.microsoft.com/office/drawing/2014/main" id="{EBCC65FF-5ECC-487F-9E3F-E4D829913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614613"/>
              <a:ext cx="15875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82">
              <a:extLst>
                <a:ext uri="{FF2B5EF4-FFF2-40B4-BE49-F238E27FC236}">
                  <a16:creationId xmlns:a16="http://schemas.microsoft.com/office/drawing/2014/main" id="{D2D4D55D-951F-4374-A165-4158A79DC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573338"/>
              <a:ext cx="1460500" cy="1100138"/>
            </a:xfrm>
            <a:custGeom>
              <a:avLst/>
              <a:gdLst>
                <a:gd name="T0" fmla="*/ 920 w 920"/>
                <a:gd name="T1" fmla="*/ 433 h 693"/>
                <a:gd name="T2" fmla="*/ 144 w 920"/>
                <a:gd name="T3" fmla="*/ 693 h 693"/>
                <a:gd name="T4" fmla="*/ 0 w 920"/>
                <a:gd name="T5" fmla="*/ 260 h 693"/>
                <a:gd name="T6" fmla="*/ 774 w 920"/>
                <a:gd name="T7" fmla="*/ 0 h 693"/>
                <a:gd name="T8" fmla="*/ 920 w 920"/>
                <a:gd name="T9" fmla="*/ 43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693">
                  <a:moveTo>
                    <a:pt x="920" y="433"/>
                  </a:moveTo>
                  <a:lnTo>
                    <a:pt x="144" y="693"/>
                  </a:lnTo>
                  <a:lnTo>
                    <a:pt x="0" y="260"/>
                  </a:lnTo>
                  <a:lnTo>
                    <a:pt x="774" y="0"/>
                  </a:lnTo>
                  <a:lnTo>
                    <a:pt x="920" y="43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83">
              <a:extLst>
                <a:ext uri="{FF2B5EF4-FFF2-40B4-BE49-F238E27FC236}">
                  <a16:creationId xmlns:a16="http://schemas.microsoft.com/office/drawing/2014/main" id="{E5F19040-3541-437A-B602-C46BF6A7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2679700"/>
              <a:ext cx="1314450" cy="949325"/>
            </a:xfrm>
            <a:custGeom>
              <a:avLst/>
              <a:gdLst>
                <a:gd name="T0" fmla="*/ 828 w 828"/>
                <a:gd name="T1" fmla="*/ 360 h 598"/>
                <a:gd name="T2" fmla="*/ 707 w 828"/>
                <a:gd name="T3" fmla="*/ 0 h 598"/>
                <a:gd name="T4" fmla="*/ 0 w 828"/>
                <a:gd name="T5" fmla="*/ 237 h 598"/>
                <a:gd name="T6" fmla="*/ 120 w 828"/>
                <a:gd name="T7" fmla="*/ 598 h 598"/>
                <a:gd name="T8" fmla="*/ 828 w 828"/>
                <a:gd name="T9" fmla="*/ 36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598">
                  <a:moveTo>
                    <a:pt x="828" y="360"/>
                  </a:moveTo>
                  <a:lnTo>
                    <a:pt x="707" y="0"/>
                  </a:lnTo>
                  <a:lnTo>
                    <a:pt x="0" y="237"/>
                  </a:lnTo>
                  <a:lnTo>
                    <a:pt x="120" y="598"/>
                  </a:lnTo>
                  <a:lnTo>
                    <a:pt x="828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Line 84">
              <a:extLst>
                <a:ext uri="{FF2B5EF4-FFF2-40B4-BE49-F238E27FC236}">
                  <a16:creationId xmlns:a16="http://schemas.microsoft.com/office/drawing/2014/main" id="{BBA54DBD-FD21-4B67-A422-83DBE9684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2917825"/>
              <a:ext cx="228600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Line 85">
              <a:extLst>
                <a:ext uri="{FF2B5EF4-FFF2-40B4-BE49-F238E27FC236}">
                  <a16:creationId xmlns:a16="http://schemas.microsoft.com/office/drawing/2014/main" id="{AAD01A19-D574-4AFE-8C18-DDFA85D81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1163" y="2608263"/>
              <a:ext cx="230188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86">
              <a:extLst>
                <a:ext uri="{FF2B5EF4-FFF2-40B4-BE49-F238E27FC236}">
                  <a16:creationId xmlns:a16="http://schemas.microsoft.com/office/drawing/2014/main" id="{8C156D78-EF1E-4D30-A87F-B1AB1D03E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5813" y="2681288"/>
              <a:ext cx="919163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Line 87">
              <a:extLst>
                <a:ext uri="{FF2B5EF4-FFF2-40B4-BE49-F238E27FC236}">
                  <a16:creationId xmlns:a16="http://schemas.microsoft.com/office/drawing/2014/main" id="{9AFCCF59-0033-4893-AD41-E1E873FC0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6788" y="3222625"/>
              <a:ext cx="920750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Line 88">
              <a:extLst>
                <a:ext uri="{FF2B5EF4-FFF2-40B4-BE49-F238E27FC236}">
                  <a16:creationId xmlns:a16="http://schemas.microsoft.com/office/drawing/2014/main" id="{161933CB-2C0C-4E9E-AC4F-047366E50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8688" y="3370263"/>
              <a:ext cx="147638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Line 89">
              <a:extLst>
                <a:ext uri="{FF2B5EF4-FFF2-40B4-BE49-F238E27FC236}">
                  <a16:creationId xmlns:a16="http://schemas.microsoft.com/office/drawing/2014/main" id="{D7A20BE8-1088-4EB3-A025-B21E77F77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3763" y="3263900"/>
              <a:ext cx="147638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Line 90">
              <a:extLst>
                <a:ext uri="{FF2B5EF4-FFF2-40B4-BE49-F238E27FC236}">
                  <a16:creationId xmlns:a16="http://schemas.microsoft.com/office/drawing/2014/main" id="{52AF829C-BD8C-46D2-A07B-ADC0A0F9B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3157538"/>
              <a:ext cx="146050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Line 91">
              <a:extLst>
                <a:ext uri="{FF2B5EF4-FFF2-40B4-BE49-F238E27FC236}">
                  <a16:creationId xmlns:a16="http://schemas.microsoft.com/office/drawing/2014/main" id="{835DB75A-5D47-4A5D-A4D1-2B09A84E9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2325" y="3054350"/>
              <a:ext cx="147638" cy="476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92">
              <a:extLst>
                <a:ext uri="{FF2B5EF4-FFF2-40B4-BE49-F238E27FC236}">
                  <a16:creationId xmlns:a16="http://schemas.microsoft.com/office/drawing/2014/main" id="{F7EB5642-12BC-47FD-9AF9-5915E40F9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232150"/>
              <a:ext cx="125413" cy="125413"/>
            </a:xfrm>
            <a:custGeom>
              <a:avLst/>
              <a:gdLst>
                <a:gd name="T0" fmla="*/ 5 w 67"/>
                <a:gd name="T1" fmla="*/ 43 h 67"/>
                <a:gd name="T2" fmla="*/ 24 w 67"/>
                <a:gd name="T3" fmla="*/ 5 h 67"/>
                <a:gd name="T4" fmla="*/ 61 w 67"/>
                <a:gd name="T5" fmla="*/ 24 h 67"/>
                <a:gd name="T6" fmla="*/ 43 w 67"/>
                <a:gd name="T7" fmla="*/ 62 h 67"/>
                <a:gd name="T8" fmla="*/ 5 w 67"/>
                <a:gd name="T9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" y="43"/>
                  </a:moveTo>
                  <a:cubicBezTo>
                    <a:pt x="0" y="27"/>
                    <a:pt x="8" y="11"/>
                    <a:pt x="24" y="5"/>
                  </a:cubicBezTo>
                  <a:cubicBezTo>
                    <a:pt x="39" y="0"/>
                    <a:pt x="56" y="8"/>
                    <a:pt x="61" y="24"/>
                  </a:cubicBezTo>
                  <a:cubicBezTo>
                    <a:pt x="67" y="40"/>
                    <a:pt x="58" y="57"/>
                    <a:pt x="43" y="62"/>
                  </a:cubicBezTo>
                  <a:cubicBezTo>
                    <a:pt x="27" y="67"/>
                    <a:pt x="10" y="59"/>
                    <a:pt x="5" y="43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93">
              <a:extLst>
                <a:ext uri="{FF2B5EF4-FFF2-40B4-BE49-F238E27FC236}">
                  <a16:creationId xmlns:a16="http://schemas.microsoft.com/office/drawing/2014/main" id="{6F8C4788-D62B-4B16-90FC-DC5DF414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827338"/>
              <a:ext cx="109538" cy="158750"/>
            </a:xfrm>
            <a:custGeom>
              <a:avLst/>
              <a:gdLst>
                <a:gd name="T0" fmla="*/ 69 w 69"/>
                <a:gd name="T1" fmla="*/ 86 h 100"/>
                <a:gd name="T2" fmla="*/ 29 w 69"/>
                <a:gd name="T3" fmla="*/ 100 h 100"/>
                <a:gd name="T4" fmla="*/ 0 w 69"/>
                <a:gd name="T5" fmla="*/ 14 h 100"/>
                <a:gd name="T6" fmla="*/ 40 w 69"/>
                <a:gd name="T7" fmla="*/ 0 h 100"/>
                <a:gd name="T8" fmla="*/ 69 w 69"/>
                <a:gd name="T9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69" y="86"/>
                  </a:moveTo>
                  <a:lnTo>
                    <a:pt x="29" y="100"/>
                  </a:lnTo>
                  <a:lnTo>
                    <a:pt x="0" y="14"/>
                  </a:lnTo>
                  <a:lnTo>
                    <a:pt x="40" y="0"/>
                  </a:lnTo>
                  <a:lnTo>
                    <a:pt x="69" y="8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94">
              <a:extLst>
                <a:ext uri="{FF2B5EF4-FFF2-40B4-BE49-F238E27FC236}">
                  <a16:creationId xmlns:a16="http://schemas.microsoft.com/office/drawing/2014/main" id="{4DDFD772-766B-466E-9CF5-3FDE84BD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703638"/>
              <a:ext cx="963613" cy="1171575"/>
            </a:xfrm>
            <a:custGeom>
              <a:avLst/>
              <a:gdLst>
                <a:gd name="T0" fmla="*/ 461 w 607"/>
                <a:gd name="T1" fmla="*/ 738 h 738"/>
                <a:gd name="T2" fmla="*/ 0 w 607"/>
                <a:gd name="T3" fmla="*/ 633 h 738"/>
                <a:gd name="T4" fmla="*/ 145 w 607"/>
                <a:gd name="T5" fmla="*/ 0 h 738"/>
                <a:gd name="T6" fmla="*/ 607 w 607"/>
                <a:gd name="T7" fmla="*/ 106 h 738"/>
                <a:gd name="T8" fmla="*/ 461 w 607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738">
                  <a:moveTo>
                    <a:pt x="461" y="738"/>
                  </a:moveTo>
                  <a:lnTo>
                    <a:pt x="0" y="633"/>
                  </a:lnTo>
                  <a:lnTo>
                    <a:pt x="145" y="0"/>
                  </a:lnTo>
                  <a:lnTo>
                    <a:pt x="607" y="106"/>
                  </a:lnTo>
                  <a:lnTo>
                    <a:pt x="461" y="73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95">
              <a:extLst>
                <a:ext uri="{FF2B5EF4-FFF2-40B4-BE49-F238E27FC236}">
                  <a16:creationId xmlns:a16="http://schemas.microsoft.com/office/drawing/2014/main" id="{DB37A2C8-6A42-4D17-ABF9-06849338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925" y="3913188"/>
              <a:ext cx="190500" cy="190500"/>
            </a:xfrm>
            <a:custGeom>
              <a:avLst/>
              <a:gdLst>
                <a:gd name="T0" fmla="*/ 98 w 120"/>
                <a:gd name="T1" fmla="*/ 120 h 120"/>
                <a:gd name="T2" fmla="*/ 0 w 120"/>
                <a:gd name="T3" fmla="*/ 98 h 120"/>
                <a:gd name="T4" fmla="*/ 22 w 120"/>
                <a:gd name="T5" fmla="*/ 0 h 120"/>
                <a:gd name="T6" fmla="*/ 120 w 120"/>
                <a:gd name="T7" fmla="*/ 22 h 120"/>
                <a:gd name="T8" fmla="*/ 98 w 12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8" y="120"/>
                  </a:moveTo>
                  <a:lnTo>
                    <a:pt x="0" y="98"/>
                  </a:lnTo>
                  <a:lnTo>
                    <a:pt x="22" y="0"/>
                  </a:lnTo>
                  <a:lnTo>
                    <a:pt x="120" y="22"/>
                  </a:lnTo>
                  <a:lnTo>
                    <a:pt x="98" y="12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Line 96">
              <a:extLst>
                <a:ext uri="{FF2B5EF4-FFF2-40B4-BE49-F238E27FC236}">
                  <a16:creationId xmlns:a16="http://schemas.microsoft.com/office/drawing/2014/main" id="{15127E09-A5BF-420F-BBAD-233CBD466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350" y="419735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Line 97">
              <a:extLst>
                <a:ext uri="{FF2B5EF4-FFF2-40B4-BE49-F238E27FC236}">
                  <a16:creationId xmlns:a16="http://schemas.microsoft.com/office/drawing/2014/main" id="{FED911A7-6C2E-404C-8103-37AD73299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125" y="4291013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Line 98">
              <a:extLst>
                <a:ext uri="{FF2B5EF4-FFF2-40B4-BE49-F238E27FC236}">
                  <a16:creationId xmlns:a16="http://schemas.microsoft.com/office/drawing/2014/main" id="{16343F7A-DA5D-4969-8189-C00DF1E92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0488" y="4383088"/>
              <a:ext cx="414338" cy="968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99">
              <a:extLst>
                <a:ext uri="{FF2B5EF4-FFF2-40B4-BE49-F238E27FC236}">
                  <a16:creationId xmlns:a16="http://schemas.microsoft.com/office/drawing/2014/main" id="{D0441AC6-02F9-4DCE-B35A-FCAC37048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8263" y="4478338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Line 100">
              <a:extLst>
                <a:ext uri="{FF2B5EF4-FFF2-40B4-BE49-F238E27FC236}">
                  <a16:creationId xmlns:a16="http://schemas.microsoft.com/office/drawing/2014/main" id="{A0F6A818-AB01-4BDC-990A-EA0CD183E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7625" y="457200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01">
              <a:extLst>
                <a:ext uri="{FF2B5EF4-FFF2-40B4-BE49-F238E27FC236}">
                  <a16:creationId xmlns:a16="http://schemas.microsoft.com/office/drawing/2014/main" id="{53C667F0-EB5F-4989-9F98-28D13CD27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263" y="3883025"/>
              <a:ext cx="1265238" cy="1344613"/>
            </a:xfrm>
            <a:custGeom>
              <a:avLst/>
              <a:gdLst>
                <a:gd name="T0" fmla="*/ 494 w 797"/>
                <a:gd name="T1" fmla="*/ 847 h 847"/>
                <a:gd name="T2" fmla="*/ 0 w 797"/>
                <a:gd name="T3" fmla="*/ 597 h 847"/>
                <a:gd name="T4" fmla="*/ 302 w 797"/>
                <a:gd name="T5" fmla="*/ 0 h 847"/>
                <a:gd name="T6" fmla="*/ 797 w 797"/>
                <a:gd name="T7" fmla="*/ 250 h 847"/>
                <a:gd name="T8" fmla="*/ 494 w 797"/>
                <a:gd name="T9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847">
                  <a:moveTo>
                    <a:pt x="494" y="847"/>
                  </a:moveTo>
                  <a:lnTo>
                    <a:pt x="0" y="597"/>
                  </a:lnTo>
                  <a:lnTo>
                    <a:pt x="302" y="0"/>
                  </a:lnTo>
                  <a:lnTo>
                    <a:pt x="797" y="250"/>
                  </a:lnTo>
                  <a:lnTo>
                    <a:pt x="494" y="84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02">
              <a:extLst>
                <a:ext uri="{FF2B5EF4-FFF2-40B4-BE49-F238E27FC236}">
                  <a16:creationId xmlns:a16="http://schemas.microsoft.com/office/drawing/2014/main" id="{505AE120-99C3-49D5-924E-8FEB59FDE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1311275" cy="1443038"/>
            </a:xfrm>
            <a:custGeom>
              <a:avLst/>
              <a:gdLst>
                <a:gd name="T0" fmla="*/ 493 w 826"/>
                <a:gd name="T1" fmla="*/ 909 h 909"/>
                <a:gd name="T2" fmla="*/ 0 w 826"/>
                <a:gd name="T3" fmla="*/ 659 h 909"/>
                <a:gd name="T4" fmla="*/ 331 w 826"/>
                <a:gd name="T5" fmla="*/ 0 h 909"/>
                <a:gd name="T6" fmla="*/ 826 w 826"/>
                <a:gd name="T7" fmla="*/ 252 h 909"/>
                <a:gd name="T8" fmla="*/ 493 w 826"/>
                <a:gd name="T9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909">
                  <a:moveTo>
                    <a:pt x="493" y="909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826" y="252"/>
                  </a:lnTo>
                  <a:lnTo>
                    <a:pt x="493" y="90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03">
              <a:extLst>
                <a:ext uri="{FF2B5EF4-FFF2-40B4-BE49-F238E27FC236}">
                  <a16:creationId xmlns:a16="http://schemas.microsoft.com/office/drawing/2014/main" id="{7376F985-4F39-4BB2-9E56-ACAC2525B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7350" y="3822700"/>
              <a:ext cx="1195388" cy="1365250"/>
            </a:xfrm>
            <a:custGeom>
              <a:avLst/>
              <a:gdLst>
                <a:gd name="T0" fmla="*/ 428 w 753"/>
                <a:gd name="T1" fmla="*/ 860 h 860"/>
                <a:gd name="T2" fmla="*/ 753 w 753"/>
                <a:gd name="T3" fmla="*/ 217 h 860"/>
                <a:gd name="T4" fmla="*/ 325 w 753"/>
                <a:gd name="T5" fmla="*/ 0 h 860"/>
                <a:gd name="T6" fmla="*/ 0 w 753"/>
                <a:gd name="T7" fmla="*/ 643 h 860"/>
                <a:gd name="T8" fmla="*/ 428 w 753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3" h="860">
                  <a:moveTo>
                    <a:pt x="428" y="860"/>
                  </a:moveTo>
                  <a:lnTo>
                    <a:pt x="753" y="217"/>
                  </a:lnTo>
                  <a:lnTo>
                    <a:pt x="325" y="0"/>
                  </a:lnTo>
                  <a:lnTo>
                    <a:pt x="0" y="643"/>
                  </a:lnTo>
                  <a:lnTo>
                    <a:pt x="428" y="8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04">
              <a:extLst>
                <a:ext uri="{FF2B5EF4-FFF2-40B4-BE49-F238E27FC236}">
                  <a16:creationId xmlns:a16="http://schemas.microsoft.com/office/drawing/2014/main" id="{D54D703D-ADB5-4A54-9FE9-F5E01D686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900" y="4403725"/>
              <a:ext cx="493713" cy="385763"/>
            </a:xfrm>
            <a:custGeom>
              <a:avLst/>
              <a:gdLst>
                <a:gd name="T0" fmla="*/ 254 w 311"/>
                <a:gd name="T1" fmla="*/ 243 h 243"/>
                <a:gd name="T2" fmla="*/ 0 w 311"/>
                <a:gd name="T3" fmla="*/ 114 h 243"/>
                <a:gd name="T4" fmla="*/ 57 w 311"/>
                <a:gd name="T5" fmla="*/ 0 h 243"/>
                <a:gd name="T6" fmla="*/ 311 w 311"/>
                <a:gd name="T7" fmla="*/ 129 h 243"/>
                <a:gd name="T8" fmla="*/ 254 w 311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43">
                  <a:moveTo>
                    <a:pt x="254" y="243"/>
                  </a:moveTo>
                  <a:lnTo>
                    <a:pt x="0" y="114"/>
                  </a:lnTo>
                  <a:lnTo>
                    <a:pt x="57" y="0"/>
                  </a:lnTo>
                  <a:lnTo>
                    <a:pt x="311" y="129"/>
                  </a:lnTo>
                  <a:lnTo>
                    <a:pt x="254" y="24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05">
              <a:extLst>
                <a:ext uri="{FF2B5EF4-FFF2-40B4-BE49-F238E27FC236}">
                  <a16:creationId xmlns:a16="http://schemas.microsoft.com/office/drawing/2014/main" id="{5BFF6AAF-5AB7-425E-939A-2DEE8803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938" y="4075113"/>
              <a:ext cx="215900" cy="231775"/>
            </a:xfrm>
            <a:custGeom>
              <a:avLst/>
              <a:gdLst>
                <a:gd name="T0" fmla="*/ 83 w 136"/>
                <a:gd name="T1" fmla="*/ 146 h 146"/>
                <a:gd name="T2" fmla="*/ 52 w 136"/>
                <a:gd name="T3" fmla="*/ 106 h 146"/>
                <a:gd name="T4" fmla="*/ 0 w 136"/>
                <a:gd name="T5" fmla="*/ 104 h 146"/>
                <a:gd name="T6" fmla="*/ 53 w 136"/>
                <a:gd name="T7" fmla="*/ 0 h 146"/>
                <a:gd name="T8" fmla="*/ 136 w 136"/>
                <a:gd name="T9" fmla="*/ 42 h 146"/>
                <a:gd name="T10" fmla="*/ 83 w 136"/>
                <a:gd name="T11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46">
                  <a:moveTo>
                    <a:pt x="83" y="146"/>
                  </a:moveTo>
                  <a:lnTo>
                    <a:pt x="52" y="106"/>
                  </a:lnTo>
                  <a:lnTo>
                    <a:pt x="0" y="104"/>
                  </a:lnTo>
                  <a:lnTo>
                    <a:pt x="53" y="0"/>
                  </a:lnTo>
                  <a:lnTo>
                    <a:pt x="136" y="42"/>
                  </a:lnTo>
                  <a:lnTo>
                    <a:pt x="83" y="14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06">
              <a:extLst>
                <a:ext uri="{FF2B5EF4-FFF2-40B4-BE49-F238E27FC236}">
                  <a16:creationId xmlns:a16="http://schemas.microsoft.com/office/drawing/2014/main" id="{9BD0614F-7039-465B-9240-3B515FF9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633413" cy="1100138"/>
            </a:xfrm>
            <a:custGeom>
              <a:avLst/>
              <a:gdLst>
                <a:gd name="T0" fmla="*/ 66 w 399"/>
                <a:gd name="T1" fmla="*/ 693 h 693"/>
                <a:gd name="T2" fmla="*/ 0 w 399"/>
                <a:gd name="T3" fmla="*/ 659 h 693"/>
                <a:gd name="T4" fmla="*/ 331 w 399"/>
                <a:gd name="T5" fmla="*/ 0 h 693"/>
                <a:gd name="T6" fmla="*/ 399 w 399"/>
                <a:gd name="T7" fmla="*/ 36 h 693"/>
                <a:gd name="T8" fmla="*/ 66 w 39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93">
                  <a:moveTo>
                    <a:pt x="66" y="693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399" y="36"/>
                  </a:lnTo>
                  <a:lnTo>
                    <a:pt x="66" y="69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07">
              <a:extLst>
                <a:ext uri="{FF2B5EF4-FFF2-40B4-BE49-F238E27FC236}">
                  <a16:creationId xmlns:a16="http://schemas.microsoft.com/office/drawing/2014/main" id="{B7500433-4A80-4024-A80A-60047A58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465638"/>
              <a:ext cx="292100" cy="587375"/>
            </a:xfrm>
            <a:custGeom>
              <a:avLst/>
              <a:gdLst>
                <a:gd name="T0" fmla="*/ 62 w 184"/>
                <a:gd name="T1" fmla="*/ 370 h 370"/>
                <a:gd name="T2" fmla="*/ 0 w 184"/>
                <a:gd name="T3" fmla="*/ 348 h 370"/>
                <a:gd name="T4" fmla="*/ 122 w 184"/>
                <a:gd name="T5" fmla="*/ 0 h 370"/>
                <a:gd name="T6" fmla="*/ 184 w 184"/>
                <a:gd name="T7" fmla="*/ 21 h 370"/>
                <a:gd name="T8" fmla="*/ 62 w 18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0">
                  <a:moveTo>
                    <a:pt x="62" y="370"/>
                  </a:moveTo>
                  <a:lnTo>
                    <a:pt x="0" y="348"/>
                  </a:lnTo>
                  <a:lnTo>
                    <a:pt x="122" y="0"/>
                  </a:lnTo>
                  <a:lnTo>
                    <a:pt x="184" y="21"/>
                  </a:lnTo>
                  <a:lnTo>
                    <a:pt x="62" y="37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08">
              <a:extLst>
                <a:ext uri="{FF2B5EF4-FFF2-40B4-BE49-F238E27FC236}">
                  <a16:creationId xmlns:a16="http://schemas.microsoft.com/office/drawing/2014/main" id="{8235117D-E464-4063-A4C0-BECA901A9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388" y="4365625"/>
              <a:ext cx="95250" cy="128588"/>
            </a:xfrm>
            <a:custGeom>
              <a:avLst/>
              <a:gdLst>
                <a:gd name="T0" fmla="*/ 37 w 51"/>
                <a:gd name="T1" fmla="*/ 3 h 69"/>
                <a:gd name="T2" fmla="*/ 37 w 51"/>
                <a:gd name="T3" fmla="*/ 3 h 69"/>
                <a:gd name="T4" fmla="*/ 15 w 51"/>
                <a:gd name="T5" fmla="*/ 13 h 69"/>
                <a:gd name="T6" fmla="*/ 0 w 51"/>
                <a:gd name="T7" fmla="*/ 57 h 69"/>
                <a:gd name="T8" fmla="*/ 32 w 51"/>
                <a:gd name="T9" fmla="*/ 69 h 69"/>
                <a:gd name="T10" fmla="*/ 47 w 51"/>
                <a:gd name="T11" fmla="*/ 24 h 69"/>
                <a:gd name="T12" fmla="*/ 37 w 51"/>
                <a:gd name="T1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9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28" y="0"/>
                    <a:pt x="18" y="4"/>
                    <a:pt x="15" y="1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6"/>
                    <a:pt x="46" y="6"/>
                    <a:pt x="37" y="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09">
              <a:extLst>
                <a:ext uri="{FF2B5EF4-FFF2-40B4-BE49-F238E27FC236}">
                  <a16:creationId xmlns:a16="http://schemas.microsoft.com/office/drawing/2014/main" id="{1F84F54A-487E-4794-90FC-DDCC7D65D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5018088"/>
              <a:ext cx="98425" cy="106363"/>
            </a:xfrm>
            <a:custGeom>
              <a:avLst/>
              <a:gdLst>
                <a:gd name="T0" fmla="*/ 0 w 53"/>
                <a:gd name="T1" fmla="*/ 0 h 57"/>
                <a:gd name="T2" fmla="*/ 4 w 53"/>
                <a:gd name="T3" fmla="*/ 43 h 57"/>
                <a:gd name="T4" fmla="*/ 23 w 53"/>
                <a:gd name="T5" fmla="*/ 50 h 57"/>
                <a:gd name="T6" fmla="*/ 53 w 53"/>
                <a:gd name="T7" fmla="*/ 18 h 57"/>
                <a:gd name="T8" fmla="*/ 0 w 5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7">
                  <a:moveTo>
                    <a:pt x="0" y="0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5" y="53"/>
                    <a:pt x="16" y="57"/>
                    <a:pt x="23" y="50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10">
              <a:extLst>
                <a:ext uri="{FF2B5EF4-FFF2-40B4-BE49-F238E27FC236}">
                  <a16:creationId xmlns:a16="http://schemas.microsoft.com/office/drawing/2014/main" id="{B7ACF900-41EA-4717-A322-1FCA113B4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886325"/>
              <a:ext cx="144463" cy="166688"/>
            </a:xfrm>
            <a:custGeom>
              <a:avLst/>
              <a:gdLst>
                <a:gd name="T0" fmla="*/ 91 w 91"/>
                <a:gd name="T1" fmla="*/ 21 h 105"/>
                <a:gd name="T2" fmla="*/ 29 w 91"/>
                <a:gd name="T3" fmla="*/ 0 h 105"/>
                <a:gd name="T4" fmla="*/ 0 w 91"/>
                <a:gd name="T5" fmla="*/ 83 h 105"/>
                <a:gd name="T6" fmla="*/ 62 w 91"/>
                <a:gd name="T7" fmla="*/ 105 h 105"/>
                <a:gd name="T8" fmla="*/ 91 w 91"/>
                <a:gd name="T9" fmla="*/ 2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91" y="21"/>
                  </a:moveTo>
                  <a:lnTo>
                    <a:pt x="29" y="0"/>
                  </a:lnTo>
                  <a:lnTo>
                    <a:pt x="0" y="83"/>
                  </a:lnTo>
                  <a:lnTo>
                    <a:pt x="62" y="105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11">
              <a:extLst>
                <a:ext uri="{FF2B5EF4-FFF2-40B4-BE49-F238E27FC236}">
                  <a16:creationId xmlns:a16="http://schemas.microsoft.com/office/drawing/2014/main" id="{AD4793CA-F89F-4B75-8C8A-FB96C6583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518025"/>
              <a:ext cx="149225" cy="293688"/>
            </a:xfrm>
            <a:custGeom>
              <a:avLst/>
              <a:gdLst>
                <a:gd name="T0" fmla="*/ 0 w 94"/>
                <a:gd name="T1" fmla="*/ 0 h 185"/>
                <a:gd name="T2" fmla="*/ 94 w 94"/>
                <a:gd name="T3" fmla="*/ 33 h 185"/>
                <a:gd name="T4" fmla="*/ 40 w 94"/>
                <a:gd name="T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85">
                  <a:moveTo>
                    <a:pt x="0" y="0"/>
                  </a:moveTo>
                  <a:lnTo>
                    <a:pt x="94" y="33"/>
                  </a:lnTo>
                  <a:lnTo>
                    <a:pt x="40" y="185"/>
                  </a:ln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12">
              <a:extLst>
                <a:ext uri="{FF2B5EF4-FFF2-40B4-BE49-F238E27FC236}">
                  <a16:creationId xmlns:a16="http://schemas.microsoft.com/office/drawing/2014/main" id="{64EF34EA-33F2-4C3A-B612-13547E0A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3221038"/>
              <a:ext cx="819150" cy="904875"/>
            </a:xfrm>
            <a:custGeom>
              <a:avLst/>
              <a:gdLst>
                <a:gd name="T0" fmla="*/ 409 w 440"/>
                <a:gd name="T1" fmla="*/ 398 h 486"/>
                <a:gd name="T2" fmla="*/ 158 w 440"/>
                <a:gd name="T3" fmla="*/ 479 h 486"/>
                <a:gd name="T4" fmla="*/ 110 w 440"/>
                <a:gd name="T5" fmla="*/ 455 h 486"/>
                <a:gd name="T6" fmla="*/ 7 w 440"/>
                <a:gd name="T7" fmla="*/ 136 h 486"/>
                <a:gd name="T8" fmla="*/ 31 w 440"/>
                <a:gd name="T9" fmla="*/ 88 h 486"/>
                <a:gd name="T10" fmla="*/ 283 w 440"/>
                <a:gd name="T11" fmla="*/ 6 h 486"/>
                <a:gd name="T12" fmla="*/ 331 w 440"/>
                <a:gd name="T13" fmla="*/ 31 h 486"/>
                <a:gd name="T14" fmla="*/ 434 w 440"/>
                <a:gd name="T15" fmla="*/ 350 h 486"/>
                <a:gd name="T16" fmla="*/ 409 w 440"/>
                <a:gd name="T17" fmla="*/ 39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86">
                  <a:moveTo>
                    <a:pt x="409" y="398"/>
                  </a:moveTo>
                  <a:cubicBezTo>
                    <a:pt x="158" y="479"/>
                    <a:pt x="158" y="479"/>
                    <a:pt x="158" y="479"/>
                  </a:cubicBezTo>
                  <a:cubicBezTo>
                    <a:pt x="138" y="486"/>
                    <a:pt x="117" y="475"/>
                    <a:pt x="110" y="45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0" y="116"/>
                    <a:pt x="11" y="94"/>
                    <a:pt x="31" y="88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303" y="0"/>
                    <a:pt x="324" y="11"/>
                    <a:pt x="331" y="31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40" y="370"/>
                    <a:pt x="429" y="391"/>
                    <a:pt x="409" y="39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13">
              <a:extLst>
                <a:ext uri="{FF2B5EF4-FFF2-40B4-BE49-F238E27FC236}">
                  <a16:creationId xmlns:a16="http://schemas.microsoft.com/office/drawing/2014/main" id="{A0FFE3C0-78AA-4F0D-87E2-48816509F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13" y="3324225"/>
              <a:ext cx="487363" cy="263525"/>
            </a:xfrm>
            <a:custGeom>
              <a:avLst/>
              <a:gdLst>
                <a:gd name="T0" fmla="*/ 307 w 307"/>
                <a:gd name="T1" fmla="*/ 74 h 166"/>
                <a:gd name="T2" fmla="*/ 24 w 307"/>
                <a:gd name="T3" fmla="*/ 166 h 166"/>
                <a:gd name="T4" fmla="*/ 0 w 307"/>
                <a:gd name="T5" fmla="*/ 91 h 166"/>
                <a:gd name="T6" fmla="*/ 282 w 307"/>
                <a:gd name="T7" fmla="*/ 0 h 166"/>
                <a:gd name="T8" fmla="*/ 307 w 307"/>
                <a:gd name="T9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66">
                  <a:moveTo>
                    <a:pt x="307" y="74"/>
                  </a:moveTo>
                  <a:lnTo>
                    <a:pt x="24" y="166"/>
                  </a:lnTo>
                  <a:lnTo>
                    <a:pt x="0" y="91"/>
                  </a:lnTo>
                  <a:lnTo>
                    <a:pt x="282" y="0"/>
                  </a:lnTo>
                  <a:lnTo>
                    <a:pt x="307" y="7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14">
              <a:extLst>
                <a:ext uri="{FF2B5EF4-FFF2-40B4-BE49-F238E27FC236}">
                  <a16:creationId xmlns:a16="http://schemas.microsoft.com/office/drawing/2014/main" id="{A47C2CB2-4783-4248-8352-14F5B020C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3370263"/>
              <a:ext cx="401638" cy="185738"/>
            </a:xfrm>
            <a:custGeom>
              <a:avLst/>
              <a:gdLst>
                <a:gd name="T0" fmla="*/ 253 w 253"/>
                <a:gd name="T1" fmla="*/ 40 h 117"/>
                <a:gd name="T2" fmla="*/ 241 w 253"/>
                <a:gd name="T3" fmla="*/ 0 h 117"/>
                <a:gd name="T4" fmla="*/ 0 w 253"/>
                <a:gd name="T5" fmla="*/ 78 h 117"/>
                <a:gd name="T6" fmla="*/ 13 w 253"/>
                <a:gd name="T7" fmla="*/ 117 h 117"/>
                <a:gd name="T8" fmla="*/ 253 w 253"/>
                <a:gd name="T9" fmla="*/ 4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17">
                  <a:moveTo>
                    <a:pt x="253" y="40"/>
                  </a:moveTo>
                  <a:lnTo>
                    <a:pt x="241" y="0"/>
                  </a:lnTo>
                  <a:lnTo>
                    <a:pt x="0" y="78"/>
                  </a:lnTo>
                  <a:lnTo>
                    <a:pt x="13" y="117"/>
                  </a:lnTo>
                  <a:lnTo>
                    <a:pt x="253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15">
              <a:extLst>
                <a:ext uri="{FF2B5EF4-FFF2-40B4-BE49-F238E27FC236}">
                  <a16:creationId xmlns:a16="http://schemas.microsoft.com/office/drawing/2014/main" id="{DF05772C-FFAC-4110-89E1-28CCC8DBA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616325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8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16">
              <a:extLst>
                <a:ext uri="{FF2B5EF4-FFF2-40B4-BE49-F238E27FC236}">
                  <a16:creationId xmlns:a16="http://schemas.microsoft.com/office/drawing/2014/main" id="{62E7C080-0B1B-44AF-B9B0-54C2C82D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3562350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9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9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17">
              <a:extLst>
                <a:ext uri="{FF2B5EF4-FFF2-40B4-BE49-F238E27FC236}">
                  <a16:creationId xmlns:a16="http://schemas.microsoft.com/office/drawing/2014/main" id="{FC4B2B77-4BB8-4EE6-8060-65814891C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563" y="3506788"/>
              <a:ext cx="120650" cy="76200"/>
            </a:xfrm>
            <a:custGeom>
              <a:avLst/>
              <a:gdLst>
                <a:gd name="T0" fmla="*/ 76 w 76"/>
                <a:gd name="T1" fmla="*/ 26 h 48"/>
                <a:gd name="T2" fmla="*/ 8 w 76"/>
                <a:gd name="T3" fmla="*/ 48 h 48"/>
                <a:gd name="T4" fmla="*/ 0 w 76"/>
                <a:gd name="T5" fmla="*/ 22 h 48"/>
                <a:gd name="T6" fmla="*/ 68 w 76"/>
                <a:gd name="T7" fmla="*/ 0 h 48"/>
                <a:gd name="T8" fmla="*/ 76 w 76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8">
                  <a:moveTo>
                    <a:pt x="76" y="26"/>
                  </a:moveTo>
                  <a:lnTo>
                    <a:pt x="8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118">
              <a:extLst>
                <a:ext uri="{FF2B5EF4-FFF2-40B4-BE49-F238E27FC236}">
                  <a16:creationId xmlns:a16="http://schemas.microsoft.com/office/drawing/2014/main" id="{B661F9DD-27E6-46BA-9C1D-CAEEC22B3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525" y="3741738"/>
              <a:ext cx="127000" cy="90488"/>
            </a:xfrm>
            <a:custGeom>
              <a:avLst/>
              <a:gdLst>
                <a:gd name="T0" fmla="*/ 80 w 80"/>
                <a:gd name="T1" fmla="*/ 36 h 57"/>
                <a:gd name="T2" fmla="*/ 11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119">
              <a:extLst>
                <a:ext uri="{FF2B5EF4-FFF2-40B4-BE49-F238E27FC236}">
                  <a16:creationId xmlns:a16="http://schemas.microsoft.com/office/drawing/2014/main" id="{D35D58AF-D955-4308-BF9C-0019AFD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3687763"/>
              <a:ext cx="125413" cy="90488"/>
            </a:xfrm>
            <a:custGeom>
              <a:avLst/>
              <a:gdLst>
                <a:gd name="T0" fmla="*/ 79 w 79"/>
                <a:gd name="T1" fmla="*/ 35 h 57"/>
                <a:gd name="T2" fmla="*/ 12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5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120">
              <a:extLst>
                <a:ext uri="{FF2B5EF4-FFF2-40B4-BE49-F238E27FC236}">
                  <a16:creationId xmlns:a16="http://schemas.microsoft.com/office/drawing/2014/main" id="{9D5425EE-9D78-4730-BAD8-F5191F36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3630613"/>
              <a:ext cx="128588" cy="92075"/>
            </a:xfrm>
            <a:custGeom>
              <a:avLst/>
              <a:gdLst>
                <a:gd name="T0" fmla="*/ 81 w 81"/>
                <a:gd name="T1" fmla="*/ 36 h 58"/>
                <a:gd name="T2" fmla="*/ 12 w 81"/>
                <a:gd name="T3" fmla="*/ 58 h 58"/>
                <a:gd name="T4" fmla="*/ 0 w 81"/>
                <a:gd name="T5" fmla="*/ 23 h 58"/>
                <a:gd name="T6" fmla="*/ 70 w 81"/>
                <a:gd name="T7" fmla="*/ 0 h 58"/>
                <a:gd name="T8" fmla="*/ 81 w 81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">
                  <a:moveTo>
                    <a:pt x="81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70" y="0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121">
              <a:extLst>
                <a:ext uri="{FF2B5EF4-FFF2-40B4-BE49-F238E27FC236}">
                  <a16:creationId xmlns:a16="http://schemas.microsoft.com/office/drawing/2014/main" id="{0E1B406C-A6A3-4225-B9B4-D0A5F68F8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384333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1 h 58"/>
                <a:gd name="T6" fmla="*/ 69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1"/>
                  </a:lnTo>
                  <a:lnTo>
                    <a:pt x="69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122">
              <a:extLst>
                <a:ext uri="{FF2B5EF4-FFF2-40B4-BE49-F238E27FC236}">
                  <a16:creationId xmlns:a16="http://schemas.microsoft.com/office/drawing/2014/main" id="{514C01FB-BA54-4A49-9BC7-26DA1032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725" y="3787775"/>
              <a:ext cx="127000" cy="90488"/>
            </a:xfrm>
            <a:custGeom>
              <a:avLst/>
              <a:gdLst>
                <a:gd name="T0" fmla="*/ 80 w 80"/>
                <a:gd name="T1" fmla="*/ 35 h 57"/>
                <a:gd name="T2" fmla="*/ 10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5"/>
                  </a:moveTo>
                  <a:lnTo>
                    <a:pt x="10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123">
              <a:extLst>
                <a:ext uri="{FF2B5EF4-FFF2-40B4-BE49-F238E27FC236}">
                  <a16:creationId xmlns:a16="http://schemas.microsoft.com/office/drawing/2014/main" id="{7982AF34-0416-4D7A-9742-DCCF7798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3732213"/>
              <a:ext cx="125413" cy="90488"/>
            </a:xfrm>
            <a:custGeom>
              <a:avLst/>
              <a:gdLst>
                <a:gd name="T0" fmla="*/ 79 w 79"/>
                <a:gd name="T1" fmla="*/ 36 h 57"/>
                <a:gd name="T2" fmla="*/ 11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9EE3B777-F3F1-476F-894E-04C4A3901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3943350"/>
              <a:ext cx="127000" cy="92075"/>
            </a:xfrm>
            <a:custGeom>
              <a:avLst/>
              <a:gdLst>
                <a:gd name="T0" fmla="*/ 80 w 80"/>
                <a:gd name="T1" fmla="*/ 36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25">
              <a:extLst>
                <a:ext uri="{FF2B5EF4-FFF2-40B4-BE49-F238E27FC236}">
                  <a16:creationId xmlns:a16="http://schemas.microsoft.com/office/drawing/2014/main" id="{D4BF524A-C1D8-4F7A-A8A1-6B95B8BD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88778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126">
              <a:extLst>
                <a:ext uri="{FF2B5EF4-FFF2-40B4-BE49-F238E27FC236}">
                  <a16:creationId xmlns:a16="http://schemas.microsoft.com/office/drawing/2014/main" id="{AD1F30B4-3ABF-4CBC-A11F-637EBAAB1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3833813"/>
              <a:ext cx="125413" cy="92075"/>
            </a:xfrm>
            <a:custGeom>
              <a:avLst/>
              <a:gdLst>
                <a:gd name="T0" fmla="*/ 79 w 79"/>
                <a:gd name="T1" fmla="*/ 35 h 58"/>
                <a:gd name="T2" fmla="*/ 10 w 79"/>
                <a:gd name="T3" fmla="*/ 58 h 58"/>
                <a:gd name="T4" fmla="*/ 0 w 79"/>
                <a:gd name="T5" fmla="*/ 21 h 58"/>
                <a:gd name="T6" fmla="*/ 68 w 79"/>
                <a:gd name="T7" fmla="*/ 0 h 58"/>
                <a:gd name="T8" fmla="*/ 79 w 79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8">
                  <a:moveTo>
                    <a:pt x="79" y="35"/>
                  </a:moveTo>
                  <a:lnTo>
                    <a:pt x="10" y="58"/>
                  </a:lnTo>
                  <a:lnTo>
                    <a:pt x="0" y="21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27">
              <a:extLst>
                <a:ext uri="{FF2B5EF4-FFF2-40B4-BE49-F238E27FC236}">
                  <a16:creationId xmlns:a16="http://schemas.microsoft.com/office/drawing/2014/main" id="{05C08D35-014D-4B17-B25B-6687AAC2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122613"/>
              <a:ext cx="549275" cy="496888"/>
            </a:xfrm>
            <a:custGeom>
              <a:avLst/>
              <a:gdLst>
                <a:gd name="T0" fmla="*/ 117 w 346"/>
                <a:gd name="T1" fmla="*/ 0 h 313"/>
                <a:gd name="T2" fmla="*/ 0 w 346"/>
                <a:gd name="T3" fmla="*/ 228 h 313"/>
                <a:gd name="T4" fmla="*/ 167 w 346"/>
                <a:gd name="T5" fmla="*/ 313 h 313"/>
                <a:gd name="T6" fmla="*/ 198 w 346"/>
                <a:gd name="T7" fmla="*/ 251 h 313"/>
                <a:gd name="T8" fmla="*/ 260 w 346"/>
                <a:gd name="T9" fmla="*/ 284 h 313"/>
                <a:gd name="T10" fmla="*/ 346 w 346"/>
                <a:gd name="T11" fmla="*/ 117 h 313"/>
                <a:gd name="T12" fmla="*/ 117 w 346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13">
                  <a:moveTo>
                    <a:pt x="117" y="0"/>
                  </a:moveTo>
                  <a:lnTo>
                    <a:pt x="0" y="228"/>
                  </a:lnTo>
                  <a:lnTo>
                    <a:pt x="167" y="313"/>
                  </a:lnTo>
                  <a:lnTo>
                    <a:pt x="198" y="251"/>
                  </a:lnTo>
                  <a:lnTo>
                    <a:pt x="260" y="284"/>
                  </a:lnTo>
                  <a:lnTo>
                    <a:pt x="346" y="1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28">
              <a:extLst>
                <a:ext uri="{FF2B5EF4-FFF2-40B4-BE49-F238E27FC236}">
                  <a16:creationId xmlns:a16="http://schemas.microsoft.com/office/drawing/2014/main" id="{AB539A2E-84B6-42B6-9F2E-E2D73509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0" y="3521075"/>
              <a:ext cx="147638" cy="98425"/>
            </a:xfrm>
            <a:custGeom>
              <a:avLst/>
              <a:gdLst>
                <a:gd name="T0" fmla="*/ 0 w 93"/>
                <a:gd name="T1" fmla="*/ 62 h 62"/>
                <a:gd name="T2" fmla="*/ 93 w 93"/>
                <a:gd name="T3" fmla="*/ 33 h 62"/>
                <a:gd name="T4" fmla="*/ 31 w 93"/>
                <a:gd name="T5" fmla="*/ 0 h 62"/>
                <a:gd name="T6" fmla="*/ 0 w 93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2">
                  <a:moveTo>
                    <a:pt x="0" y="62"/>
                  </a:moveTo>
                  <a:lnTo>
                    <a:pt x="93" y="33"/>
                  </a:lnTo>
                  <a:lnTo>
                    <a:pt x="31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29">
              <a:extLst>
                <a:ext uri="{FF2B5EF4-FFF2-40B4-BE49-F238E27FC236}">
                  <a16:creationId xmlns:a16="http://schemas.microsoft.com/office/drawing/2014/main" id="{4C305CDF-F2D9-4065-8076-1AEEE2BD1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050" y="3190875"/>
              <a:ext cx="88900" cy="46038"/>
            </a:xfrm>
            <a:custGeom>
              <a:avLst/>
              <a:gdLst>
                <a:gd name="T0" fmla="*/ 0 w 56"/>
                <a:gd name="T1" fmla="*/ 0 h 29"/>
                <a:gd name="T2" fmla="*/ 56 w 56"/>
                <a:gd name="T3" fmla="*/ 29 h 29"/>
                <a:gd name="T4" fmla="*/ 0 w 56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9">
                  <a:moveTo>
                    <a:pt x="0" y="0"/>
                  </a:moveTo>
                  <a:lnTo>
                    <a:pt x="5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Line 130">
              <a:extLst>
                <a:ext uri="{FF2B5EF4-FFF2-40B4-BE49-F238E27FC236}">
                  <a16:creationId xmlns:a16="http://schemas.microsoft.com/office/drawing/2014/main" id="{4D1C74B7-EB4C-4D10-9575-88665AF90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3190875"/>
              <a:ext cx="88900" cy="460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31">
              <a:extLst>
                <a:ext uri="{FF2B5EF4-FFF2-40B4-BE49-F238E27FC236}">
                  <a16:creationId xmlns:a16="http://schemas.microsoft.com/office/drawing/2014/main" id="{DA50AE63-4788-45A4-AD7C-BC61C657C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388" y="3273425"/>
              <a:ext cx="203200" cy="104775"/>
            </a:xfrm>
            <a:custGeom>
              <a:avLst/>
              <a:gdLst>
                <a:gd name="T0" fmla="*/ 0 w 128"/>
                <a:gd name="T1" fmla="*/ 0 h 66"/>
                <a:gd name="T2" fmla="*/ 128 w 128"/>
                <a:gd name="T3" fmla="*/ 66 h 66"/>
                <a:gd name="T4" fmla="*/ 0 w 12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66">
                  <a:moveTo>
                    <a:pt x="0" y="0"/>
                  </a:moveTo>
                  <a:lnTo>
                    <a:pt x="12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Line 132">
              <a:extLst>
                <a:ext uri="{FF2B5EF4-FFF2-40B4-BE49-F238E27FC236}">
                  <a16:creationId xmlns:a16="http://schemas.microsoft.com/office/drawing/2014/main" id="{15EC93B2-72DF-4596-9423-BB4AF165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9388" y="3273425"/>
              <a:ext cx="203200" cy="10477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33">
              <a:extLst>
                <a:ext uri="{FF2B5EF4-FFF2-40B4-BE49-F238E27FC236}">
                  <a16:creationId xmlns:a16="http://schemas.microsoft.com/office/drawing/2014/main" id="{36502151-5C3A-4C91-B238-58C26DDD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373313"/>
              <a:ext cx="581025" cy="581025"/>
            </a:xfrm>
            <a:custGeom>
              <a:avLst/>
              <a:gdLst>
                <a:gd name="T0" fmla="*/ 285 w 312"/>
                <a:gd name="T1" fmla="*/ 106 h 312"/>
                <a:gd name="T2" fmla="*/ 206 w 312"/>
                <a:gd name="T3" fmla="*/ 284 h 312"/>
                <a:gd name="T4" fmla="*/ 28 w 312"/>
                <a:gd name="T5" fmla="*/ 206 h 312"/>
                <a:gd name="T6" fmla="*/ 107 w 312"/>
                <a:gd name="T7" fmla="*/ 27 h 312"/>
                <a:gd name="T8" fmla="*/ 285 w 312"/>
                <a:gd name="T9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85" y="106"/>
                  </a:moveTo>
                  <a:cubicBezTo>
                    <a:pt x="312" y="177"/>
                    <a:pt x="277" y="257"/>
                    <a:pt x="206" y="284"/>
                  </a:cubicBezTo>
                  <a:cubicBezTo>
                    <a:pt x="135" y="312"/>
                    <a:pt x="55" y="277"/>
                    <a:pt x="28" y="206"/>
                  </a:cubicBezTo>
                  <a:cubicBezTo>
                    <a:pt x="0" y="135"/>
                    <a:pt x="36" y="55"/>
                    <a:pt x="107" y="27"/>
                  </a:cubicBezTo>
                  <a:cubicBezTo>
                    <a:pt x="177" y="0"/>
                    <a:pt x="257" y="35"/>
                    <a:pt x="285" y="10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A692C1C0-4008-417B-9B98-7CA330882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413" y="2295525"/>
              <a:ext cx="550863" cy="279400"/>
            </a:xfrm>
            <a:custGeom>
              <a:avLst/>
              <a:gdLst>
                <a:gd name="T0" fmla="*/ 0 w 296"/>
                <a:gd name="T1" fmla="*/ 121 h 150"/>
                <a:gd name="T2" fmla="*/ 235 w 296"/>
                <a:gd name="T3" fmla="*/ 5 h 150"/>
                <a:gd name="T4" fmla="*/ 269 w 296"/>
                <a:gd name="T5" fmla="*/ 5 h 150"/>
                <a:gd name="T6" fmla="*/ 269 w 296"/>
                <a:gd name="T7" fmla="*/ 5 h 150"/>
                <a:gd name="T8" fmla="*/ 288 w 296"/>
                <a:gd name="T9" fmla="*/ 55 h 150"/>
                <a:gd name="T10" fmla="*/ 288 w 296"/>
                <a:gd name="T11" fmla="*/ 55 h 150"/>
                <a:gd name="T12" fmla="*/ 263 w 296"/>
                <a:gd name="T13" fmla="*/ 78 h 150"/>
                <a:gd name="T14" fmla="*/ 11 w 296"/>
                <a:gd name="T15" fmla="*/ 150 h 150"/>
                <a:gd name="T16" fmla="*/ 0 w 296"/>
                <a:gd name="T17" fmla="*/ 1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50">
                  <a:moveTo>
                    <a:pt x="0" y="121"/>
                  </a:moveTo>
                  <a:cubicBezTo>
                    <a:pt x="235" y="5"/>
                    <a:pt x="235" y="5"/>
                    <a:pt x="235" y="5"/>
                  </a:cubicBezTo>
                  <a:cubicBezTo>
                    <a:pt x="246" y="0"/>
                    <a:pt x="258" y="0"/>
                    <a:pt x="269" y="5"/>
                  </a:cubicBezTo>
                  <a:cubicBezTo>
                    <a:pt x="269" y="5"/>
                    <a:pt x="269" y="5"/>
                    <a:pt x="269" y="5"/>
                  </a:cubicBezTo>
                  <a:cubicBezTo>
                    <a:pt x="288" y="14"/>
                    <a:pt x="296" y="36"/>
                    <a:pt x="288" y="5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84" y="66"/>
                    <a:pt x="275" y="74"/>
                    <a:pt x="263" y="78"/>
                  </a:cubicBezTo>
                  <a:cubicBezTo>
                    <a:pt x="11" y="150"/>
                    <a:pt x="11" y="150"/>
                    <a:pt x="11" y="150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8817F3BA-2474-4998-84FF-FCB839E4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2505075"/>
              <a:ext cx="98425" cy="111125"/>
            </a:xfrm>
            <a:custGeom>
              <a:avLst/>
              <a:gdLst>
                <a:gd name="T0" fmla="*/ 12 w 53"/>
                <a:gd name="T1" fmla="*/ 36 h 60"/>
                <a:gd name="T2" fmla="*/ 19 w 53"/>
                <a:gd name="T3" fmla="*/ 60 h 60"/>
                <a:gd name="T4" fmla="*/ 53 w 53"/>
                <a:gd name="T5" fmla="*/ 47 h 60"/>
                <a:gd name="T6" fmla="*/ 34 w 53"/>
                <a:gd name="T7" fmla="*/ 0 h 60"/>
                <a:gd name="T8" fmla="*/ 0 w 53"/>
                <a:gd name="T9" fmla="*/ 13 h 60"/>
                <a:gd name="T10" fmla="*/ 12 w 53"/>
                <a:gd name="T1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0">
                  <a:moveTo>
                    <a:pt x="12" y="36"/>
                  </a:moveTo>
                  <a:cubicBezTo>
                    <a:pt x="15" y="44"/>
                    <a:pt x="17" y="52"/>
                    <a:pt x="19" y="6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21"/>
                    <a:pt x="9" y="28"/>
                    <a:pt x="12" y="3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36">
              <a:extLst>
                <a:ext uri="{FF2B5EF4-FFF2-40B4-BE49-F238E27FC236}">
                  <a16:creationId xmlns:a16="http://schemas.microsoft.com/office/drawing/2014/main" id="{1649C1B0-4BBB-4A05-9AF1-CF3DF550F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2451100"/>
              <a:ext cx="430213" cy="427038"/>
            </a:xfrm>
            <a:custGeom>
              <a:avLst/>
              <a:gdLst>
                <a:gd name="T0" fmla="*/ 210 w 231"/>
                <a:gd name="T1" fmla="*/ 78 h 230"/>
                <a:gd name="T2" fmla="*/ 152 w 231"/>
                <a:gd name="T3" fmla="*/ 210 h 230"/>
                <a:gd name="T4" fmla="*/ 20 w 231"/>
                <a:gd name="T5" fmla="*/ 152 h 230"/>
                <a:gd name="T6" fmla="*/ 78 w 231"/>
                <a:gd name="T7" fmla="*/ 20 h 230"/>
                <a:gd name="T8" fmla="*/ 210 w 231"/>
                <a:gd name="T9" fmla="*/ 7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0">
                  <a:moveTo>
                    <a:pt x="210" y="78"/>
                  </a:moveTo>
                  <a:cubicBezTo>
                    <a:pt x="231" y="131"/>
                    <a:pt x="205" y="190"/>
                    <a:pt x="152" y="210"/>
                  </a:cubicBezTo>
                  <a:cubicBezTo>
                    <a:pt x="100" y="230"/>
                    <a:pt x="41" y="204"/>
                    <a:pt x="20" y="152"/>
                  </a:cubicBezTo>
                  <a:cubicBezTo>
                    <a:pt x="0" y="99"/>
                    <a:pt x="26" y="40"/>
                    <a:pt x="78" y="20"/>
                  </a:cubicBezTo>
                  <a:cubicBezTo>
                    <a:pt x="131" y="0"/>
                    <a:pt x="190" y="26"/>
                    <a:pt x="210" y="7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37">
              <a:extLst>
                <a:ext uri="{FF2B5EF4-FFF2-40B4-BE49-F238E27FC236}">
                  <a16:creationId xmlns:a16="http://schemas.microsoft.com/office/drawing/2014/main" id="{96A7A14A-A835-45C7-A9FE-824E73EE3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2465388"/>
              <a:ext cx="331788" cy="336550"/>
            </a:xfrm>
            <a:custGeom>
              <a:avLst/>
              <a:gdLst>
                <a:gd name="T0" fmla="*/ 130 w 178"/>
                <a:gd name="T1" fmla="*/ 162 h 181"/>
                <a:gd name="T2" fmla="*/ 173 w 178"/>
                <a:gd name="T3" fmla="*/ 128 h 181"/>
                <a:gd name="T4" fmla="*/ 169 w 178"/>
                <a:gd name="T5" fmla="*/ 73 h 181"/>
                <a:gd name="T6" fmla="*/ 47 w 178"/>
                <a:gd name="T7" fmla="*/ 19 h 181"/>
                <a:gd name="T8" fmla="*/ 4 w 178"/>
                <a:gd name="T9" fmla="*/ 53 h 181"/>
                <a:gd name="T10" fmla="*/ 8 w 178"/>
                <a:gd name="T11" fmla="*/ 108 h 181"/>
                <a:gd name="T12" fmla="*/ 130 w 178"/>
                <a:gd name="T13" fmla="*/ 1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1">
                  <a:moveTo>
                    <a:pt x="130" y="162"/>
                  </a:moveTo>
                  <a:cubicBezTo>
                    <a:pt x="148" y="155"/>
                    <a:pt x="163" y="143"/>
                    <a:pt x="173" y="128"/>
                  </a:cubicBezTo>
                  <a:cubicBezTo>
                    <a:pt x="178" y="109"/>
                    <a:pt x="176" y="90"/>
                    <a:pt x="169" y="73"/>
                  </a:cubicBezTo>
                  <a:cubicBezTo>
                    <a:pt x="151" y="24"/>
                    <a:pt x="96" y="0"/>
                    <a:pt x="47" y="19"/>
                  </a:cubicBezTo>
                  <a:cubicBezTo>
                    <a:pt x="30" y="26"/>
                    <a:pt x="15" y="37"/>
                    <a:pt x="4" y="53"/>
                  </a:cubicBezTo>
                  <a:cubicBezTo>
                    <a:pt x="0" y="71"/>
                    <a:pt x="1" y="90"/>
                    <a:pt x="8" y="108"/>
                  </a:cubicBezTo>
                  <a:cubicBezTo>
                    <a:pt x="27" y="157"/>
                    <a:pt x="81" y="181"/>
                    <a:pt x="130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38">
              <a:extLst>
                <a:ext uri="{FF2B5EF4-FFF2-40B4-BE49-F238E27FC236}">
                  <a16:creationId xmlns:a16="http://schemas.microsoft.com/office/drawing/2014/main" id="{9CAC7FC7-EE3D-4088-A05E-E1BC6B1E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2305050"/>
              <a:ext cx="52388" cy="136525"/>
            </a:xfrm>
            <a:custGeom>
              <a:avLst/>
              <a:gdLst>
                <a:gd name="T0" fmla="*/ 33 w 33"/>
                <a:gd name="T1" fmla="*/ 86 h 86"/>
                <a:gd name="T2" fmla="*/ 0 w 33"/>
                <a:gd name="T3" fmla="*/ 0 h 86"/>
                <a:gd name="T4" fmla="*/ 33 w 33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86">
                  <a:moveTo>
                    <a:pt x="33" y="86"/>
                  </a:moveTo>
                  <a:lnTo>
                    <a:pt x="0" y="0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Line 139">
              <a:extLst>
                <a:ext uri="{FF2B5EF4-FFF2-40B4-BE49-F238E27FC236}">
                  <a16:creationId xmlns:a16="http://schemas.microsoft.com/office/drawing/2014/main" id="{30C46CBE-0DFB-45B0-80A6-88D33CC5B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8975" y="2305050"/>
              <a:ext cx="52388" cy="1365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40">
              <a:extLst>
                <a:ext uri="{FF2B5EF4-FFF2-40B4-BE49-F238E27FC236}">
                  <a16:creationId xmlns:a16="http://schemas.microsoft.com/office/drawing/2014/main" id="{4A8B6CF9-72DE-4D24-BAFA-281AF9B3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2524125"/>
              <a:ext cx="392113" cy="233363"/>
            </a:xfrm>
            <a:custGeom>
              <a:avLst/>
              <a:gdLst>
                <a:gd name="T0" fmla="*/ 180 w 211"/>
                <a:gd name="T1" fmla="*/ 38 h 125"/>
                <a:gd name="T2" fmla="*/ 55 w 211"/>
                <a:gd name="T3" fmla="*/ 5 h 125"/>
                <a:gd name="T4" fmla="*/ 11 w 211"/>
                <a:gd name="T5" fmla="*/ 31 h 125"/>
                <a:gd name="T6" fmla="*/ 0 w 211"/>
                <a:gd name="T7" fmla="*/ 75 h 125"/>
                <a:gd name="T8" fmla="*/ 194 w 211"/>
                <a:gd name="T9" fmla="*/ 125 h 125"/>
                <a:gd name="T10" fmla="*/ 206 w 211"/>
                <a:gd name="T11" fmla="*/ 82 h 125"/>
                <a:gd name="T12" fmla="*/ 180 w 211"/>
                <a:gd name="T13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25">
                  <a:moveTo>
                    <a:pt x="180" y="38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36" y="0"/>
                    <a:pt x="16" y="12"/>
                    <a:pt x="11" y="3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11" y="62"/>
                    <a:pt x="199" y="43"/>
                    <a:pt x="180" y="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3A4862C1-89BA-4C50-A355-401E2957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281238"/>
              <a:ext cx="174625" cy="293688"/>
            </a:xfrm>
            <a:custGeom>
              <a:avLst/>
              <a:gdLst>
                <a:gd name="T0" fmla="*/ 82 w 94"/>
                <a:gd name="T1" fmla="*/ 69 h 158"/>
                <a:gd name="T2" fmla="*/ 89 w 94"/>
                <a:gd name="T3" fmla="*/ 56 h 158"/>
                <a:gd name="T4" fmla="*/ 59 w 94"/>
                <a:gd name="T5" fmla="*/ 6 h 158"/>
                <a:gd name="T6" fmla="*/ 10 w 94"/>
                <a:gd name="T7" fmla="*/ 35 h 158"/>
                <a:gd name="T8" fmla="*/ 9 w 94"/>
                <a:gd name="T9" fmla="*/ 39 h 158"/>
                <a:gd name="T10" fmla="*/ 9 w 94"/>
                <a:gd name="T11" fmla="*/ 40 h 158"/>
                <a:gd name="T12" fmla="*/ 0 w 94"/>
                <a:gd name="T13" fmla="*/ 147 h 158"/>
                <a:gd name="T14" fmla="*/ 21 w 94"/>
                <a:gd name="T15" fmla="*/ 152 h 158"/>
                <a:gd name="T16" fmla="*/ 21 w 94"/>
                <a:gd name="T17" fmla="*/ 152 h 158"/>
                <a:gd name="T18" fmla="*/ 42 w 94"/>
                <a:gd name="T19" fmla="*/ 158 h 158"/>
                <a:gd name="T20" fmla="*/ 82 w 94"/>
                <a:gd name="T21" fmla="*/ 6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58">
                  <a:moveTo>
                    <a:pt x="82" y="69"/>
                  </a:moveTo>
                  <a:cubicBezTo>
                    <a:pt x="85" y="65"/>
                    <a:pt x="87" y="61"/>
                    <a:pt x="89" y="56"/>
                  </a:cubicBezTo>
                  <a:cubicBezTo>
                    <a:pt x="94" y="34"/>
                    <a:pt x="81" y="12"/>
                    <a:pt x="59" y="6"/>
                  </a:cubicBezTo>
                  <a:cubicBezTo>
                    <a:pt x="38" y="0"/>
                    <a:pt x="15" y="14"/>
                    <a:pt x="10" y="35"/>
                  </a:cubicBezTo>
                  <a:cubicBezTo>
                    <a:pt x="9" y="36"/>
                    <a:pt x="9" y="38"/>
                    <a:pt x="9" y="39"/>
                  </a:cubicBezTo>
                  <a:cubicBezTo>
                    <a:pt x="9" y="39"/>
                    <a:pt x="9" y="40"/>
                    <a:pt x="9" y="40"/>
                  </a:cubicBezTo>
                  <a:cubicBezTo>
                    <a:pt x="4" y="72"/>
                    <a:pt x="25" y="132"/>
                    <a:pt x="0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29" y="135"/>
                    <a:pt x="67" y="98"/>
                    <a:pt x="82" y="69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3CFBD25D-27FE-4CC6-9931-25455205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670175"/>
              <a:ext cx="331788" cy="122238"/>
            </a:xfrm>
            <a:custGeom>
              <a:avLst/>
              <a:gdLst>
                <a:gd name="T0" fmla="*/ 203 w 209"/>
                <a:gd name="T1" fmla="*/ 77 h 77"/>
                <a:gd name="T2" fmla="*/ 0 w 209"/>
                <a:gd name="T3" fmla="*/ 25 h 77"/>
                <a:gd name="T4" fmla="*/ 7 w 209"/>
                <a:gd name="T5" fmla="*/ 0 h 77"/>
                <a:gd name="T6" fmla="*/ 209 w 209"/>
                <a:gd name="T7" fmla="*/ 52 h 77"/>
                <a:gd name="T8" fmla="*/ 203 w 20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77">
                  <a:moveTo>
                    <a:pt x="203" y="77"/>
                  </a:moveTo>
                  <a:lnTo>
                    <a:pt x="0" y="25"/>
                  </a:lnTo>
                  <a:lnTo>
                    <a:pt x="7" y="0"/>
                  </a:lnTo>
                  <a:lnTo>
                    <a:pt x="209" y="52"/>
                  </a:lnTo>
                  <a:lnTo>
                    <a:pt x="203" y="7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Line 143">
              <a:extLst>
                <a:ext uri="{FF2B5EF4-FFF2-40B4-BE49-F238E27FC236}">
                  <a16:creationId xmlns:a16="http://schemas.microsoft.com/office/drawing/2014/main" id="{514612F5-A6CB-4FCF-99DE-E74724CFB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2619375"/>
              <a:ext cx="127000" cy="317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1513" y="2209384"/>
            <a:ext cx="10848976" cy="558799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594644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901898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1513" y="1174344"/>
            <a:ext cx="10848976" cy="1010167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174750" y="2070997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174750" y="2962933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D42DF5-023E-4D78-882C-AE7CBCE14B70}"/>
              </a:ext>
            </a:extLst>
          </p:cNvPr>
          <p:cNvCxnSpPr>
            <a:cxnSpLocks/>
          </p:cNvCxnSpPr>
          <p:nvPr userDrawn="1"/>
        </p:nvCxnSpPr>
        <p:spPr>
          <a:xfrm>
            <a:off x="6857460" y="462852"/>
            <a:ext cx="5334540" cy="24545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9DEE66A-A5FC-4F9F-AC6C-8DF7AF0BE1C7}"/>
              </a:ext>
            </a:extLst>
          </p:cNvPr>
          <p:cNvSpPr/>
          <p:nvPr userDrawn="1"/>
        </p:nvSpPr>
        <p:spPr>
          <a:xfrm>
            <a:off x="6273129" y="1"/>
            <a:ext cx="5918871" cy="2704140"/>
          </a:xfrm>
          <a:custGeom>
            <a:avLst/>
            <a:gdLst>
              <a:gd name="connsiteX0" fmla="*/ 0 w 6570490"/>
              <a:gd name="connsiteY0" fmla="*/ 0 h 2798314"/>
              <a:gd name="connsiteX1" fmla="*/ 6570490 w 6570490"/>
              <a:gd name="connsiteY1" fmla="*/ 0 h 2798314"/>
              <a:gd name="connsiteX2" fmla="*/ 6570490 w 6570490"/>
              <a:gd name="connsiteY2" fmla="*/ 2798314 h 279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0490" h="2798314">
                <a:moveTo>
                  <a:pt x="0" y="0"/>
                </a:moveTo>
                <a:lnTo>
                  <a:pt x="6570490" y="0"/>
                </a:lnTo>
                <a:lnTo>
                  <a:pt x="6570490" y="27983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3DEF0C5-8FB9-4E6B-BD6E-2F5BCD66D692}"/>
              </a:ext>
            </a:extLst>
          </p:cNvPr>
          <p:cNvCxnSpPr>
            <a:cxnSpLocks/>
          </p:cNvCxnSpPr>
          <p:nvPr userDrawn="1"/>
        </p:nvCxnSpPr>
        <p:spPr>
          <a:xfrm>
            <a:off x="5863771" y="0"/>
            <a:ext cx="771417" cy="3549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90A3ABB-8A52-46A1-AFB5-EED56A41003C}"/>
              </a:ext>
            </a:extLst>
          </p:cNvPr>
          <p:cNvCxnSpPr>
            <a:cxnSpLocks/>
          </p:cNvCxnSpPr>
          <p:nvPr userDrawn="1"/>
        </p:nvCxnSpPr>
        <p:spPr>
          <a:xfrm>
            <a:off x="7837714" y="0"/>
            <a:ext cx="3753817" cy="1727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F0E081-B044-487C-8F3C-575D91BBC05C}"/>
              </a:ext>
            </a:extLst>
          </p:cNvPr>
          <p:cNvCxnSpPr>
            <a:cxnSpLocks/>
          </p:cNvCxnSpPr>
          <p:nvPr userDrawn="1"/>
        </p:nvCxnSpPr>
        <p:spPr>
          <a:xfrm>
            <a:off x="10740571" y="1553029"/>
            <a:ext cx="1451429" cy="667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E1F5D-CF46-443F-B5C8-518D6F896429}"/>
              </a:ext>
            </a:extLst>
          </p:cNvPr>
          <p:cNvGrpSpPr/>
          <p:nvPr userDrawn="1"/>
        </p:nvGrpSpPr>
        <p:grpSpPr>
          <a:xfrm flipH="1" flipV="1">
            <a:off x="-2" y="4876799"/>
            <a:ext cx="3323771" cy="1981199"/>
            <a:chOff x="5167085" y="0"/>
            <a:chExt cx="7024915" cy="3018971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3572018-011F-460F-A04B-E0014BF5139E}"/>
                </a:ext>
              </a:extLst>
            </p:cNvPr>
            <p:cNvCxnSpPr>
              <a:cxnSpLocks/>
            </p:cNvCxnSpPr>
            <p:nvPr/>
          </p:nvCxnSpPr>
          <p:spPr>
            <a:xfrm>
              <a:off x="6270171" y="478971"/>
              <a:ext cx="5921829" cy="2540000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0235374E-4858-4D29-B5C8-002268683302}"/>
                </a:ext>
              </a:extLst>
            </p:cNvPr>
            <p:cNvSpPr/>
            <p:nvPr/>
          </p:nvSpPr>
          <p:spPr>
            <a:xfrm>
              <a:off x="5621510" y="1"/>
              <a:ext cx="6570490" cy="2798314"/>
            </a:xfrm>
            <a:custGeom>
              <a:avLst/>
              <a:gdLst>
                <a:gd name="connsiteX0" fmla="*/ 0 w 6570490"/>
                <a:gd name="connsiteY0" fmla="*/ 0 h 2798314"/>
                <a:gd name="connsiteX1" fmla="*/ 6570490 w 6570490"/>
                <a:gd name="connsiteY1" fmla="*/ 0 h 2798314"/>
                <a:gd name="connsiteX2" fmla="*/ 6570490 w 6570490"/>
                <a:gd name="connsiteY2" fmla="*/ 2798314 h 279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0490" h="2798314">
                  <a:moveTo>
                    <a:pt x="0" y="0"/>
                  </a:moveTo>
                  <a:lnTo>
                    <a:pt x="6570490" y="0"/>
                  </a:lnTo>
                  <a:lnTo>
                    <a:pt x="6570490" y="2798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866742C-66D6-4C45-9306-8D53D6A8370B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5" y="0"/>
              <a:ext cx="856344" cy="367304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289049" y="1130300"/>
            <a:ext cx="4127502" cy="14583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775449" y="1404362"/>
            <a:ext cx="351155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75449" y="1719996"/>
            <a:ext cx="351155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29CA6C0-09E8-42FA-A1BC-899894F47397}"/>
              </a:ext>
            </a:extLst>
          </p:cNvPr>
          <p:cNvGrpSpPr/>
          <p:nvPr userDrawn="1"/>
        </p:nvGrpSpPr>
        <p:grpSpPr>
          <a:xfrm rot="10800000">
            <a:off x="910771" y="2574749"/>
            <a:ext cx="8324850" cy="3923113"/>
            <a:chOff x="5275263" y="2190750"/>
            <a:chExt cx="6599238" cy="310991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2481625-8A7D-47B4-A452-AA6B1D867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4195763"/>
              <a:ext cx="890588" cy="977900"/>
            </a:xfrm>
            <a:custGeom>
              <a:avLst/>
              <a:gdLst>
                <a:gd name="T0" fmla="*/ 244 w 479"/>
                <a:gd name="T1" fmla="*/ 12 h 525"/>
                <a:gd name="T2" fmla="*/ 33 w 479"/>
                <a:gd name="T3" fmla="*/ 121 h 525"/>
                <a:gd name="T4" fmla="*/ 12 w 479"/>
                <a:gd name="T5" fmla="*/ 186 h 525"/>
                <a:gd name="T6" fmla="*/ 15 w 479"/>
                <a:gd name="T7" fmla="*/ 191 h 525"/>
                <a:gd name="T8" fmla="*/ 32 w 479"/>
                <a:gd name="T9" fmla="*/ 225 h 525"/>
                <a:gd name="T10" fmla="*/ 150 w 479"/>
                <a:gd name="T11" fmla="*/ 453 h 525"/>
                <a:gd name="T12" fmla="*/ 167 w 479"/>
                <a:gd name="T13" fmla="*/ 487 h 525"/>
                <a:gd name="T14" fmla="*/ 170 w 479"/>
                <a:gd name="T15" fmla="*/ 492 h 525"/>
                <a:gd name="T16" fmla="*/ 235 w 479"/>
                <a:gd name="T17" fmla="*/ 513 h 525"/>
                <a:gd name="T18" fmla="*/ 446 w 479"/>
                <a:gd name="T19" fmla="*/ 404 h 525"/>
                <a:gd name="T20" fmla="*/ 467 w 479"/>
                <a:gd name="T21" fmla="*/ 339 h 525"/>
                <a:gd name="T22" fmla="*/ 464 w 479"/>
                <a:gd name="T23" fmla="*/ 334 h 525"/>
                <a:gd name="T24" fmla="*/ 447 w 479"/>
                <a:gd name="T25" fmla="*/ 300 h 525"/>
                <a:gd name="T26" fmla="*/ 329 w 479"/>
                <a:gd name="T27" fmla="*/ 72 h 525"/>
                <a:gd name="T28" fmla="*/ 312 w 479"/>
                <a:gd name="T29" fmla="*/ 38 h 525"/>
                <a:gd name="T30" fmla="*/ 309 w 479"/>
                <a:gd name="T31" fmla="*/ 33 h 525"/>
                <a:gd name="T32" fmla="*/ 244 w 479"/>
                <a:gd name="T33" fmla="*/ 1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525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150" y="453"/>
                    <a:pt x="150" y="453"/>
                    <a:pt x="150" y="453"/>
                  </a:cubicBezTo>
                  <a:cubicBezTo>
                    <a:pt x="167" y="487"/>
                    <a:pt x="167" y="487"/>
                    <a:pt x="167" y="487"/>
                  </a:cubicBezTo>
                  <a:cubicBezTo>
                    <a:pt x="170" y="492"/>
                    <a:pt x="170" y="492"/>
                    <a:pt x="170" y="492"/>
                  </a:cubicBezTo>
                  <a:cubicBezTo>
                    <a:pt x="182" y="516"/>
                    <a:pt x="211" y="525"/>
                    <a:pt x="235" y="513"/>
                  </a:cubicBezTo>
                  <a:cubicBezTo>
                    <a:pt x="446" y="404"/>
                    <a:pt x="446" y="404"/>
                    <a:pt x="446" y="404"/>
                  </a:cubicBezTo>
                  <a:cubicBezTo>
                    <a:pt x="470" y="392"/>
                    <a:pt x="479" y="363"/>
                    <a:pt x="467" y="339"/>
                  </a:cubicBezTo>
                  <a:cubicBezTo>
                    <a:pt x="464" y="334"/>
                    <a:pt x="464" y="334"/>
                    <a:pt x="464" y="334"/>
                  </a:cubicBezTo>
                  <a:cubicBezTo>
                    <a:pt x="447" y="300"/>
                    <a:pt x="447" y="300"/>
                    <a:pt x="447" y="300"/>
                  </a:cubicBezTo>
                  <a:cubicBezTo>
                    <a:pt x="329" y="72"/>
                    <a:pt x="329" y="72"/>
                    <a:pt x="329" y="72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10"/>
                    <a:pt x="268" y="0"/>
                    <a:pt x="24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72CD95E-8681-487A-863D-2F25E84E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4133850"/>
              <a:ext cx="922338" cy="1039813"/>
            </a:xfrm>
            <a:custGeom>
              <a:avLst/>
              <a:gdLst>
                <a:gd name="T0" fmla="*/ 244 w 496"/>
                <a:gd name="T1" fmla="*/ 12 h 558"/>
                <a:gd name="T2" fmla="*/ 33 w 496"/>
                <a:gd name="T3" fmla="*/ 121 h 558"/>
                <a:gd name="T4" fmla="*/ 12 w 496"/>
                <a:gd name="T5" fmla="*/ 186 h 558"/>
                <a:gd name="T6" fmla="*/ 187 w 496"/>
                <a:gd name="T7" fmla="*/ 525 h 558"/>
                <a:gd name="T8" fmla="*/ 252 w 496"/>
                <a:gd name="T9" fmla="*/ 546 h 558"/>
                <a:gd name="T10" fmla="*/ 463 w 496"/>
                <a:gd name="T11" fmla="*/ 437 h 558"/>
                <a:gd name="T12" fmla="*/ 484 w 496"/>
                <a:gd name="T13" fmla="*/ 372 h 558"/>
                <a:gd name="T14" fmla="*/ 309 w 496"/>
                <a:gd name="T15" fmla="*/ 33 h 558"/>
                <a:gd name="T16" fmla="*/ 244 w 496"/>
                <a:gd name="T17" fmla="*/ 1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558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87" y="525"/>
                    <a:pt x="187" y="525"/>
                    <a:pt x="187" y="525"/>
                  </a:cubicBezTo>
                  <a:cubicBezTo>
                    <a:pt x="199" y="549"/>
                    <a:pt x="228" y="558"/>
                    <a:pt x="252" y="546"/>
                  </a:cubicBezTo>
                  <a:cubicBezTo>
                    <a:pt x="463" y="437"/>
                    <a:pt x="463" y="437"/>
                    <a:pt x="463" y="437"/>
                  </a:cubicBezTo>
                  <a:cubicBezTo>
                    <a:pt x="487" y="425"/>
                    <a:pt x="496" y="396"/>
                    <a:pt x="484" y="372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9"/>
                    <a:pt x="268" y="0"/>
                    <a:pt x="244" y="12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A652704-AEDB-494F-9603-BFB9F0D83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4265613"/>
              <a:ext cx="804863" cy="773113"/>
            </a:xfrm>
            <a:custGeom>
              <a:avLst/>
              <a:gdLst>
                <a:gd name="T0" fmla="*/ 507 w 507"/>
                <a:gd name="T1" fmla="*/ 308 h 487"/>
                <a:gd name="T2" fmla="*/ 159 w 507"/>
                <a:gd name="T3" fmla="*/ 487 h 487"/>
                <a:gd name="T4" fmla="*/ 0 w 507"/>
                <a:gd name="T5" fmla="*/ 180 h 487"/>
                <a:gd name="T6" fmla="*/ 348 w 507"/>
                <a:gd name="T7" fmla="*/ 0 h 487"/>
                <a:gd name="T8" fmla="*/ 507 w 507"/>
                <a:gd name="T9" fmla="*/ 308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87">
                  <a:moveTo>
                    <a:pt x="507" y="308"/>
                  </a:moveTo>
                  <a:lnTo>
                    <a:pt x="159" y="487"/>
                  </a:lnTo>
                  <a:lnTo>
                    <a:pt x="0" y="180"/>
                  </a:lnTo>
                  <a:lnTo>
                    <a:pt x="348" y="0"/>
                  </a:lnTo>
                  <a:lnTo>
                    <a:pt x="507" y="30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2EE72E3-3FD1-43B9-AFE8-8F18F33D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0" y="4929188"/>
              <a:ext cx="84138" cy="85725"/>
            </a:xfrm>
            <a:custGeom>
              <a:avLst/>
              <a:gdLst>
                <a:gd name="T0" fmla="*/ 5 w 45"/>
                <a:gd name="T1" fmla="*/ 32 h 46"/>
                <a:gd name="T2" fmla="*/ 14 w 45"/>
                <a:gd name="T3" fmla="*/ 5 h 46"/>
                <a:gd name="T4" fmla="*/ 40 w 45"/>
                <a:gd name="T5" fmla="*/ 14 h 46"/>
                <a:gd name="T6" fmla="*/ 32 w 45"/>
                <a:gd name="T7" fmla="*/ 41 h 46"/>
                <a:gd name="T8" fmla="*/ 5 w 45"/>
                <a:gd name="T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5" y="32"/>
                  </a:moveTo>
                  <a:cubicBezTo>
                    <a:pt x="0" y="22"/>
                    <a:pt x="4" y="10"/>
                    <a:pt x="14" y="5"/>
                  </a:cubicBezTo>
                  <a:cubicBezTo>
                    <a:pt x="23" y="0"/>
                    <a:pt x="35" y="4"/>
                    <a:pt x="40" y="14"/>
                  </a:cubicBezTo>
                  <a:cubicBezTo>
                    <a:pt x="45" y="24"/>
                    <a:pt x="42" y="36"/>
                    <a:pt x="32" y="41"/>
                  </a:cubicBezTo>
                  <a:cubicBezTo>
                    <a:pt x="22" y="46"/>
                    <a:pt x="10" y="42"/>
                    <a:pt x="5" y="3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DBA5BE-DACC-4696-A953-B9EE57EE8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38" y="4225925"/>
              <a:ext cx="52388" cy="49213"/>
            </a:xfrm>
            <a:custGeom>
              <a:avLst/>
              <a:gdLst>
                <a:gd name="T0" fmla="*/ 3 w 28"/>
                <a:gd name="T1" fmla="*/ 19 h 27"/>
                <a:gd name="T2" fmla="*/ 9 w 28"/>
                <a:gd name="T3" fmla="*/ 3 h 27"/>
                <a:gd name="T4" fmla="*/ 25 w 28"/>
                <a:gd name="T5" fmla="*/ 8 h 27"/>
                <a:gd name="T6" fmla="*/ 19 w 28"/>
                <a:gd name="T7" fmla="*/ 24 h 27"/>
                <a:gd name="T8" fmla="*/ 3 w 28"/>
                <a:gd name="T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3" y="19"/>
                  </a:moveTo>
                  <a:cubicBezTo>
                    <a:pt x="0" y="13"/>
                    <a:pt x="3" y="6"/>
                    <a:pt x="9" y="3"/>
                  </a:cubicBezTo>
                  <a:cubicBezTo>
                    <a:pt x="14" y="0"/>
                    <a:pt x="22" y="2"/>
                    <a:pt x="25" y="8"/>
                  </a:cubicBezTo>
                  <a:cubicBezTo>
                    <a:pt x="28" y="14"/>
                    <a:pt x="25" y="21"/>
                    <a:pt x="19" y="24"/>
                  </a:cubicBezTo>
                  <a:cubicBezTo>
                    <a:pt x="14" y="27"/>
                    <a:pt x="6" y="25"/>
                    <a:pt x="3" y="19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6FCE73DF-D04B-451E-8E9D-AA6E0F9E1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938" y="4259263"/>
              <a:ext cx="223838" cy="144463"/>
            </a:xfrm>
            <a:custGeom>
              <a:avLst/>
              <a:gdLst>
                <a:gd name="T0" fmla="*/ 110 w 120"/>
                <a:gd name="T1" fmla="*/ 30 h 78"/>
                <a:gd name="T2" fmla="*/ 23 w 120"/>
                <a:gd name="T3" fmla="*/ 75 h 78"/>
                <a:gd name="T4" fmla="*/ 3 w 120"/>
                <a:gd name="T5" fmla="*/ 68 h 78"/>
                <a:gd name="T6" fmla="*/ 3 w 120"/>
                <a:gd name="T7" fmla="*/ 68 h 78"/>
                <a:gd name="T8" fmla="*/ 10 w 120"/>
                <a:gd name="T9" fmla="*/ 48 h 78"/>
                <a:gd name="T10" fmla="*/ 96 w 120"/>
                <a:gd name="T11" fmla="*/ 4 h 78"/>
                <a:gd name="T12" fmla="*/ 116 w 120"/>
                <a:gd name="T13" fmla="*/ 10 h 78"/>
                <a:gd name="T14" fmla="*/ 116 w 120"/>
                <a:gd name="T15" fmla="*/ 10 h 78"/>
                <a:gd name="T16" fmla="*/ 110 w 120"/>
                <a:gd name="T17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8">
                  <a:moveTo>
                    <a:pt x="110" y="30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16" y="78"/>
                    <a:pt x="7" y="75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1"/>
                    <a:pt x="2" y="52"/>
                    <a:pt x="10" y="48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104" y="0"/>
                    <a:pt x="112" y="3"/>
                    <a:pt x="116" y="1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0" y="17"/>
                    <a:pt x="117" y="26"/>
                    <a:pt x="110" y="30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7A96E7B2-450B-474A-8E56-3EF3ACB4FA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20000">
              <a:off x="8897938" y="4468813"/>
              <a:ext cx="3651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8F959E"/>
                  </a:solidFill>
                  <a:effectLst/>
                  <a:latin typeface="Times New Roman" panose="02020603050405020304" pitchFamily="18" charset="0"/>
                </a:rPr>
                <a:t>A+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BFE8F837-01CD-4C4C-82F7-268C50F9C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4270375"/>
              <a:ext cx="63500" cy="76200"/>
            </a:xfrm>
            <a:custGeom>
              <a:avLst/>
              <a:gdLst>
                <a:gd name="T0" fmla="*/ 40 w 40"/>
                <a:gd name="T1" fmla="*/ 39 h 48"/>
                <a:gd name="T2" fmla="*/ 20 w 40"/>
                <a:gd name="T3" fmla="*/ 48 h 48"/>
                <a:gd name="T4" fmla="*/ 0 w 40"/>
                <a:gd name="T5" fmla="*/ 10 h 48"/>
                <a:gd name="T6" fmla="*/ 20 w 40"/>
                <a:gd name="T7" fmla="*/ 0 h 48"/>
                <a:gd name="T8" fmla="*/ 40 w 40"/>
                <a:gd name="T9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9"/>
                  </a:moveTo>
                  <a:lnTo>
                    <a:pt x="20" y="4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1C3BA71-CBF5-47D0-9890-A6D3395B1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4368800"/>
              <a:ext cx="63500" cy="76200"/>
            </a:xfrm>
            <a:custGeom>
              <a:avLst/>
              <a:gdLst>
                <a:gd name="T0" fmla="*/ 40 w 40"/>
                <a:gd name="T1" fmla="*/ 38 h 48"/>
                <a:gd name="T2" fmla="*/ 20 w 40"/>
                <a:gd name="T3" fmla="*/ 48 h 48"/>
                <a:gd name="T4" fmla="*/ 0 w 40"/>
                <a:gd name="T5" fmla="*/ 9 h 48"/>
                <a:gd name="T6" fmla="*/ 20 w 40"/>
                <a:gd name="T7" fmla="*/ 0 h 48"/>
                <a:gd name="T8" fmla="*/ 40 w 40"/>
                <a:gd name="T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01108F3-58D0-4A85-B1D9-275D0228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863" y="4905375"/>
              <a:ext cx="61913" cy="76200"/>
            </a:xfrm>
            <a:custGeom>
              <a:avLst/>
              <a:gdLst>
                <a:gd name="T0" fmla="*/ 39 w 39"/>
                <a:gd name="T1" fmla="*/ 37 h 48"/>
                <a:gd name="T2" fmla="*/ 20 w 39"/>
                <a:gd name="T3" fmla="*/ 48 h 48"/>
                <a:gd name="T4" fmla="*/ 0 w 39"/>
                <a:gd name="T5" fmla="*/ 9 h 48"/>
                <a:gd name="T6" fmla="*/ 20 w 39"/>
                <a:gd name="T7" fmla="*/ 0 h 48"/>
                <a:gd name="T8" fmla="*/ 39 w 39"/>
                <a:gd name="T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39" y="37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8F959E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FD0348F4-F0C7-45A3-AB30-D3DD7B56C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4945063"/>
              <a:ext cx="341313" cy="274638"/>
            </a:xfrm>
            <a:custGeom>
              <a:avLst/>
              <a:gdLst>
                <a:gd name="T0" fmla="*/ 90 w 184"/>
                <a:gd name="T1" fmla="*/ 143 h 148"/>
                <a:gd name="T2" fmla="*/ 54 w 184"/>
                <a:gd name="T3" fmla="*/ 137 h 148"/>
                <a:gd name="T4" fmla="*/ 6 w 184"/>
                <a:gd name="T5" fmla="*/ 68 h 148"/>
                <a:gd name="T6" fmla="*/ 10 w 184"/>
                <a:gd name="T7" fmla="*/ 44 h 148"/>
                <a:gd name="T8" fmla="*/ 38 w 184"/>
                <a:gd name="T9" fmla="*/ 12 h 148"/>
                <a:gd name="T10" fmla="*/ 53 w 184"/>
                <a:gd name="T11" fmla="*/ 8 h 148"/>
                <a:gd name="T12" fmla="*/ 132 w 184"/>
                <a:gd name="T13" fmla="*/ 14 h 148"/>
                <a:gd name="T14" fmla="*/ 155 w 184"/>
                <a:gd name="T15" fmla="*/ 25 h 148"/>
                <a:gd name="T16" fmla="*/ 175 w 184"/>
                <a:gd name="T17" fmla="*/ 77 h 148"/>
                <a:gd name="T18" fmla="*/ 164 w 184"/>
                <a:gd name="T19" fmla="*/ 102 h 148"/>
                <a:gd name="T20" fmla="*/ 90 w 184"/>
                <a:gd name="T21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48">
                  <a:moveTo>
                    <a:pt x="90" y="143"/>
                  </a:moveTo>
                  <a:cubicBezTo>
                    <a:pt x="54" y="137"/>
                    <a:pt x="54" y="137"/>
                    <a:pt x="54" y="137"/>
                  </a:cubicBezTo>
                  <a:cubicBezTo>
                    <a:pt x="22" y="131"/>
                    <a:pt x="0" y="100"/>
                    <a:pt x="6" y="6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29"/>
                    <a:pt x="23" y="17"/>
                    <a:pt x="38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9" y="0"/>
                    <a:pt x="107" y="3"/>
                    <a:pt x="132" y="14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75" y="34"/>
                    <a:pt x="184" y="57"/>
                    <a:pt x="175" y="77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52" y="132"/>
                    <a:pt x="121" y="148"/>
                    <a:pt x="90" y="14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727C6B7A-5C18-4932-A2A5-2533404D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4388" y="5014913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23FDEE57-1891-4733-B23B-6BC7920B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5021263"/>
              <a:ext cx="317500" cy="279400"/>
            </a:xfrm>
            <a:custGeom>
              <a:avLst/>
              <a:gdLst>
                <a:gd name="T0" fmla="*/ 60 w 171"/>
                <a:gd name="T1" fmla="*/ 138 h 150"/>
                <a:gd name="T2" fmla="*/ 96 w 171"/>
                <a:gd name="T3" fmla="*/ 144 h 150"/>
                <a:gd name="T4" fmla="*/ 165 w 171"/>
                <a:gd name="T5" fmla="*/ 95 h 150"/>
                <a:gd name="T6" fmla="*/ 169 w 171"/>
                <a:gd name="T7" fmla="*/ 71 h 150"/>
                <a:gd name="T8" fmla="*/ 153 w 171"/>
                <a:gd name="T9" fmla="*/ 32 h 150"/>
                <a:gd name="T10" fmla="*/ 140 w 171"/>
                <a:gd name="T11" fmla="*/ 23 h 150"/>
                <a:gd name="T12" fmla="*/ 63 w 171"/>
                <a:gd name="T13" fmla="*/ 2 h 150"/>
                <a:gd name="T14" fmla="*/ 38 w 171"/>
                <a:gd name="T15" fmla="*/ 5 h 150"/>
                <a:gd name="T16" fmla="*/ 2 w 171"/>
                <a:gd name="T17" fmla="*/ 47 h 150"/>
                <a:gd name="T18" fmla="*/ 4 w 171"/>
                <a:gd name="T19" fmla="*/ 75 h 150"/>
                <a:gd name="T20" fmla="*/ 60 w 171"/>
                <a:gd name="T21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50">
                  <a:moveTo>
                    <a:pt x="60" y="138"/>
                  </a:moveTo>
                  <a:cubicBezTo>
                    <a:pt x="96" y="144"/>
                    <a:pt x="96" y="144"/>
                    <a:pt x="96" y="144"/>
                  </a:cubicBezTo>
                  <a:cubicBezTo>
                    <a:pt x="128" y="150"/>
                    <a:pt x="159" y="128"/>
                    <a:pt x="165" y="95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1" y="56"/>
                    <a:pt x="165" y="41"/>
                    <a:pt x="153" y="32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18" y="7"/>
                    <a:pt x="90" y="0"/>
                    <a:pt x="63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16" y="7"/>
                    <a:pt x="0" y="26"/>
                    <a:pt x="2" y="4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107"/>
                    <a:pt x="29" y="133"/>
                    <a:pt x="60" y="1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18">
              <a:extLst>
                <a:ext uri="{FF2B5EF4-FFF2-40B4-BE49-F238E27FC236}">
                  <a16:creationId xmlns:a16="http://schemas.microsoft.com/office/drawing/2014/main" id="{7CD9EE2E-1216-4208-B51F-8B65C7F0A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6075" y="5153025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AC57C60-65EB-476A-8A7E-B4B5BA13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4991100"/>
              <a:ext cx="123825" cy="69850"/>
            </a:xfrm>
            <a:custGeom>
              <a:avLst/>
              <a:gdLst>
                <a:gd name="T0" fmla="*/ 0 w 67"/>
                <a:gd name="T1" fmla="*/ 26 h 38"/>
                <a:gd name="T2" fmla="*/ 67 w 67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38">
                  <a:moveTo>
                    <a:pt x="0" y="26"/>
                  </a:moveTo>
                  <a:cubicBezTo>
                    <a:pt x="0" y="26"/>
                    <a:pt x="40" y="0"/>
                    <a:pt x="67" y="38"/>
                  </a:cubicBez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4D58796-F21E-4B92-B64D-AA307985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5035550"/>
              <a:ext cx="220663" cy="84138"/>
            </a:xfrm>
            <a:custGeom>
              <a:avLst/>
              <a:gdLst>
                <a:gd name="T0" fmla="*/ 1 w 119"/>
                <a:gd name="T1" fmla="*/ 39 h 45"/>
                <a:gd name="T2" fmla="*/ 1 w 119"/>
                <a:gd name="T3" fmla="*/ 44 h 45"/>
                <a:gd name="T4" fmla="*/ 119 w 119"/>
                <a:gd name="T5" fmla="*/ 15 h 45"/>
                <a:gd name="T6" fmla="*/ 84 w 119"/>
                <a:gd name="T7" fmla="*/ 2 h 45"/>
                <a:gd name="T8" fmla="*/ 56 w 119"/>
                <a:gd name="T9" fmla="*/ 1 h 45"/>
                <a:gd name="T10" fmla="*/ 30 w 119"/>
                <a:gd name="T11" fmla="*/ 4 h 45"/>
                <a:gd name="T12" fmla="*/ 1 w 119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5">
                  <a:moveTo>
                    <a:pt x="1" y="3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48" y="45"/>
                    <a:pt x="91" y="34"/>
                    <a:pt x="119" y="15"/>
                  </a:cubicBezTo>
                  <a:cubicBezTo>
                    <a:pt x="108" y="9"/>
                    <a:pt x="96" y="5"/>
                    <a:pt x="84" y="2"/>
                  </a:cubicBezTo>
                  <a:cubicBezTo>
                    <a:pt x="75" y="1"/>
                    <a:pt x="65" y="0"/>
                    <a:pt x="56" y="1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3" y="6"/>
                    <a:pt x="0" y="21"/>
                    <a:pt x="1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1FD2F031-F225-4B36-84C2-BF5A34A17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4959350"/>
              <a:ext cx="212725" cy="131763"/>
            </a:xfrm>
            <a:custGeom>
              <a:avLst/>
              <a:gdLst>
                <a:gd name="T0" fmla="*/ 105 w 114"/>
                <a:gd name="T1" fmla="*/ 71 h 71"/>
                <a:gd name="T2" fmla="*/ 107 w 114"/>
                <a:gd name="T3" fmla="*/ 66 h 71"/>
                <a:gd name="T4" fmla="*/ 90 w 114"/>
                <a:gd name="T5" fmla="*/ 23 h 71"/>
                <a:gd name="T6" fmla="*/ 90 w 114"/>
                <a:gd name="T7" fmla="*/ 23 h 71"/>
                <a:gd name="T8" fmla="*/ 67 w 114"/>
                <a:gd name="T9" fmla="*/ 13 h 71"/>
                <a:gd name="T10" fmla="*/ 0 w 114"/>
                <a:gd name="T11" fmla="*/ 5 h 71"/>
                <a:gd name="T12" fmla="*/ 105 w 114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1">
                  <a:moveTo>
                    <a:pt x="105" y="71"/>
                  </a:moveTo>
                  <a:cubicBezTo>
                    <a:pt x="107" y="66"/>
                    <a:pt x="107" y="66"/>
                    <a:pt x="107" y="66"/>
                  </a:cubicBezTo>
                  <a:cubicBezTo>
                    <a:pt x="114" y="50"/>
                    <a:pt x="107" y="31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6" y="3"/>
                    <a:pt x="23" y="0"/>
                    <a:pt x="0" y="5"/>
                  </a:cubicBezTo>
                  <a:cubicBezTo>
                    <a:pt x="21" y="33"/>
                    <a:pt x="59" y="57"/>
                    <a:pt x="105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2">
              <a:extLst>
                <a:ext uri="{FF2B5EF4-FFF2-40B4-BE49-F238E27FC236}">
                  <a16:creationId xmlns:a16="http://schemas.microsoft.com/office/drawing/2014/main" id="{396B9889-26D8-490E-84BD-1F7B78E7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13" y="3767138"/>
              <a:ext cx="758825" cy="758825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9B59BF37-141F-4ADB-B2E9-756B7C46E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3871913"/>
              <a:ext cx="717550" cy="549275"/>
            </a:xfrm>
            <a:custGeom>
              <a:avLst/>
              <a:gdLst>
                <a:gd name="T0" fmla="*/ 365 w 386"/>
                <a:gd name="T1" fmla="*/ 126 h 295"/>
                <a:gd name="T2" fmla="*/ 293 w 386"/>
                <a:gd name="T3" fmla="*/ 126 h 295"/>
                <a:gd name="T4" fmla="*/ 147 w 386"/>
                <a:gd name="T5" fmla="*/ 0 h 295"/>
                <a:gd name="T6" fmla="*/ 0 w 386"/>
                <a:gd name="T7" fmla="*/ 148 h 295"/>
                <a:gd name="T8" fmla="*/ 147 w 386"/>
                <a:gd name="T9" fmla="*/ 295 h 295"/>
                <a:gd name="T10" fmla="*/ 293 w 386"/>
                <a:gd name="T11" fmla="*/ 169 h 295"/>
                <a:gd name="T12" fmla="*/ 365 w 386"/>
                <a:gd name="T13" fmla="*/ 169 h 295"/>
                <a:gd name="T14" fmla="*/ 386 w 386"/>
                <a:gd name="T15" fmla="*/ 148 h 295"/>
                <a:gd name="T16" fmla="*/ 365 w 386"/>
                <a:gd name="T17" fmla="*/ 12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295">
                  <a:moveTo>
                    <a:pt x="365" y="126"/>
                  </a:moveTo>
                  <a:cubicBezTo>
                    <a:pt x="293" y="126"/>
                    <a:pt x="293" y="126"/>
                    <a:pt x="293" y="126"/>
                  </a:cubicBezTo>
                  <a:cubicBezTo>
                    <a:pt x="283" y="55"/>
                    <a:pt x="221" y="0"/>
                    <a:pt x="147" y="0"/>
                  </a:cubicBezTo>
                  <a:cubicBezTo>
                    <a:pt x="66" y="0"/>
                    <a:pt x="0" y="66"/>
                    <a:pt x="0" y="148"/>
                  </a:cubicBezTo>
                  <a:cubicBezTo>
                    <a:pt x="0" y="229"/>
                    <a:pt x="66" y="295"/>
                    <a:pt x="147" y="295"/>
                  </a:cubicBezTo>
                  <a:cubicBezTo>
                    <a:pt x="221" y="295"/>
                    <a:pt x="283" y="240"/>
                    <a:pt x="293" y="169"/>
                  </a:cubicBezTo>
                  <a:cubicBezTo>
                    <a:pt x="365" y="169"/>
                    <a:pt x="365" y="169"/>
                    <a:pt x="365" y="169"/>
                  </a:cubicBezTo>
                  <a:cubicBezTo>
                    <a:pt x="377" y="169"/>
                    <a:pt x="386" y="159"/>
                    <a:pt x="386" y="148"/>
                  </a:cubicBezTo>
                  <a:cubicBezTo>
                    <a:pt x="386" y="136"/>
                    <a:pt x="377" y="126"/>
                    <a:pt x="365" y="12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4">
              <a:extLst>
                <a:ext uri="{FF2B5EF4-FFF2-40B4-BE49-F238E27FC236}">
                  <a16:creationId xmlns:a16="http://schemas.microsoft.com/office/drawing/2014/main" id="{0858E423-D641-40B7-A477-C4A28FCC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538" y="3929063"/>
              <a:ext cx="436563" cy="433388"/>
            </a:xfrm>
            <a:prstGeom prst="ellipse">
              <a:avLst/>
            </a:pr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DFC58891-B298-43A6-9414-45A7AF8E7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3941763"/>
              <a:ext cx="344488" cy="342900"/>
            </a:xfrm>
            <a:custGeom>
              <a:avLst/>
              <a:gdLst>
                <a:gd name="T0" fmla="*/ 185 w 185"/>
                <a:gd name="T1" fmla="*/ 29 h 184"/>
                <a:gd name="T2" fmla="*/ 110 w 185"/>
                <a:gd name="T3" fmla="*/ 0 h 184"/>
                <a:gd name="T4" fmla="*/ 0 w 185"/>
                <a:gd name="T5" fmla="*/ 110 h 184"/>
                <a:gd name="T6" fmla="*/ 29 w 185"/>
                <a:gd name="T7" fmla="*/ 184 h 184"/>
                <a:gd name="T8" fmla="*/ 24 w 185"/>
                <a:gd name="T9" fmla="*/ 147 h 184"/>
                <a:gd name="T10" fmla="*/ 148 w 185"/>
                <a:gd name="T11" fmla="*/ 23 h 184"/>
                <a:gd name="T12" fmla="*/ 185 w 185"/>
                <a:gd name="T13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4">
                  <a:moveTo>
                    <a:pt x="185" y="29"/>
                  </a:moveTo>
                  <a:cubicBezTo>
                    <a:pt x="165" y="10"/>
                    <a:pt x="138" y="0"/>
                    <a:pt x="110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138"/>
                    <a:pt x="11" y="164"/>
                    <a:pt x="29" y="184"/>
                  </a:cubicBezTo>
                  <a:cubicBezTo>
                    <a:pt x="26" y="172"/>
                    <a:pt x="24" y="160"/>
                    <a:pt x="24" y="147"/>
                  </a:cubicBezTo>
                  <a:cubicBezTo>
                    <a:pt x="24" y="79"/>
                    <a:pt x="79" y="23"/>
                    <a:pt x="148" y="23"/>
                  </a:cubicBezTo>
                  <a:cubicBezTo>
                    <a:pt x="160" y="23"/>
                    <a:pt x="173" y="25"/>
                    <a:pt x="18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F26BB9E5-DDCC-41F0-ACF2-041AFE5F9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38" y="2489200"/>
              <a:ext cx="2268538" cy="1836738"/>
            </a:xfrm>
            <a:custGeom>
              <a:avLst/>
              <a:gdLst>
                <a:gd name="T0" fmla="*/ 932 w 1220"/>
                <a:gd name="T1" fmla="*/ 975 h 986"/>
                <a:gd name="T2" fmla="*/ 41 w 1220"/>
                <a:gd name="T3" fmla="*/ 627 h 986"/>
                <a:gd name="T4" fmla="*/ 11 w 1220"/>
                <a:gd name="T5" fmla="*/ 557 h 986"/>
                <a:gd name="T6" fmla="*/ 228 w 1220"/>
                <a:gd name="T7" fmla="*/ 0 h 986"/>
                <a:gd name="T8" fmla="*/ 1220 w 1220"/>
                <a:gd name="T9" fmla="*/ 388 h 986"/>
                <a:gd name="T10" fmla="*/ 1002 w 1220"/>
                <a:gd name="T11" fmla="*/ 944 h 986"/>
                <a:gd name="T12" fmla="*/ 932 w 1220"/>
                <a:gd name="T13" fmla="*/ 97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86">
                  <a:moveTo>
                    <a:pt x="932" y="975"/>
                  </a:moveTo>
                  <a:cubicBezTo>
                    <a:pt x="41" y="627"/>
                    <a:pt x="41" y="627"/>
                    <a:pt x="41" y="627"/>
                  </a:cubicBezTo>
                  <a:cubicBezTo>
                    <a:pt x="13" y="616"/>
                    <a:pt x="0" y="585"/>
                    <a:pt x="11" y="55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220" y="388"/>
                    <a:pt x="1220" y="388"/>
                    <a:pt x="1220" y="388"/>
                  </a:cubicBezTo>
                  <a:cubicBezTo>
                    <a:pt x="1002" y="944"/>
                    <a:pt x="1002" y="944"/>
                    <a:pt x="1002" y="944"/>
                  </a:cubicBezTo>
                  <a:cubicBezTo>
                    <a:pt x="991" y="972"/>
                    <a:pt x="960" y="986"/>
                    <a:pt x="932" y="975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6F46A1BB-BBBB-4838-954B-1E7E3AE26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273300"/>
              <a:ext cx="2014538" cy="938213"/>
            </a:xfrm>
            <a:custGeom>
              <a:avLst/>
              <a:gdLst>
                <a:gd name="T0" fmla="*/ 1170 w 1269"/>
                <a:gd name="T1" fmla="*/ 591 h 591"/>
                <a:gd name="T2" fmla="*/ 8 w 1269"/>
                <a:gd name="T3" fmla="*/ 136 h 591"/>
                <a:gd name="T4" fmla="*/ 0 w 1269"/>
                <a:gd name="T5" fmla="*/ 0 h 591"/>
                <a:gd name="T6" fmla="*/ 1269 w 1269"/>
                <a:gd name="T7" fmla="*/ 498 h 591"/>
                <a:gd name="T8" fmla="*/ 1170 w 1269"/>
                <a:gd name="T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9" h="591">
                  <a:moveTo>
                    <a:pt x="1170" y="591"/>
                  </a:moveTo>
                  <a:lnTo>
                    <a:pt x="8" y="136"/>
                  </a:lnTo>
                  <a:lnTo>
                    <a:pt x="0" y="0"/>
                  </a:lnTo>
                  <a:lnTo>
                    <a:pt x="1269" y="498"/>
                  </a:lnTo>
                  <a:lnTo>
                    <a:pt x="1170" y="59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BFE61A03-6434-4FA8-8924-4EDE38A37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190750"/>
              <a:ext cx="2035175" cy="873125"/>
            </a:xfrm>
            <a:custGeom>
              <a:avLst/>
              <a:gdLst>
                <a:gd name="T0" fmla="*/ 1050 w 1094"/>
                <a:gd name="T1" fmla="*/ 392 h 468"/>
                <a:gd name="T2" fmla="*/ 75 w 1094"/>
                <a:gd name="T3" fmla="*/ 12 h 468"/>
                <a:gd name="T4" fmla="*/ 0 w 1094"/>
                <a:gd name="T5" fmla="*/ 44 h 468"/>
                <a:gd name="T6" fmla="*/ 0 w 1094"/>
                <a:gd name="T7" fmla="*/ 44 h 468"/>
                <a:gd name="T8" fmla="*/ 1083 w 1094"/>
                <a:gd name="T9" fmla="*/ 468 h 468"/>
                <a:gd name="T10" fmla="*/ 1083 w 1094"/>
                <a:gd name="T11" fmla="*/ 468 h 468"/>
                <a:gd name="T12" fmla="*/ 1050 w 1094"/>
                <a:gd name="T13" fmla="*/ 39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4" h="468">
                  <a:moveTo>
                    <a:pt x="1050" y="39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45" y="0"/>
                    <a:pt x="11" y="1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94" y="438"/>
                    <a:pt x="1080" y="404"/>
                    <a:pt x="1050" y="39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49C90144-DE4A-4711-B74A-90A33C210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AC1AAAE-4D1D-4CCC-A74D-19042723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BF114CAE-1221-4AF8-B53C-8E6C8AD8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3581400"/>
              <a:ext cx="560388" cy="407988"/>
            </a:xfrm>
            <a:custGeom>
              <a:avLst/>
              <a:gdLst>
                <a:gd name="T0" fmla="*/ 353 w 353"/>
                <a:gd name="T1" fmla="*/ 116 h 257"/>
                <a:gd name="T2" fmla="*/ 55 w 353"/>
                <a:gd name="T3" fmla="*/ 0 h 257"/>
                <a:gd name="T4" fmla="*/ 0 w 353"/>
                <a:gd name="T5" fmla="*/ 139 h 257"/>
                <a:gd name="T6" fmla="*/ 298 w 353"/>
                <a:gd name="T7" fmla="*/ 257 h 257"/>
                <a:gd name="T8" fmla="*/ 353 w 353"/>
                <a:gd name="T9" fmla="*/ 1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57">
                  <a:moveTo>
                    <a:pt x="353" y="116"/>
                  </a:moveTo>
                  <a:lnTo>
                    <a:pt x="55" y="0"/>
                  </a:lnTo>
                  <a:lnTo>
                    <a:pt x="0" y="139"/>
                  </a:lnTo>
                  <a:lnTo>
                    <a:pt x="298" y="257"/>
                  </a:lnTo>
                  <a:lnTo>
                    <a:pt x="353" y="11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5EFCD5F7-4E6D-4BD9-B78A-DD709B002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0" y="3733800"/>
              <a:ext cx="153988" cy="61913"/>
            </a:xfrm>
            <a:custGeom>
              <a:avLst/>
              <a:gdLst>
                <a:gd name="T0" fmla="*/ 0 w 97"/>
                <a:gd name="T1" fmla="*/ 0 h 39"/>
                <a:gd name="T2" fmla="*/ 97 w 97"/>
                <a:gd name="T3" fmla="*/ 39 h 39"/>
                <a:gd name="T4" fmla="*/ 0 w 97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9">
                  <a:moveTo>
                    <a:pt x="0" y="0"/>
                  </a:moveTo>
                  <a:lnTo>
                    <a:pt x="9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id="{66B6EDCC-89F0-4C82-BA53-850F4ADF5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500" y="3733800"/>
              <a:ext cx="153988" cy="619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F6B73756-C969-4882-A180-77A9199B6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3859213"/>
              <a:ext cx="153988" cy="58738"/>
            </a:xfrm>
            <a:custGeom>
              <a:avLst/>
              <a:gdLst>
                <a:gd name="T0" fmla="*/ 0 w 97"/>
                <a:gd name="T1" fmla="*/ 0 h 37"/>
                <a:gd name="T2" fmla="*/ 97 w 97"/>
                <a:gd name="T3" fmla="*/ 37 h 37"/>
                <a:gd name="T4" fmla="*/ 0 w 9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7">
                  <a:moveTo>
                    <a:pt x="0" y="0"/>
                  </a:moveTo>
                  <a:lnTo>
                    <a:pt x="9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C553B3A6-A111-4792-ACA6-5FDBFCB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588" y="3859213"/>
              <a:ext cx="153988" cy="587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DA20D245-B55A-427F-98DE-040814BD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3206750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986CAF49-EAB5-4447-B251-DE4729D72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3268663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1B8B3A70-E7EB-4CBF-BA52-ABFB70EB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913" y="3328988"/>
              <a:ext cx="758825" cy="376238"/>
            </a:xfrm>
            <a:custGeom>
              <a:avLst/>
              <a:gdLst>
                <a:gd name="T0" fmla="*/ 420 w 478"/>
                <a:gd name="T1" fmla="*/ 156 h 237"/>
                <a:gd name="T2" fmla="*/ 23 w 478"/>
                <a:gd name="T3" fmla="*/ 0 h 237"/>
                <a:gd name="T4" fmla="*/ 0 w 478"/>
                <a:gd name="T5" fmla="*/ 59 h 237"/>
                <a:gd name="T6" fmla="*/ 398 w 478"/>
                <a:gd name="T7" fmla="*/ 215 h 237"/>
                <a:gd name="T8" fmla="*/ 456 w 478"/>
                <a:gd name="T9" fmla="*/ 237 h 237"/>
                <a:gd name="T10" fmla="*/ 478 w 478"/>
                <a:gd name="T11" fmla="*/ 179 h 237"/>
                <a:gd name="T12" fmla="*/ 420 w 478"/>
                <a:gd name="T13" fmla="*/ 15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237">
                  <a:moveTo>
                    <a:pt x="420" y="156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398" y="215"/>
                  </a:lnTo>
                  <a:lnTo>
                    <a:pt x="456" y="237"/>
                  </a:lnTo>
                  <a:lnTo>
                    <a:pt x="478" y="179"/>
                  </a:lnTo>
                  <a:lnTo>
                    <a:pt x="420" y="15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1AACA002-5C18-463F-85FD-DA449C94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4900" y="363855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5695C71-DF2A-4EBA-AF99-4CF8B112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3650" y="37004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8 h 81"/>
                <a:gd name="T6" fmla="*/ 57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05A161FF-B0B5-4663-8035-C1AA42D55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3065463"/>
              <a:ext cx="287338" cy="188913"/>
            </a:xfrm>
            <a:custGeom>
              <a:avLst/>
              <a:gdLst>
                <a:gd name="T0" fmla="*/ 122 w 181"/>
                <a:gd name="T1" fmla="*/ 38 h 119"/>
                <a:gd name="T2" fmla="*/ 24 w 181"/>
                <a:gd name="T3" fmla="*/ 0 h 119"/>
                <a:gd name="T4" fmla="*/ 0 w 181"/>
                <a:gd name="T5" fmla="*/ 57 h 119"/>
                <a:gd name="T6" fmla="*/ 100 w 181"/>
                <a:gd name="T7" fmla="*/ 97 h 119"/>
                <a:gd name="T8" fmla="*/ 158 w 181"/>
                <a:gd name="T9" fmla="*/ 119 h 119"/>
                <a:gd name="T10" fmla="*/ 181 w 181"/>
                <a:gd name="T11" fmla="*/ 61 h 119"/>
                <a:gd name="T12" fmla="*/ 122 w 181"/>
                <a:gd name="T13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9">
                  <a:moveTo>
                    <a:pt x="122" y="38"/>
                  </a:moveTo>
                  <a:lnTo>
                    <a:pt x="24" y="0"/>
                  </a:lnTo>
                  <a:lnTo>
                    <a:pt x="0" y="57"/>
                  </a:lnTo>
                  <a:lnTo>
                    <a:pt x="100" y="97"/>
                  </a:lnTo>
                  <a:lnTo>
                    <a:pt x="158" y="119"/>
                  </a:lnTo>
                  <a:lnTo>
                    <a:pt x="181" y="61"/>
                  </a:lnTo>
                  <a:lnTo>
                    <a:pt x="122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4FA06FA5-4573-473E-9362-35F872CB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475" y="318770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8C52B4C3-F73D-4D22-934A-1607B951F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249613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1B412EF9-16E1-4644-95EC-E38327A53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3115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29D76242-2BBF-420C-AEA5-F1D3860BA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63" y="3495675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2C5157C0-CD8F-4C08-BA93-503A3CC67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25" y="3559175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7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7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7763D8EC-A3BC-4597-87E1-039C5EED6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3619500"/>
              <a:ext cx="185738" cy="269875"/>
            </a:xfrm>
            <a:custGeom>
              <a:avLst/>
              <a:gdLst>
                <a:gd name="T0" fmla="*/ 59 w 117"/>
                <a:gd name="T1" fmla="*/ 0 h 170"/>
                <a:gd name="T2" fmla="*/ 35 w 117"/>
                <a:gd name="T3" fmla="*/ 59 h 170"/>
                <a:gd name="T4" fmla="*/ 0 w 117"/>
                <a:gd name="T5" fmla="*/ 148 h 170"/>
                <a:gd name="T6" fmla="*/ 59 w 117"/>
                <a:gd name="T7" fmla="*/ 170 h 170"/>
                <a:gd name="T8" fmla="*/ 94 w 117"/>
                <a:gd name="T9" fmla="*/ 81 h 170"/>
                <a:gd name="T10" fmla="*/ 117 w 117"/>
                <a:gd name="T11" fmla="*/ 23 h 170"/>
                <a:gd name="T12" fmla="*/ 59 w 117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35" y="59"/>
                  </a:lnTo>
                  <a:lnTo>
                    <a:pt x="0" y="148"/>
                  </a:lnTo>
                  <a:lnTo>
                    <a:pt x="59" y="170"/>
                  </a:lnTo>
                  <a:lnTo>
                    <a:pt x="94" y="81"/>
                  </a:lnTo>
                  <a:lnTo>
                    <a:pt x="117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A98007A2-C43F-4403-9311-E08261FA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5" y="2921000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9687C750-88A4-425B-AF0A-71FB1CB0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75" y="2982913"/>
              <a:ext cx="128588" cy="130175"/>
            </a:xfrm>
            <a:custGeom>
              <a:avLst/>
              <a:gdLst>
                <a:gd name="T0" fmla="*/ 81 w 81"/>
                <a:gd name="T1" fmla="*/ 24 h 82"/>
                <a:gd name="T2" fmla="*/ 22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B3499572-035C-4E6E-AA54-C0B7B9858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30448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2 w 80"/>
                <a:gd name="T3" fmla="*/ 0 h 82"/>
                <a:gd name="T4" fmla="*/ 0 w 80"/>
                <a:gd name="T5" fmla="*/ 58 h 82"/>
                <a:gd name="T6" fmla="*/ 57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F07A7F18-5739-4776-BE5B-E1C2744F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00" y="3106738"/>
              <a:ext cx="130175" cy="130175"/>
            </a:xfrm>
            <a:custGeom>
              <a:avLst/>
              <a:gdLst>
                <a:gd name="T0" fmla="*/ 82 w 82"/>
                <a:gd name="T1" fmla="*/ 23 h 82"/>
                <a:gd name="T2" fmla="*/ 23 w 82"/>
                <a:gd name="T3" fmla="*/ 0 h 82"/>
                <a:gd name="T4" fmla="*/ 0 w 82"/>
                <a:gd name="T5" fmla="*/ 58 h 82"/>
                <a:gd name="T6" fmla="*/ 59 w 82"/>
                <a:gd name="T7" fmla="*/ 82 h 82"/>
                <a:gd name="T8" fmla="*/ 82 w 82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21274C8B-EA7C-4079-B7DE-DDB059A9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0" y="31686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1DF6BD19-6739-46D4-9481-E699FE3E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113" y="32305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231A7E81-3248-4CB2-BC15-AD02B473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550" y="3292475"/>
              <a:ext cx="342900" cy="271463"/>
            </a:xfrm>
            <a:custGeom>
              <a:avLst/>
              <a:gdLst>
                <a:gd name="T0" fmla="*/ 157 w 216"/>
                <a:gd name="T1" fmla="*/ 0 h 171"/>
                <a:gd name="T2" fmla="*/ 122 w 216"/>
                <a:gd name="T3" fmla="*/ 89 h 171"/>
                <a:gd name="T4" fmla="*/ 81 w 216"/>
                <a:gd name="T5" fmla="*/ 74 h 171"/>
                <a:gd name="T6" fmla="*/ 24 w 216"/>
                <a:gd name="T7" fmla="*/ 50 h 171"/>
                <a:gd name="T8" fmla="*/ 0 w 216"/>
                <a:gd name="T9" fmla="*/ 109 h 171"/>
                <a:gd name="T10" fmla="*/ 59 w 216"/>
                <a:gd name="T11" fmla="*/ 132 h 171"/>
                <a:gd name="T12" fmla="*/ 100 w 216"/>
                <a:gd name="T13" fmla="*/ 148 h 171"/>
                <a:gd name="T14" fmla="*/ 158 w 216"/>
                <a:gd name="T15" fmla="*/ 171 h 171"/>
                <a:gd name="T16" fmla="*/ 181 w 216"/>
                <a:gd name="T17" fmla="*/ 112 h 171"/>
                <a:gd name="T18" fmla="*/ 216 w 216"/>
                <a:gd name="T19" fmla="*/ 22 h 171"/>
                <a:gd name="T20" fmla="*/ 157 w 216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1">
                  <a:moveTo>
                    <a:pt x="157" y="0"/>
                  </a:moveTo>
                  <a:lnTo>
                    <a:pt x="122" y="89"/>
                  </a:lnTo>
                  <a:lnTo>
                    <a:pt x="81" y="74"/>
                  </a:lnTo>
                  <a:lnTo>
                    <a:pt x="24" y="50"/>
                  </a:lnTo>
                  <a:lnTo>
                    <a:pt x="0" y="109"/>
                  </a:lnTo>
                  <a:lnTo>
                    <a:pt x="59" y="132"/>
                  </a:lnTo>
                  <a:lnTo>
                    <a:pt x="100" y="148"/>
                  </a:lnTo>
                  <a:lnTo>
                    <a:pt x="158" y="171"/>
                  </a:lnTo>
                  <a:lnTo>
                    <a:pt x="181" y="112"/>
                  </a:lnTo>
                  <a:lnTo>
                    <a:pt x="216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5BDF6131-89D1-4BEA-9B7B-4D2818B87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438" y="335438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8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DA735BCF-2AD5-46C4-AC02-811D9111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3188" y="3414713"/>
              <a:ext cx="130175" cy="128588"/>
            </a:xfrm>
            <a:custGeom>
              <a:avLst/>
              <a:gdLst>
                <a:gd name="T0" fmla="*/ 82 w 82"/>
                <a:gd name="T1" fmla="*/ 24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147422B6-21AD-426B-ADEC-B1571B97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1938" y="34766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3 w 80"/>
                <a:gd name="T3" fmla="*/ 0 h 82"/>
                <a:gd name="T4" fmla="*/ 0 w 80"/>
                <a:gd name="T5" fmla="*/ 59 h 82"/>
                <a:gd name="T6" fmla="*/ 58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3AA23F7F-2643-4103-AF4F-F735A70A6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2779713"/>
              <a:ext cx="285750" cy="190500"/>
            </a:xfrm>
            <a:custGeom>
              <a:avLst/>
              <a:gdLst>
                <a:gd name="T0" fmla="*/ 121 w 180"/>
                <a:gd name="T1" fmla="*/ 39 h 120"/>
                <a:gd name="T2" fmla="*/ 22 w 180"/>
                <a:gd name="T3" fmla="*/ 0 h 120"/>
                <a:gd name="T4" fmla="*/ 0 w 180"/>
                <a:gd name="T5" fmla="*/ 58 h 120"/>
                <a:gd name="T6" fmla="*/ 99 w 180"/>
                <a:gd name="T7" fmla="*/ 98 h 120"/>
                <a:gd name="T8" fmla="*/ 158 w 180"/>
                <a:gd name="T9" fmla="*/ 120 h 120"/>
                <a:gd name="T10" fmla="*/ 180 w 180"/>
                <a:gd name="T11" fmla="*/ 61 h 120"/>
                <a:gd name="T12" fmla="*/ 121 w 180"/>
                <a:gd name="T13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0">
                  <a:moveTo>
                    <a:pt x="121" y="39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99" y="98"/>
                  </a:lnTo>
                  <a:lnTo>
                    <a:pt x="158" y="120"/>
                  </a:lnTo>
                  <a:lnTo>
                    <a:pt x="180" y="61"/>
                  </a:lnTo>
                  <a:lnTo>
                    <a:pt x="121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4A1B2FD9-C808-4D28-9DAE-32AC60968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29035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0B05AB9A-0B90-4EE7-9CEF-AC2DBB0AD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763" y="2963863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EE3458A-2EDD-48FF-A713-0667235BE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25775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0B7E63E2-F99C-4AE8-8606-5F57BDEE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5675" y="30876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B9555E85-EC7C-4676-AAAA-0EDD75235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314960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2 w 81"/>
                <a:gd name="T3" fmla="*/ 0 h 82"/>
                <a:gd name="T4" fmla="*/ 0 w 81"/>
                <a:gd name="T5" fmla="*/ 58 h 82"/>
                <a:gd name="T6" fmla="*/ 57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895C64B5-066D-4437-8002-8142B32C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00" y="3209925"/>
              <a:ext cx="131763" cy="130175"/>
            </a:xfrm>
            <a:custGeom>
              <a:avLst/>
              <a:gdLst>
                <a:gd name="T0" fmla="*/ 83 w 83"/>
                <a:gd name="T1" fmla="*/ 24 h 82"/>
                <a:gd name="T2" fmla="*/ 24 w 83"/>
                <a:gd name="T3" fmla="*/ 0 h 82"/>
                <a:gd name="T4" fmla="*/ 0 w 83"/>
                <a:gd name="T5" fmla="*/ 59 h 82"/>
                <a:gd name="T6" fmla="*/ 59 w 83"/>
                <a:gd name="T7" fmla="*/ 82 h 82"/>
                <a:gd name="T8" fmla="*/ 83 w 83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2">
                  <a:moveTo>
                    <a:pt x="83" y="24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3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04CDAD7C-7358-4552-BFEC-9E98C3DF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3273425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B7DE3934-63E6-4F1E-A728-E7D887FF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0" y="333533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BF2949F4-0CAD-4388-9E25-66E85629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2636838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CF25388F-6060-4431-87FD-7B0744318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269875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CD53422F-D16B-4597-8D18-8A7BCFE0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2759075"/>
              <a:ext cx="130175" cy="130175"/>
            </a:xfrm>
            <a:custGeom>
              <a:avLst/>
              <a:gdLst>
                <a:gd name="T0" fmla="*/ 82 w 82"/>
                <a:gd name="T1" fmla="*/ 24 h 82"/>
                <a:gd name="T2" fmla="*/ 23 w 82"/>
                <a:gd name="T3" fmla="*/ 0 h 82"/>
                <a:gd name="T4" fmla="*/ 0 w 82"/>
                <a:gd name="T5" fmla="*/ 59 h 82"/>
                <a:gd name="T6" fmla="*/ 58 w 82"/>
                <a:gd name="T7" fmla="*/ 82 h 82"/>
                <a:gd name="T8" fmla="*/ 82 w 82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521F38CA-F35A-4465-97FB-DE552C90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325" y="28209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4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64376752-100F-450B-8B4A-4C08F2F6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288448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7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7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747E9EDD-1004-4660-B28D-D6BA7D5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2946400"/>
              <a:ext cx="127000" cy="128588"/>
            </a:xfrm>
            <a:custGeom>
              <a:avLst/>
              <a:gdLst>
                <a:gd name="T0" fmla="*/ 80 w 80"/>
                <a:gd name="T1" fmla="*/ 22 h 81"/>
                <a:gd name="T2" fmla="*/ 22 w 80"/>
                <a:gd name="T3" fmla="*/ 0 h 81"/>
                <a:gd name="T4" fmla="*/ 0 w 80"/>
                <a:gd name="T5" fmla="*/ 58 h 81"/>
                <a:gd name="T6" fmla="*/ 58 w 80"/>
                <a:gd name="T7" fmla="*/ 81 h 81"/>
                <a:gd name="T8" fmla="*/ 80 w 80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39FFC6BC-A594-463D-8430-984313674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400" y="30067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FBAC836B-0EC0-4B83-89A1-872EFFEDA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150" y="30686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B0714DC7-F82F-45BE-8BC2-B3906B918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1305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A8A81251-FB01-4665-85A9-E994D3DC1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3190875"/>
              <a:ext cx="128588" cy="131763"/>
            </a:xfrm>
            <a:custGeom>
              <a:avLst/>
              <a:gdLst>
                <a:gd name="T0" fmla="*/ 81 w 81"/>
                <a:gd name="T1" fmla="*/ 24 h 83"/>
                <a:gd name="T2" fmla="*/ 22 w 81"/>
                <a:gd name="T3" fmla="*/ 0 h 83"/>
                <a:gd name="T4" fmla="*/ 0 w 81"/>
                <a:gd name="T5" fmla="*/ 59 h 83"/>
                <a:gd name="T6" fmla="*/ 58 w 81"/>
                <a:gd name="T7" fmla="*/ 83 h 83"/>
                <a:gd name="T8" fmla="*/ 81 w 81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3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504F646C-7346-4112-AB9A-D106DB6C5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2389188"/>
              <a:ext cx="641350" cy="223838"/>
            </a:xfrm>
            <a:custGeom>
              <a:avLst/>
              <a:gdLst>
                <a:gd name="T0" fmla="*/ 20 w 345"/>
                <a:gd name="T1" fmla="*/ 106 h 120"/>
                <a:gd name="T2" fmla="*/ 0 w 345"/>
                <a:gd name="T3" fmla="*/ 120 h 120"/>
                <a:gd name="T4" fmla="*/ 345 w 345"/>
                <a:gd name="T5" fmla="*/ 4 h 120"/>
                <a:gd name="T6" fmla="*/ 330 w 345"/>
                <a:gd name="T7" fmla="*/ 2 h 120"/>
                <a:gd name="T8" fmla="*/ 20 w 345"/>
                <a:gd name="T9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20">
                  <a:moveTo>
                    <a:pt x="20" y="106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0" y="1"/>
                    <a:pt x="335" y="0"/>
                    <a:pt x="330" y="2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8">
              <a:extLst>
                <a:ext uri="{FF2B5EF4-FFF2-40B4-BE49-F238E27FC236}">
                  <a16:creationId xmlns:a16="http://schemas.microsoft.com/office/drawing/2014/main" id="{360D1686-7130-442F-9AB4-8771CDAF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2400300"/>
              <a:ext cx="544513" cy="260350"/>
            </a:xfrm>
            <a:custGeom>
              <a:avLst/>
              <a:gdLst>
                <a:gd name="T0" fmla="*/ 326 w 343"/>
                <a:gd name="T1" fmla="*/ 0 h 164"/>
                <a:gd name="T2" fmla="*/ 0 w 343"/>
                <a:gd name="T3" fmla="*/ 110 h 164"/>
                <a:gd name="T4" fmla="*/ 18 w 343"/>
                <a:gd name="T5" fmla="*/ 164 h 164"/>
                <a:gd name="T6" fmla="*/ 343 w 343"/>
                <a:gd name="T7" fmla="*/ 55 h 164"/>
                <a:gd name="T8" fmla="*/ 326 w 34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64">
                  <a:moveTo>
                    <a:pt x="326" y="0"/>
                  </a:moveTo>
                  <a:lnTo>
                    <a:pt x="0" y="110"/>
                  </a:lnTo>
                  <a:lnTo>
                    <a:pt x="18" y="164"/>
                  </a:lnTo>
                  <a:lnTo>
                    <a:pt x="343" y="55"/>
                  </a:lnTo>
                  <a:lnTo>
                    <a:pt x="326" y="0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9">
              <a:extLst>
                <a:ext uri="{FF2B5EF4-FFF2-40B4-BE49-F238E27FC236}">
                  <a16:creationId xmlns:a16="http://schemas.microsoft.com/office/drawing/2014/main" id="{73190643-82B9-433E-ABDD-26D0994E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2371725"/>
              <a:ext cx="127000" cy="115888"/>
            </a:xfrm>
            <a:custGeom>
              <a:avLst/>
              <a:gdLst>
                <a:gd name="T0" fmla="*/ 32 w 68"/>
                <a:gd name="T1" fmla="*/ 4 h 62"/>
                <a:gd name="T2" fmla="*/ 0 w 68"/>
                <a:gd name="T3" fmla="*/ 15 h 62"/>
                <a:gd name="T4" fmla="*/ 15 w 68"/>
                <a:gd name="T5" fmla="*/ 62 h 62"/>
                <a:gd name="T6" fmla="*/ 48 w 68"/>
                <a:gd name="T7" fmla="*/ 51 h 62"/>
                <a:gd name="T8" fmla="*/ 63 w 68"/>
                <a:gd name="T9" fmla="*/ 20 h 62"/>
                <a:gd name="T10" fmla="*/ 63 w 68"/>
                <a:gd name="T11" fmla="*/ 20 h 62"/>
                <a:gd name="T12" fmla="*/ 32 w 68"/>
                <a:gd name="T1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2">
                  <a:moveTo>
                    <a:pt x="32" y="4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61" y="47"/>
                    <a:pt x="68" y="33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9" y="7"/>
                    <a:pt x="45" y="0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0">
              <a:extLst>
                <a:ext uri="{FF2B5EF4-FFF2-40B4-BE49-F238E27FC236}">
                  <a16:creationId xmlns:a16="http://schemas.microsoft.com/office/drawing/2014/main" id="{2CE6DB77-24B3-4A8B-B6EA-86BCBCCD5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2574925"/>
              <a:ext cx="168275" cy="93663"/>
            </a:xfrm>
            <a:custGeom>
              <a:avLst/>
              <a:gdLst>
                <a:gd name="T0" fmla="*/ 0 w 106"/>
                <a:gd name="T1" fmla="*/ 59 h 59"/>
                <a:gd name="T2" fmla="*/ 106 w 106"/>
                <a:gd name="T3" fmla="*/ 54 h 59"/>
                <a:gd name="T4" fmla="*/ 88 w 106"/>
                <a:gd name="T5" fmla="*/ 0 h 59"/>
                <a:gd name="T6" fmla="*/ 0 w 106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59">
                  <a:moveTo>
                    <a:pt x="0" y="59"/>
                  </a:moveTo>
                  <a:lnTo>
                    <a:pt x="106" y="54"/>
                  </a:lnTo>
                  <a:lnTo>
                    <a:pt x="88" y="0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81">
              <a:extLst>
                <a:ext uri="{FF2B5EF4-FFF2-40B4-BE49-F238E27FC236}">
                  <a16:creationId xmlns:a16="http://schemas.microsoft.com/office/drawing/2014/main" id="{386EFDCD-D434-427E-9552-00260393C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614613"/>
              <a:ext cx="15875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2">
              <a:extLst>
                <a:ext uri="{FF2B5EF4-FFF2-40B4-BE49-F238E27FC236}">
                  <a16:creationId xmlns:a16="http://schemas.microsoft.com/office/drawing/2014/main" id="{CA6B00BA-4E5E-4E6C-B2C2-199524A0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573338"/>
              <a:ext cx="1460500" cy="1100138"/>
            </a:xfrm>
            <a:custGeom>
              <a:avLst/>
              <a:gdLst>
                <a:gd name="T0" fmla="*/ 920 w 920"/>
                <a:gd name="T1" fmla="*/ 433 h 693"/>
                <a:gd name="T2" fmla="*/ 144 w 920"/>
                <a:gd name="T3" fmla="*/ 693 h 693"/>
                <a:gd name="T4" fmla="*/ 0 w 920"/>
                <a:gd name="T5" fmla="*/ 260 h 693"/>
                <a:gd name="T6" fmla="*/ 774 w 920"/>
                <a:gd name="T7" fmla="*/ 0 h 693"/>
                <a:gd name="T8" fmla="*/ 920 w 920"/>
                <a:gd name="T9" fmla="*/ 43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693">
                  <a:moveTo>
                    <a:pt x="920" y="433"/>
                  </a:moveTo>
                  <a:lnTo>
                    <a:pt x="144" y="693"/>
                  </a:lnTo>
                  <a:lnTo>
                    <a:pt x="0" y="260"/>
                  </a:lnTo>
                  <a:lnTo>
                    <a:pt x="774" y="0"/>
                  </a:lnTo>
                  <a:lnTo>
                    <a:pt x="920" y="43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3">
              <a:extLst>
                <a:ext uri="{FF2B5EF4-FFF2-40B4-BE49-F238E27FC236}">
                  <a16:creationId xmlns:a16="http://schemas.microsoft.com/office/drawing/2014/main" id="{A2A24EB7-88F9-491D-AF86-5C91D2EB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2679700"/>
              <a:ext cx="1314450" cy="949325"/>
            </a:xfrm>
            <a:custGeom>
              <a:avLst/>
              <a:gdLst>
                <a:gd name="T0" fmla="*/ 828 w 828"/>
                <a:gd name="T1" fmla="*/ 360 h 598"/>
                <a:gd name="T2" fmla="*/ 707 w 828"/>
                <a:gd name="T3" fmla="*/ 0 h 598"/>
                <a:gd name="T4" fmla="*/ 0 w 828"/>
                <a:gd name="T5" fmla="*/ 237 h 598"/>
                <a:gd name="T6" fmla="*/ 120 w 828"/>
                <a:gd name="T7" fmla="*/ 598 h 598"/>
                <a:gd name="T8" fmla="*/ 828 w 828"/>
                <a:gd name="T9" fmla="*/ 36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598">
                  <a:moveTo>
                    <a:pt x="828" y="360"/>
                  </a:moveTo>
                  <a:lnTo>
                    <a:pt x="707" y="0"/>
                  </a:lnTo>
                  <a:lnTo>
                    <a:pt x="0" y="237"/>
                  </a:lnTo>
                  <a:lnTo>
                    <a:pt x="120" y="598"/>
                  </a:lnTo>
                  <a:lnTo>
                    <a:pt x="828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8B165968-3F40-42D2-8143-2AF93DE5D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2917825"/>
              <a:ext cx="228600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85">
              <a:extLst>
                <a:ext uri="{FF2B5EF4-FFF2-40B4-BE49-F238E27FC236}">
                  <a16:creationId xmlns:a16="http://schemas.microsoft.com/office/drawing/2014/main" id="{16B19AA9-FAE5-4136-8633-DBACEA17C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1163" y="2608263"/>
              <a:ext cx="230188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Line 86">
              <a:extLst>
                <a:ext uri="{FF2B5EF4-FFF2-40B4-BE49-F238E27FC236}">
                  <a16:creationId xmlns:a16="http://schemas.microsoft.com/office/drawing/2014/main" id="{F830763B-57A6-4E5D-9D67-A51570E52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5813" y="2681288"/>
              <a:ext cx="919163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Line 87">
              <a:extLst>
                <a:ext uri="{FF2B5EF4-FFF2-40B4-BE49-F238E27FC236}">
                  <a16:creationId xmlns:a16="http://schemas.microsoft.com/office/drawing/2014/main" id="{58D6A9D0-063C-4C77-A3AB-ACEB2B524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6788" y="3222625"/>
              <a:ext cx="920750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88">
              <a:extLst>
                <a:ext uri="{FF2B5EF4-FFF2-40B4-BE49-F238E27FC236}">
                  <a16:creationId xmlns:a16="http://schemas.microsoft.com/office/drawing/2014/main" id="{462F4C8A-7803-4D15-A3DA-956F7F09F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8688" y="3370263"/>
              <a:ext cx="147638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30EBA3AE-4B10-48E7-9042-5B1129E71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3763" y="3263900"/>
              <a:ext cx="147638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Line 90">
              <a:extLst>
                <a:ext uri="{FF2B5EF4-FFF2-40B4-BE49-F238E27FC236}">
                  <a16:creationId xmlns:a16="http://schemas.microsoft.com/office/drawing/2014/main" id="{F636274B-1972-418A-9E50-D33164B61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3157538"/>
              <a:ext cx="146050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91">
              <a:extLst>
                <a:ext uri="{FF2B5EF4-FFF2-40B4-BE49-F238E27FC236}">
                  <a16:creationId xmlns:a16="http://schemas.microsoft.com/office/drawing/2014/main" id="{EA678495-F694-4CE9-B48B-E237990EA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2325" y="3054350"/>
              <a:ext cx="147638" cy="476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2">
              <a:extLst>
                <a:ext uri="{FF2B5EF4-FFF2-40B4-BE49-F238E27FC236}">
                  <a16:creationId xmlns:a16="http://schemas.microsoft.com/office/drawing/2014/main" id="{81A1AECB-1F60-4C06-8C7F-0C0C3499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232150"/>
              <a:ext cx="125413" cy="125413"/>
            </a:xfrm>
            <a:custGeom>
              <a:avLst/>
              <a:gdLst>
                <a:gd name="T0" fmla="*/ 5 w 67"/>
                <a:gd name="T1" fmla="*/ 43 h 67"/>
                <a:gd name="T2" fmla="*/ 24 w 67"/>
                <a:gd name="T3" fmla="*/ 5 h 67"/>
                <a:gd name="T4" fmla="*/ 61 w 67"/>
                <a:gd name="T5" fmla="*/ 24 h 67"/>
                <a:gd name="T6" fmla="*/ 43 w 67"/>
                <a:gd name="T7" fmla="*/ 62 h 67"/>
                <a:gd name="T8" fmla="*/ 5 w 67"/>
                <a:gd name="T9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" y="43"/>
                  </a:moveTo>
                  <a:cubicBezTo>
                    <a:pt x="0" y="27"/>
                    <a:pt x="8" y="11"/>
                    <a:pt x="24" y="5"/>
                  </a:cubicBezTo>
                  <a:cubicBezTo>
                    <a:pt x="39" y="0"/>
                    <a:pt x="56" y="8"/>
                    <a:pt x="61" y="24"/>
                  </a:cubicBezTo>
                  <a:cubicBezTo>
                    <a:pt x="67" y="40"/>
                    <a:pt x="58" y="57"/>
                    <a:pt x="43" y="62"/>
                  </a:cubicBezTo>
                  <a:cubicBezTo>
                    <a:pt x="27" y="67"/>
                    <a:pt x="10" y="59"/>
                    <a:pt x="5" y="43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3">
              <a:extLst>
                <a:ext uri="{FF2B5EF4-FFF2-40B4-BE49-F238E27FC236}">
                  <a16:creationId xmlns:a16="http://schemas.microsoft.com/office/drawing/2014/main" id="{B147D5F2-C1BA-4D4B-BB6D-3DC5CE77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827338"/>
              <a:ext cx="109538" cy="158750"/>
            </a:xfrm>
            <a:custGeom>
              <a:avLst/>
              <a:gdLst>
                <a:gd name="T0" fmla="*/ 69 w 69"/>
                <a:gd name="T1" fmla="*/ 86 h 100"/>
                <a:gd name="T2" fmla="*/ 29 w 69"/>
                <a:gd name="T3" fmla="*/ 100 h 100"/>
                <a:gd name="T4" fmla="*/ 0 w 69"/>
                <a:gd name="T5" fmla="*/ 14 h 100"/>
                <a:gd name="T6" fmla="*/ 40 w 69"/>
                <a:gd name="T7" fmla="*/ 0 h 100"/>
                <a:gd name="T8" fmla="*/ 69 w 69"/>
                <a:gd name="T9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69" y="86"/>
                  </a:moveTo>
                  <a:lnTo>
                    <a:pt x="29" y="100"/>
                  </a:lnTo>
                  <a:lnTo>
                    <a:pt x="0" y="14"/>
                  </a:lnTo>
                  <a:lnTo>
                    <a:pt x="40" y="0"/>
                  </a:lnTo>
                  <a:lnTo>
                    <a:pt x="69" y="8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id="{CF5A7456-676C-45F5-9DD9-CFEE50F38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703638"/>
              <a:ext cx="963613" cy="1171575"/>
            </a:xfrm>
            <a:custGeom>
              <a:avLst/>
              <a:gdLst>
                <a:gd name="T0" fmla="*/ 461 w 607"/>
                <a:gd name="T1" fmla="*/ 738 h 738"/>
                <a:gd name="T2" fmla="*/ 0 w 607"/>
                <a:gd name="T3" fmla="*/ 633 h 738"/>
                <a:gd name="T4" fmla="*/ 145 w 607"/>
                <a:gd name="T5" fmla="*/ 0 h 738"/>
                <a:gd name="T6" fmla="*/ 607 w 607"/>
                <a:gd name="T7" fmla="*/ 106 h 738"/>
                <a:gd name="T8" fmla="*/ 461 w 607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738">
                  <a:moveTo>
                    <a:pt x="461" y="738"/>
                  </a:moveTo>
                  <a:lnTo>
                    <a:pt x="0" y="633"/>
                  </a:lnTo>
                  <a:lnTo>
                    <a:pt x="145" y="0"/>
                  </a:lnTo>
                  <a:lnTo>
                    <a:pt x="607" y="106"/>
                  </a:lnTo>
                  <a:lnTo>
                    <a:pt x="461" y="73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5">
              <a:extLst>
                <a:ext uri="{FF2B5EF4-FFF2-40B4-BE49-F238E27FC236}">
                  <a16:creationId xmlns:a16="http://schemas.microsoft.com/office/drawing/2014/main" id="{8BBD7771-0E86-46EB-8B5A-3521A0BE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925" y="3913188"/>
              <a:ext cx="190500" cy="190500"/>
            </a:xfrm>
            <a:custGeom>
              <a:avLst/>
              <a:gdLst>
                <a:gd name="T0" fmla="*/ 98 w 120"/>
                <a:gd name="T1" fmla="*/ 120 h 120"/>
                <a:gd name="T2" fmla="*/ 0 w 120"/>
                <a:gd name="T3" fmla="*/ 98 h 120"/>
                <a:gd name="T4" fmla="*/ 22 w 120"/>
                <a:gd name="T5" fmla="*/ 0 h 120"/>
                <a:gd name="T6" fmla="*/ 120 w 120"/>
                <a:gd name="T7" fmla="*/ 22 h 120"/>
                <a:gd name="T8" fmla="*/ 98 w 12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8" y="120"/>
                  </a:moveTo>
                  <a:lnTo>
                    <a:pt x="0" y="98"/>
                  </a:lnTo>
                  <a:lnTo>
                    <a:pt x="22" y="0"/>
                  </a:lnTo>
                  <a:lnTo>
                    <a:pt x="120" y="22"/>
                  </a:lnTo>
                  <a:lnTo>
                    <a:pt x="98" y="12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Line 96">
              <a:extLst>
                <a:ext uri="{FF2B5EF4-FFF2-40B4-BE49-F238E27FC236}">
                  <a16:creationId xmlns:a16="http://schemas.microsoft.com/office/drawing/2014/main" id="{17D2C3F8-5539-4261-AC51-B84969DAA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350" y="419735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Line 97">
              <a:extLst>
                <a:ext uri="{FF2B5EF4-FFF2-40B4-BE49-F238E27FC236}">
                  <a16:creationId xmlns:a16="http://schemas.microsoft.com/office/drawing/2014/main" id="{CD0CDE2B-94B4-4656-82D9-2704AE365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125" y="4291013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Line 98">
              <a:extLst>
                <a:ext uri="{FF2B5EF4-FFF2-40B4-BE49-F238E27FC236}">
                  <a16:creationId xmlns:a16="http://schemas.microsoft.com/office/drawing/2014/main" id="{E9940CB9-3152-4EB5-8B67-312A0D2B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0488" y="4383088"/>
              <a:ext cx="414338" cy="968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Line 99">
              <a:extLst>
                <a:ext uri="{FF2B5EF4-FFF2-40B4-BE49-F238E27FC236}">
                  <a16:creationId xmlns:a16="http://schemas.microsoft.com/office/drawing/2014/main" id="{94F3DB44-BBEE-4C61-A511-7109195BF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8263" y="4478338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Line 100">
              <a:extLst>
                <a:ext uri="{FF2B5EF4-FFF2-40B4-BE49-F238E27FC236}">
                  <a16:creationId xmlns:a16="http://schemas.microsoft.com/office/drawing/2014/main" id="{4589519A-9F1A-4791-997E-B983F5A24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7625" y="457200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1">
              <a:extLst>
                <a:ext uri="{FF2B5EF4-FFF2-40B4-BE49-F238E27FC236}">
                  <a16:creationId xmlns:a16="http://schemas.microsoft.com/office/drawing/2014/main" id="{58E09A6A-64AE-458B-9F22-C0A5C966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263" y="3883025"/>
              <a:ext cx="1265238" cy="1344613"/>
            </a:xfrm>
            <a:custGeom>
              <a:avLst/>
              <a:gdLst>
                <a:gd name="T0" fmla="*/ 494 w 797"/>
                <a:gd name="T1" fmla="*/ 847 h 847"/>
                <a:gd name="T2" fmla="*/ 0 w 797"/>
                <a:gd name="T3" fmla="*/ 597 h 847"/>
                <a:gd name="T4" fmla="*/ 302 w 797"/>
                <a:gd name="T5" fmla="*/ 0 h 847"/>
                <a:gd name="T6" fmla="*/ 797 w 797"/>
                <a:gd name="T7" fmla="*/ 250 h 847"/>
                <a:gd name="T8" fmla="*/ 494 w 797"/>
                <a:gd name="T9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847">
                  <a:moveTo>
                    <a:pt x="494" y="847"/>
                  </a:moveTo>
                  <a:lnTo>
                    <a:pt x="0" y="597"/>
                  </a:lnTo>
                  <a:lnTo>
                    <a:pt x="302" y="0"/>
                  </a:lnTo>
                  <a:lnTo>
                    <a:pt x="797" y="250"/>
                  </a:lnTo>
                  <a:lnTo>
                    <a:pt x="494" y="84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2">
              <a:extLst>
                <a:ext uri="{FF2B5EF4-FFF2-40B4-BE49-F238E27FC236}">
                  <a16:creationId xmlns:a16="http://schemas.microsoft.com/office/drawing/2014/main" id="{C2E6C98F-4490-4D6C-B3DA-EFF738D6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1311275" cy="1443038"/>
            </a:xfrm>
            <a:custGeom>
              <a:avLst/>
              <a:gdLst>
                <a:gd name="T0" fmla="*/ 493 w 826"/>
                <a:gd name="T1" fmla="*/ 909 h 909"/>
                <a:gd name="T2" fmla="*/ 0 w 826"/>
                <a:gd name="T3" fmla="*/ 659 h 909"/>
                <a:gd name="T4" fmla="*/ 331 w 826"/>
                <a:gd name="T5" fmla="*/ 0 h 909"/>
                <a:gd name="T6" fmla="*/ 826 w 826"/>
                <a:gd name="T7" fmla="*/ 252 h 909"/>
                <a:gd name="T8" fmla="*/ 493 w 826"/>
                <a:gd name="T9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909">
                  <a:moveTo>
                    <a:pt x="493" y="909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826" y="252"/>
                  </a:lnTo>
                  <a:lnTo>
                    <a:pt x="493" y="90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3">
              <a:extLst>
                <a:ext uri="{FF2B5EF4-FFF2-40B4-BE49-F238E27FC236}">
                  <a16:creationId xmlns:a16="http://schemas.microsoft.com/office/drawing/2014/main" id="{2DE9C7DD-83DA-4FF9-9A2B-44CFE88B8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7350" y="3822700"/>
              <a:ext cx="1195388" cy="1365250"/>
            </a:xfrm>
            <a:custGeom>
              <a:avLst/>
              <a:gdLst>
                <a:gd name="T0" fmla="*/ 428 w 753"/>
                <a:gd name="T1" fmla="*/ 860 h 860"/>
                <a:gd name="T2" fmla="*/ 753 w 753"/>
                <a:gd name="T3" fmla="*/ 217 h 860"/>
                <a:gd name="T4" fmla="*/ 325 w 753"/>
                <a:gd name="T5" fmla="*/ 0 h 860"/>
                <a:gd name="T6" fmla="*/ 0 w 753"/>
                <a:gd name="T7" fmla="*/ 643 h 860"/>
                <a:gd name="T8" fmla="*/ 428 w 753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3" h="860">
                  <a:moveTo>
                    <a:pt x="428" y="860"/>
                  </a:moveTo>
                  <a:lnTo>
                    <a:pt x="753" y="217"/>
                  </a:lnTo>
                  <a:lnTo>
                    <a:pt x="325" y="0"/>
                  </a:lnTo>
                  <a:lnTo>
                    <a:pt x="0" y="643"/>
                  </a:lnTo>
                  <a:lnTo>
                    <a:pt x="428" y="8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4">
              <a:extLst>
                <a:ext uri="{FF2B5EF4-FFF2-40B4-BE49-F238E27FC236}">
                  <a16:creationId xmlns:a16="http://schemas.microsoft.com/office/drawing/2014/main" id="{8131B656-F37F-406E-B260-9FCE4DE33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900" y="4403725"/>
              <a:ext cx="493713" cy="385763"/>
            </a:xfrm>
            <a:custGeom>
              <a:avLst/>
              <a:gdLst>
                <a:gd name="T0" fmla="*/ 254 w 311"/>
                <a:gd name="T1" fmla="*/ 243 h 243"/>
                <a:gd name="T2" fmla="*/ 0 w 311"/>
                <a:gd name="T3" fmla="*/ 114 h 243"/>
                <a:gd name="T4" fmla="*/ 57 w 311"/>
                <a:gd name="T5" fmla="*/ 0 h 243"/>
                <a:gd name="T6" fmla="*/ 311 w 311"/>
                <a:gd name="T7" fmla="*/ 129 h 243"/>
                <a:gd name="T8" fmla="*/ 254 w 311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43">
                  <a:moveTo>
                    <a:pt x="254" y="243"/>
                  </a:moveTo>
                  <a:lnTo>
                    <a:pt x="0" y="114"/>
                  </a:lnTo>
                  <a:lnTo>
                    <a:pt x="57" y="0"/>
                  </a:lnTo>
                  <a:lnTo>
                    <a:pt x="311" y="129"/>
                  </a:lnTo>
                  <a:lnTo>
                    <a:pt x="254" y="24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5">
              <a:extLst>
                <a:ext uri="{FF2B5EF4-FFF2-40B4-BE49-F238E27FC236}">
                  <a16:creationId xmlns:a16="http://schemas.microsoft.com/office/drawing/2014/main" id="{1CD1F251-8D78-4E11-92E0-ABFBBFFC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938" y="4075113"/>
              <a:ext cx="215900" cy="231775"/>
            </a:xfrm>
            <a:custGeom>
              <a:avLst/>
              <a:gdLst>
                <a:gd name="T0" fmla="*/ 83 w 136"/>
                <a:gd name="T1" fmla="*/ 146 h 146"/>
                <a:gd name="T2" fmla="*/ 52 w 136"/>
                <a:gd name="T3" fmla="*/ 106 h 146"/>
                <a:gd name="T4" fmla="*/ 0 w 136"/>
                <a:gd name="T5" fmla="*/ 104 h 146"/>
                <a:gd name="T6" fmla="*/ 53 w 136"/>
                <a:gd name="T7" fmla="*/ 0 h 146"/>
                <a:gd name="T8" fmla="*/ 136 w 136"/>
                <a:gd name="T9" fmla="*/ 42 h 146"/>
                <a:gd name="T10" fmla="*/ 83 w 136"/>
                <a:gd name="T11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46">
                  <a:moveTo>
                    <a:pt x="83" y="146"/>
                  </a:moveTo>
                  <a:lnTo>
                    <a:pt x="52" y="106"/>
                  </a:lnTo>
                  <a:lnTo>
                    <a:pt x="0" y="104"/>
                  </a:lnTo>
                  <a:lnTo>
                    <a:pt x="53" y="0"/>
                  </a:lnTo>
                  <a:lnTo>
                    <a:pt x="136" y="42"/>
                  </a:lnTo>
                  <a:lnTo>
                    <a:pt x="83" y="14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E03795D3-D9E7-498C-AC17-BD1418CD3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633413" cy="1100138"/>
            </a:xfrm>
            <a:custGeom>
              <a:avLst/>
              <a:gdLst>
                <a:gd name="T0" fmla="*/ 66 w 399"/>
                <a:gd name="T1" fmla="*/ 693 h 693"/>
                <a:gd name="T2" fmla="*/ 0 w 399"/>
                <a:gd name="T3" fmla="*/ 659 h 693"/>
                <a:gd name="T4" fmla="*/ 331 w 399"/>
                <a:gd name="T5" fmla="*/ 0 h 693"/>
                <a:gd name="T6" fmla="*/ 399 w 399"/>
                <a:gd name="T7" fmla="*/ 36 h 693"/>
                <a:gd name="T8" fmla="*/ 66 w 39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93">
                  <a:moveTo>
                    <a:pt x="66" y="693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399" y="36"/>
                  </a:lnTo>
                  <a:lnTo>
                    <a:pt x="66" y="69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7">
              <a:extLst>
                <a:ext uri="{FF2B5EF4-FFF2-40B4-BE49-F238E27FC236}">
                  <a16:creationId xmlns:a16="http://schemas.microsoft.com/office/drawing/2014/main" id="{8A8F1A49-2DDA-40FB-89D5-56C598C1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465638"/>
              <a:ext cx="292100" cy="587375"/>
            </a:xfrm>
            <a:custGeom>
              <a:avLst/>
              <a:gdLst>
                <a:gd name="T0" fmla="*/ 62 w 184"/>
                <a:gd name="T1" fmla="*/ 370 h 370"/>
                <a:gd name="T2" fmla="*/ 0 w 184"/>
                <a:gd name="T3" fmla="*/ 348 h 370"/>
                <a:gd name="T4" fmla="*/ 122 w 184"/>
                <a:gd name="T5" fmla="*/ 0 h 370"/>
                <a:gd name="T6" fmla="*/ 184 w 184"/>
                <a:gd name="T7" fmla="*/ 21 h 370"/>
                <a:gd name="T8" fmla="*/ 62 w 18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0">
                  <a:moveTo>
                    <a:pt x="62" y="370"/>
                  </a:moveTo>
                  <a:lnTo>
                    <a:pt x="0" y="348"/>
                  </a:lnTo>
                  <a:lnTo>
                    <a:pt x="122" y="0"/>
                  </a:lnTo>
                  <a:lnTo>
                    <a:pt x="184" y="21"/>
                  </a:lnTo>
                  <a:lnTo>
                    <a:pt x="62" y="37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08">
              <a:extLst>
                <a:ext uri="{FF2B5EF4-FFF2-40B4-BE49-F238E27FC236}">
                  <a16:creationId xmlns:a16="http://schemas.microsoft.com/office/drawing/2014/main" id="{C8E875A1-92D5-4756-A24C-1B9C84AC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388" y="4365625"/>
              <a:ext cx="95250" cy="128588"/>
            </a:xfrm>
            <a:custGeom>
              <a:avLst/>
              <a:gdLst>
                <a:gd name="T0" fmla="*/ 37 w 51"/>
                <a:gd name="T1" fmla="*/ 3 h 69"/>
                <a:gd name="T2" fmla="*/ 37 w 51"/>
                <a:gd name="T3" fmla="*/ 3 h 69"/>
                <a:gd name="T4" fmla="*/ 15 w 51"/>
                <a:gd name="T5" fmla="*/ 13 h 69"/>
                <a:gd name="T6" fmla="*/ 0 w 51"/>
                <a:gd name="T7" fmla="*/ 57 h 69"/>
                <a:gd name="T8" fmla="*/ 32 w 51"/>
                <a:gd name="T9" fmla="*/ 69 h 69"/>
                <a:gd name="T10" fmla="*/ 47 w 51"/>
                <a:gd name="T11" fmla="*/ 24 h 69"/>
                <a:gd name="T12" fmla="*/ 37 w 51"/>
                <a:gd name="T1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9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28" y="0"/>
                    <a:pt x="18" y="4"/>
                    <a:pt x="15" y="1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6"/>
                    <a:pt x="46" y="6"/>
                    <a:pt x="37" y="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09">
              <a:extLst>
                <a:ext uri="{FF2B5EF4-FFF2-40B4-BE49-F238E27FC236}">
                  <a16:creationId xmlns:a16="http://schemas.microsoft.com/office/drawing/2014/main" id="{4B9E7FD5-3B12-4E16-B2D1-0FE9B2F44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5018088"/>
              <a:ext cx="98425" cy="106363"/>
            </a:xfrm>
            <a:custGeom>
              <a:avLst/>
              <a:gdLst>
                <a:gd name="T0" fmla="*/ 0 w 53"/>
                <a:gd name="T1" fmla="*/ 0 h 57"/>
                <a:gd name="T2" fmla="*/ 4 w 53"/>
                <a:gd name="T3" fmla="*/ 43 h 57"/>
                <a:gd name="T4" fmla="*/ 23 w 53"/>
                <a:gd name="T5" fmla="*/ 50 h 57"/>
                <a:gd name="T6" fmla="*/ 53 w 53"/>
                <a:gd name="T7" fmla="*/ 18 h 57"/>
                <a:gd name="T8" fmla="*/ 0 w 5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7">
                  <a:moveTo>
                    <a:pt x="0" y="0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5" y="53"/>
                    <a:pt x="16" y="57"/>
                    <a:pt x="23" y="50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0">
              <a:extLst>
                <a:ext uri="{FF2B5EF4-FFF2-40B4-BE49-F238E27FC236}">
                  <a16:creationId xmlns:a16="http://schemas.microsoft.com/office/drawing/2014/main" id="{244FF842-C629-4F5C-969F-F13698E0A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886325"/>
              <a:ext cx="144463" cy="166688"/>
            </a:xfrm>
            <a:custGeom>
              <a:avLst/>
              <a:gdLst>
                <a:gd name="T0" fmla="*/ 91 w 91"/>
                <a:gd name="T1" fmla="*/ 21 h 105"/>
                <a:gd name="T2" fmla="*/ 29 w 91"/>
                <a:gd name="T3" fmla="*/ 0 h 105"/>
                <a:gd name="T4" fmla="*/ 0 w 91"/>
                <a:gd name="T5" fmla="*/ 83 h 105"/>
                <a:gd name="T6" fmla="*/ 62 w 91"/>
                <a:gd name="T7" fmla="*/ 105 h 105"/>
                <a:gd name="T8" fmla="*/ 91 w 91"/>
                <a:gd name="T9" fmla="*/ 2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91" y="21"/>
                  </a:moveTo>
                  <a:lnTo>
                    <a:pt x="29" y="0"/>
                  </a:lnTo>
                  <a:lnTo>
                    <a:pt x="0" y="83"/>
                  </a:lnTo>
                  <a:lnTo>
                    <a:pt x="62" y="105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1">
              <a:extLst>
                <a:ext uri="{FF2B5EF4-FFF2-40B4-BE49-F238E27FC236}">
                  <a16:creationId xmlns:a16="http://schemas.microsoft.com/office/drawing/2014/main" id="{CF2579C5-2886-47C6-AEC8-CD8C4C38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518025"/>
              <a:ext cx="149225" cy="293688"/>
            </a:xfrm>
            <a:custGeom>
              <a:avLst/>
              <a:gdLst>
                <a:gd name="T0" fmla="*/ 0 w 94"/>
                <a:gd name="T1" fmla="*/ 0 h 185"/>
                <a:gd name="T2" fmla="*/ 94 w 94"/>
                <a:gd name="T3" fmla="*/ 33 h 185"/>
                <a:gd name="T4" fmla="*/ 40 w 94"/>
                <a:gd name="T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85">
                  <a:moveTo>
                    <a:pt x="0" y="0"/>
                  </a:moveTo>
                  <a:lnTo>
                    <a:pt x="94" y="33"/>
                  </a:lnTo>
                  <a:lnTo>
                    <a:pt x="40" y="185"/>
                  </a:ln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12">
              <a:extLst>
                <a:ext uri="{FF2B5EF4-FFF2-40B4-BE49-F238E27FC236}">
                  <a16:creationId xmlns:a16="http://schemas.microsoft.com/office/drawing/2014/main" id="{CFE8EC87-4A9F-4C6C-8D26-AD4A70061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3221038"/>
              <a:ext cx="819150" cy="904875"/>
            </a:xfrm>
            <a:custGeom>
              <a:avLst/>
              <a:gdLst>
                <a:gd name="T0" fmla="*/ 409 w 440"/>
                <a:gd name="T1" fmla="*/ 398 h 486"/>
                <a:gd name="T2" fmla="*/ 158 w 440"/>
                <a:gd name="T3" fmla="*/ 479 h 486"/>
                <a:gd name="T4" fmla="*/ 110 w 440"/>
                <a:gd name="T5" fmla="*/ 455 h 486"/>
                <a:gd name="T6" fmla="*/ 7 w 440"/>
                <a:gd name="T7" fmla="*/ 136 h 486"/>
                <a:gd name="T8" fmla="*/ 31 w 440"/>
                <a:gd name="T9" fmla="*/ 88 h 486"/>
                <a:gd name="T10" fmla="*/ 283 w 440"/>
                <a:gd name="T11" fmla="*/ 6 h 486"/>
                <a:gd name="T12" fmla="*/ 331 w 440"/>
                <a:gd name="T13" fmla="*/ 31 h 486"/>
                <a:gd name="T14" fmla="*/ 434 w 440"/>
                <a:gd name="T15" fmla="*/ 350 h 486"/>
                <a:gd name="T16" fmla="*/ 409 w 440"/>
                <a:gd name="T17" fmla="*/ 39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86">
                  <a:moveTo>
                    <a:pt x="409" y="398"/>
                  </a:moveTo>
                  <a:cubicBezTo>
                    <a:pt x="158" y="479"/>
                    <a:pt x="158" y="479"/>
                    <a:pt x="158" y="479"/>
                  </a:cubicBezTo>
                  <a:cubicBezTo>
                    <a:pt x="138" y="486"/>
                    <a:pt x="117" y="475"/>
                    <a:pt x="110" y="45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0" y="116"/>
                    <a:pt x="11" y="94"/>
                    <a:pt x="31" y="88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303" y="0"/>
                    <a:pt x="324" y="11"/>
                    <a:pt x="331" y="31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40" y="370"/>
                    <a:pt x="429" y="391"/>
                    <a:pt x="409" y="39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13">
              <a:extLst>
                <a:ext uri="{FF2B5EF4-FFF2-40B4-BE49-F238E27FC236}">
                  <a16:creationId xmlns:a16="http://schemas.microsoft.com/office/drawing/2014/main" id="{80FE7A27-C813-46DD-A09A-E11D01F3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13" y="3324225"/>
              <a:ext cx="487363" cy="263525"/>
            </a:xfrm>
            <a:custGeom>
              <a:avLst/>
              <a:gdLst>
                <a:gd name="T0" fmla="*/ 307 w 307"/>
                <a:gd name="T1" fmla="*/ 74 h 166"/>
                <a:gd name="T2" fmla="*/ 24 w 307"/>
                <a:gd name="T3" fmla="*/ 166 h 166"/>
                <a:gd name="T4" fmla="*/ 0 w 307"/>
                <a:gd name="T5" fmla="*/ 91 h 166"/>
                <a:gd name="T6" fmla="*/ 282 w 307"/>
                <a:gd name="T7" fmla="*/ 0 h 166"/>
                <a:gd name="T8" fmla="*/ 307 w 307"/>
                <a:gd name="T9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66">
                  <a:moveTo>
                    <a:pt x="307" y="74"/>
                  </a:moveTo>
                  <a:lnTo>
                    <a:pt x="24" y="166"/>
                  </a:lnTo>
                  <a:lnTo>
                    <a:pt x="0" y="91"/>
                  </a:lnTo>
                  <a:lnTo>
                    <a:pt x="282" y="0"/>
                  </a:lnTo>
                  <a:lnTo>
                    <a:pt x="307" y="7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14">
              <a:extLst>
                <a:ext uri="{FF2B5EF4-FFF2-40B4-BE49-F238E27FC236}">
                  <a16:creationId xmlns:a16="http://schemas.microsoft.com/office/drawing/2014/main" id="{B1B57B56-C1DF-468A-8B2F-15CC91DDF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3370263"/>
              <a:ext cx="401638" cy="185738"/>
            </a:xfrm>
            <a:custGeom>
              <a:avLst/>
              <a:gdLst>
                <a:gd name="T0" fmla="*/ 253 w 253"/>
                <a:gd name="T1" fmla="*/ 40 h 117"/>
                <a:gd name="T2" fmla="*/ 241 w 253"/>
                <a:gd name="T3" fmla="*/ 0 h 117"/>
                <a:gd name="T4" fmla="*/ 0 w 253"/>
                <a:gd name="T5" fmla="*/ 78 h 117"/>
                <a:gd name="T6" fmla="*/ 13 w 253"/>
                <a:gd name="T7" fmla="*/ 117 h 117"/>
                <a:gd name="T8" fmla="*/ 253 w 253"/>
                <a:gd name="T9" fmla="*/ 4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17">
                  <a:moveTo>
                    <a:pt x="253" y="40"/>
                  </a:moveTo>
                  <a:lnTo>
                    <a:pt x="241" y="0"/>
                  </a:lnTo>
                  <a:lnTo>
                    <a:pt x="0" y="78"/>
                  </a:lnTo>
                  <a:lnTo>
                    <a:pt x="13" y="117"/>
                  </a:lnTo>
                  <a:lnTo>
                    <a:pt x="253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15">
              <a:extLst>
                <a:ext uri="{FF2B5EF4-FFF2-40B4-BE49-F238E27FC236}">
                  <a16:creationId xmlns:a16="http://schemas.microsoft.com/office/drawing/2014/main" id="{A20C68B1-885C-4807-B399-C737F3908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616325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8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6">
              <a:extLst>
                <a:ext uri="{FF2B5EF4-FFF2-40B4-BE49-F238E27FC236}">
                  <a16:creationId xmlns:a16="http://schemas.microsoft.com/office/drawing/2014/main" id="{4171DCD3-95DA-42C0-B629-440A4F78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3562350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9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9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17">
              <a:extLst>
                <a:ext uri="{FF2B5EF4-FFF2-40B4-BE49-F238E27FC236}">
                  <a16:creationId xmlns:a16="http://schemas.microsoft.com/office/drawing/2014/main" id="{41137CB0-FA14-49CE-AED7-DD23B8C07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563" y="3506788"/>
              <a:ext cx="120650" cy="76200"/>
            </a:xfrm>
            <a:custGeom>
              <a:avLst/>
              <a:gdLst>
                <a:gd name="T0" fmla="*/ 76 w 76"/>
                <a:gd name="T1" fmla="*/ 26 h 48"/>
                <a:gd name="T2" fmla="*/ 8 w 76"/>
                <a:gd name="T3" fmla="*/ 48 h 48"/>
                <a:gd name="T4" fmla="*/ 0 w 76"/>
                <a:gd name="T5" fmla="*/ 22 h 48"/>
                <a:gd name="T6" fmla="*/ 68 w 76"/>
                <a:gd name="T7" fmla="*/ 0 h 48"/>
                <a:gd name="T8" fmla="*/ 76 w 76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8">
                  <a:moveTo>
                    <a:pt x="76" y="26"/>
                  </a:moveTo>
                  <a:lnTo>
                    <a:pt x="8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18">
              <a:extLst>
                <a:ext uri="{FF2B5EF4-FFF2-40B4-BE49-F238E27FC236}">
                  <a16:creationId xmlns:a16="http://schemas.microsoft.com/office/drawing/2014/main" id="{75A607C0-57D4-448E-B384-5AC0E7305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525" y="3741738"/>
              <a:ext cx="127000" cy="90488"/>
            </a:xfrm>
            <a:custGeom>
              <a:avLst/>
              <a:gdLst>
                <a:gd name="T0" fmla="*/ 80 w 80"/>
                <a:gd name="T1" fmla="*/ 36 h 57"/>
                <a:gd name="T2" fmla="*/ 11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19">
              <a:extLst>
                <a:ext uri="{FF2B5EF4-FFF2-40B4-BE49-F238E27FC236}">
                  <a16:creationId xmlns:a16="http://schemas.microsoft.com/office/drawing/2014/main" id="{6F000E87-EB8B-4A1C-AF6C-28588B62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3687763"/>
              <a:ext cx="125413" cy="90488"/>
            </a:xfrm>
            <a:custGeom>
              <a:avLst/>
              <a:gdLst>
                <a:gd name="T0" fmla="*/ 79 w 79"/>
                <a:gd name="T1" fmla="*/ 35 h 57"/>
                <a:gd name="T2" fmla="*/ 12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5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0">
              <a:extLst>
                <a:ext uri="{FF2B5EF4-FFF2-40B4-BE49-F238E27FC236}">
                  <a16:creationId xmlns:a16="http://schemas.microsoft.com/office/drawing/2014/main" id="{67646DD1-2C09-4F0D-A7F3-029E79D50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3630613"/>
              <a:ext cx="128588" cy="92075"/>
            </a:xfrm>
            <a:custGeom>
              <a:avLst/>
              <a:gdLst>
                <a:gd name="T0" fmla="*/ 81 w 81"/>
                <a:gd name="T1" fmla="*/ 36 h 58"/>
                <a:gd name="T2" fmla="*/ 12 w 81"/>
                <a:gd name="T3" fmla="*/ 58 h 58"/>
                <a:gd name="T4" fmla="*/ 0 w 81"/>
                <a:gd name="T5" fmla="*/ 23 h 58"/>
                <a:gd name="T6" fmla="*/ 70 w 81"/>
                <a:gd name="T7" fmla="*/ 0 h 58"/>
                <a:gd name="T8" fmla="*/ 81 w 81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">
                  <a:moveTo>
                    <a:pt x="81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70" y="0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21">
              <a:extLst>
                <a:ext uri="{FF2B5EF4-FFF2-40B4-BE49-F238E27FC236}">
                  <a16:creationId xmlns:a16="http://schemas.microsoft.com/office/drawing/2014/main" id="{8071C3E6-8248-4302-AEDA-7978C559C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384333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1 h 58"/>
                <a:gd name="T6" fmla="*/ 69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1"/>
                  </a:lnTo>
                  <a:lnTo>
                    <a:pt x="69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22">
              <a:extLst>
                <a:ext uri="{FF2B5EF4-FFF2-40B4-BE49-F238E27FC236}">
                  <a16:creationId xmlns:a16="http://schemas.microsoft.com/office/drawing/2014/main" id="{4D3C9563-B300-46D8-8A64-54B2246A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725" y="3787775"/>
              <a:ext cx="127000" cy="90488"/>
            </a:xfrm>
            <a:custGeom>
              <a:avLst/>
              <a:gdLst>
                <a:gd name="T0" fmla="*/ 80 w 80"/>
                <a:gd name="T1" fmla="*/ 35 h 57"/>
                <a:gd name="T2" fmla="*/ 10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5"/>
                  </a:moveTo>
                  <a:lnTo>
                    <a:pt x="10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23">
              <a:extLst>
                <a:ext uri="{FF2B5EF4-FFF2-40B4-BE49-F238E27FC236}">
                  <a16:creationId xmlns:a16="http://schemas.microsoft.com/office/drawing/2014/main" id="{13FC5306-7BBC-4611-BA14-658436E4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3732213"/>
              <a:ext cx="125413" cy="90488"/>
            </a:xfrm>
            <a:custGeom>
              <a:avLst/>
              <a:gdLst>
                <a:gd name="T0" fmla="*/ 79 w 79"/>
                <a:gd name="T1" fmla="*/ 36 h 57"/>
                <a:gd name="T2" fmla="*/ 11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4">
              <a:extLst>
                <a:ext uri="{FF2B5EF4-FFF2-40B4-BE49-F238E27FC236}">
                  <a16:creationId xmlns:a16="http://schemas.microsoft.com/office/drawing/2014/main" id="{5DB774EB-4397-49F9-946A-4C46D6425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3943350"/>
              <a:ext cx="127000" cy="92075"/>
            </a:xfrm>
            <a:custGeom>
              <a:avLst/>
              <a:gdLst>
                <a:gd name="T0" fmla="*/ 80 w 80"/>
                <a:gd name="T1" fmla="*/ 36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25">
              <a:extLst>
                <a:ext uri="{FF2B5EF4-FFF2-40B4-BE49-F238E27FC236}">
                  <a16:creationId xmlns:a16="http://schemas.microsoft.com/office/drawing/2014/main" id="{8F97F9EE-03B9-4C18-AF15-3B5B2B67A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88778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6">
              <a:extLst>
                <a:ext uri="{FF2B5EF4-FFF2-40B4-BE49-F238E27FC236}">
                  <a16:creationId xmlns:a16="http://schemas.microsoft.com/office/drawing/2014/main" id="{BF308932-ABDD-41AB-8E0B-9EDDC31ED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3833813"/>
              <a:ext cx="125413" cy="92075"/>
            </a:xfrm>
            <a:custGeom>
              <a:avLst/>
              <a:gdLst>
                <a:gd name="T0" fmla="*/ 79 w 79"/>
                <a:gd name="T1" fmla="*/ 35 h 58"/>
                <a:gd name="T2" fmla="*/ 10 w 79"/>
                <a:gd name="T3" fmla="*/ 58 h 58"/>
                <a:gd name="T4" fmla="*/ 0 w 79"/>
                <a:gd name="T5" fmla="*/ 21 h 58"/>
                <a:gd name="T6" fmla="*/ 68 w 79"/>
                <a:gd name="T7" fmla="*/ 0 h 58"/>
                <a:gd name="T8" fmla="*/ 79 w 79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8">
                  <a:moveTo>
                    <a:pt x="79" y="35"/>
                  </a:moveTo>
                  <a:lnTo>
                    <a:pt x="10" y="58"/>
                  </a:lnTo>
                  <a:lnTo>
                    <a:pt x="0" y="21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27">
              <a:extLst>
                <a:ext uri="{FF2B5EF4-FFF2-40B4-BE49-F238E27FC236}">
                  <a16:creationId xmlns:a16="http://schemas.microsoft.com/office/drawing/2014/main" id="{E7153B5E-1317-46CF-B6DC-5DE9411C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122613"/>
              <a:ext cx="549275" cy="496888"/>
            </a:xfrm>
            <a:custGeom>
              <a:avLst/>
              <a:gdLst>
                <a:gd name="T0" fmla="*/ 117 w 346"/>
                <a:gd name="T1" fmla="*/ 0 h 313"/>
                <a:gd name="T2" fmla="*/ 0 w 346"/>
                <a:gd name="T3" fmla="*/ 228 h 313"/>
                <a:gd name="T4" fmla="*/ 167 w 346"/>
                <a:gd name="T5" fmla="*/ 313 h 313"/>
                <a:gd name="T6" fmla="*/ 198 w 346"/>
                <a:gd name="T7" fmla="*/ 251 h 313"/>
                <a:gd name="T8" fmla="*/ 260 w 346"/>
                <a:gd name="T9" fmla="*/ 284 h 313"/>
                <a:gd name="T10" fmla="*/ 346 w 346"/>
                <a:gd name="T11" fmla="*/ 117 h 313"/>
                <a:gd name="T12" fmla="*/ 117 w 346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13">
                  <a:moveTo>
                    <a:pt x="117" y="0"/>
                  </a:moveTo>
                  <a:lnTo>
                    <a:pt x="0" y="228"/>
                  </a:lnTo>
                  <a:lnTo>
                    <a:pt x="167" y="313"/>
                  </a:lnTo>
                  <a:lnTo>
                    <a:pt x="198" y="251"/>
                  </a:lnTo>
                  <a:lnTo>
                    <a:pt x="260" y="284"/>
                  </a:lnTo>
                  <a:lnTo>
                    <a:pt x="346" y="1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28">
              <a:extLst>
                <a:ext uri="{FF2B5EF4-FFF2-40B4-BE49-F238E27FC236}">
                  <a16:creationId xmlns:a16="http://schemas.microsoft.com/office/drawing/2014/main" id="{4B1D1C38-262B-4A74-8DD7-D0FA3C3D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0" y="3521075"/>
              <a:ext cx="147638" cy="98425"/>
            </a:xfrm>
            <a:custGeom>
              <a:avLst/>
              <a:gdLst>
                <a:gd name="T0" fmla="*/ 0 w 93"/>
                <a:gd name="T1" fmla="*/ 62 h 62"/>
                <a:gd name="T2" fmla="*/ 93 w 93"/>
                <a:gd name="T3" fmla="*/ 33 h 62"/>
                <a:gd name="T4" fmla="*/ 31 w 93"/>
                <a:gd name="T5" fmla="*/ 0 h 62"/>
                <a:gd name="T6" fmla="*/ 0 w 93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2">
                  <a:moveTo>
                    <a:pt x="0" y="62"/>
                  </a:moveTo>
                  <a:lnTo>
                    <a:pt x="93" y="33"/>
                  </a:lnTo>
                  <a:lnTo>
                    <a:pt x="31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29">
              <a:extLst>
                <a:ext uri="{FF2B5EF4-FFF2-40B4-BE49-F238E27FC236}">
                  <a16:creationId xmlns:a16="http://schemas.microsoft.com/office/drawing/2014/main" id="{6E6100F3-9C2D-4256-A90F-6382518C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050" y="3190875"/>
              <a:ext cx="88900" cy="46038"/>
            </a:xfrm>
            <a:custGeom>
              <a:avLst/>
              <a:gdLst>
                <a:gd name="T0" fmla="*/ 0 w 56"/>
                <a:gd name="T1" fmla="*/ 0 h 29"/>
                <a:gd name="T2" fmla="*/ 56 w 56"/>
                <a:gd name="T3" fmla="*/ 29 h 29"/>
                <a:gd name="T4" fmla="*/ 0 w 56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9">
                  <a:moveTo>
                    <a:pt x="0" y="0"/>
                  </a:moveTo>
                  <a:lnTo>
                    <a:pt x="5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Line 130">
              <a:extLst>
                <a:ext uri="{FF2B5EF4-FFF2-40B4-BE49-F238E27FC236}">
                  <a16:creationId xmlns:a16="http://schemas.microsoft.com/office/drawing/2014/main" id="{4A99E621-3625-424A-9881-CA11D29F7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3190875"/>
              <a:ext cx="88900" cy="460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1">
              <a:extLst>
                <a:ext uri="{FF2B5EF4-FFF2-40B4-BE49-F238E27FC236}">
                  <a16:creationId xmlns:a16="http://schemas.microsoft.com/office/drawing/2014/main" id="{D4835BD7-4621-4B11-876E-CBDB6136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388" y="3273425"/>
              <a:ext cx="203200" cy="104775"/>
            </a:xfrm>
            <a:custGeom>
              <a:avLst/>
              <a:gdLst>
                <a:gd name="T0" fmla="*/ 0 w 128"/>
                <a:gd name="T1" fmla="*/ 0 h 66"/>
                <a:gd name="T2" fmla="*/ 128 w 128"/>
                <a:gd name="T3" fmla="*/ 66 h 66"/>
                <a:gd name="T4" fmla="*/ 0 w 12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66">
                  <a:moveTo>
                    <a:pt x="0" y="0"/>
                  </a:moveTo>
                  <a:lnTo>
                    <a:pt x="12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Line 132">
              <a:extLst>
                <a:ext uri="{FF2B5EF4-FFF2-40B4-BE49-F238E27FC236}">
                  <a16:creationId xmlns:a16="http://schemas.microsoft.com/office/drawing/2014/main" id="{B6D86EFD-CD28-40B7-8B5E-5A820673E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9388" y="3273425"/>
              <a:ext cx="203200" cy="10477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33">
              <a:extLst>
                <a:ext uri="{FF2B5EF4-FFF2-40B4-BE49-F238E27FC236}">
                  <a16:creationId xmlns:a16="http://schemas.microsoft.com/office/drawing/2014/main" id="{0E033FB2-6AC8-476F-9D0C-74C90580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373313"/>
              <a:ext cx="581025" cy="581025"/>
            </a:xfrm>
            <a:custGeom>
              <a:avLst/>
              <a:gdLst>
                <a:gd name="T0" fmla="*/ 285 w 312"/>
                <a:gd name="T1" fmla="*/ 106 h 312"/>
                <a:gd name="T2" fmla="*/ 206 w 312"/>
                <a:gd name="T3" fmla="*/ 284 h 312"/>
                <a:gd name="T4" fmla="*/ 28 w 312"/>
                <a:gd name="T5" fmla="*/ 206 h 312"/>
                <a:gd name="T6" fmla="*/ 107 w 312"/>
                <a:gd name="T7" fmla="*/ 27 h 312"/>
                <a:gd name="T8" fmla="*/ 285 w 312"/>
                <a:gd name="T9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85" y="106"/>
                  </a:moveTo>
                  <a:cubicBezTo>
                    <a:pt x="312" y="177"/>
                    <a:pt x="277" y="257"/>
                    <a:pt x="206" y="284"/>
                  </a:cubicBezTo>
                  <a:cubicBezTo>
                    <a:pt x="135" y="312"/>
                    <a:pt x="55" y="277"/>
                    <a:pt x="28" y="206"/>
                  </a:cubicBezTo>
                  <a:cubicBezTo>
                    <a:pt x="0" y="135"/>
                    <a:pt x="36" y="55"/>
                    <a:pt x="107" y="27"/>
                  </a:cubicBezTo>
                  <a:cubicBezTo>
                    <a:pt x="177" y="0"/>
                    <a:pt x="257" y="35"/>
                    <a:pt x="285" y="10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34">
              <a:extLst>
                <a:ext uri="{FF2B5EF4-FFF2-40B4-BE49-F238E27FC236}">
                  <a16:creationId xmlns:a16="http://schemas.microsoft.com/office/drawing/2014/main" id="{48C47DDC-0EAC-4DCA-B18D-CA100F9F4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413" y="2295525"/>
              <a:ext cx="550863" cy="279400"/>
            </a:xfrm>
            <a:custGeom>
              <a:avLst/>
              <a:gdLst>
                <a:gd name="T0" fmla="*/ 0 w 296"/>
                <a:gd name="T1" fmla="*/ 121 h 150"/>
                <a:gd name="T2" fmla="*/ 235 w 296"/>
                <a:gd name="T3" fmla="*/ 5 h 150"/>
                <a:gd name="T4" fmla="*/ 269 w 296"/>
                <a:gd name="T5" fmla="*/ 5 h 150"/>
                <a:gd name="T6" fmla="*/ 269 w 296"/>
                <a:gd name="T7" fmla="*/ 5 h 150"/>
                <a:gd name="T8" fmla="*/ 288 w 296"/>
                <a:gd name="T9" fmla="*/ 55 h 150"/>
                <a:gd name="T10" fmla="*/ 288 w 296"/>
                <a:gd name="T11" fmla="*/ 55 h 150"/>
                <a:gd name="T12" fmla="*/ 263 w 296"/>
                <a:gd name="T13" fmla="*/ 78 h 150"/>
                <a:gd name="T14" fmla="*/ 11 w 296"/>
                <a:gd name="T15" fmla="*/ 150 h 150"/>
                <a:gd name="T16" fmla="*/ 0 w 296"/>
                <a:gd name="T17" fmla="*/ 1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50">
                  <a:moveTo>
                    <a:pt x="0" y="121"/>
                  </a:moveTo>
                  <a:cubicBezTo>
                    <a:pt x="235" y="5"/>
                    <a:pt x="235" y="5"/>
                    <a:pt x="235" y="5"/>
                  </a:cubicBezTo>
                  <a:cubicBezTo>
                    <a:pt x="246" y="0"/>
                    <a:pt x="258" y="0"/>
                    <a:pt x="269" y="5"/>
                  </a:cubicBezTo>
                  <a:cubicBezTo>
                    <a:pt x="269" y="5"/>
                    <a:pt x="269" y="5"/>
                    <a:pt x="269" y="5"/>
                  </a:cubicBezTo>
                  <a:cubicBezTo>
                    <a:pt x="288" y="14"/>
                    <a:pt x="296" y="36"/>
                    <a:pt x="288" y="5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84" y="66"/>
                    <a:pt x="275" y="74"/>
                    <a:pt x="263" y="78"/>
                  </a:cubicBezTo>
                  <a:cubicBezTo>
                    <a:pt x="11" y="150"/>
                    <a:pt x="11" y="150"/>
                    <a:pt x="11" y="150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35">
              <a:extLst>
                <a:ext uri="{FF2B5EF4-FFF2-40B4-BE49-F238E27FC236}">
                  <a16:creationId xmlns:a16="http://schemas.microsoft.com/office/drawing/2014/main" id="{10B7F268-4AE8-40B5-92B1-FACBD6C1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2505075"/>
              <a:ext cx="98425" cy="111125"/>
            </a:xfrm>
            <a:custGeom>
              <a:avLst/>
              <a:gdLst>
                <a:gd name="T0" fmla="*/ 12 w 53"/>
                <a:gd name="T1" fmla="*/ 36 h 60"/>
                <a:gd name="T2" fmla="*/ 19 w 53"/>
                <a:gd name="T3" fmla="*/ 60 h 60"/>
                <a:gd name="T4" fmla="*/ 53 w 53"/>
                <a:gd name="T5" fmla="*/ 47 h 60"/>
                <a:gd name="T6" fmla="*/ 34 w 53"/>
                <a:gd name="T7" fmla="*/ 0 h 60"/>
                <a:gd name="T8" fmla="*/ 0 w 53"/>
                <a:gd name="T9" fmla="*/ 13 h 60"/>
                <a:gd name="T10" fmla="*/ 12 w 53"/>
                <a:gd name="T1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0">
                  <a:moveTo>
                    <a:pt x="12" y="36"/>
                  </a:moveTo>
                  <a:cubicBezTo>
                    <a:pt x="15" y="44"/>
                    <a:pt x="17" y="52"/>
                    <a:pt x="19" y="6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21"/>
                    <a:pt x="9" y="28"/>
                    <a:pt x="12" y="3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6">
              <a:extLst>
                <a:ext uri="{FF2B5EF4-FFF2-40B4-BE49-F238E27FC236}">
                  <a16:creationId xmlns:a16="http://schemas.microsoft.com/office/drawing/2014/main" id="{08B820F9-BB97-4896-87C4-7973777CB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2451100"/>
              <a:ext cx="430213" cy="427038"/>
            </a:xfrm>
            <a:custGeom>
              <a:avLst/>
              <a:gdLst>
                <a:gd name="T0" fmla="*/ 210 w 231"/>
                <a:gd name="T1" fmla="*/ 78 h 230"/>
                <a:gd name="T2" fmla="*/ 152 w 231"/>
                <a:gd name="T3" fmla="*/ 210 h 230"/>
                <a:gd name="T4" fmla="*/ 20 w 231"/>
                <a:gd name="T5" fmla="*/ 152 h 230"/>
                <a:gd name="T6" fmla="*/ 78 w 231"/>
                <a:gd name="T7" fmla="*/ 20 h 230"/>
                <a:gd name="T8" fmla="*/ 210 w 231"/>
                <a:gd name="T9" fmla="*/ 7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0">
                  <a:moveTo>
                    <a:pt x="210" y="78"/>
                  </a:moveTo>
                  <a:cubicBezTo>
                    <a:pt x="231" y="131"/>
                    <a:pt x="205" y="190"/>
                    <a:pt x="152" y="210"/>
                  </a:cubicBezTo>
                  <a:cubicBezTo>
                    <a:pt x="100" y="230"/>
                    <a:pt x="41" y="204"/>
                    <a:pt x="20" y="152"/>
                  </a:cubicBezTo>
                  <a:cubicBezTo>
                    <a:pt x="0" y="99"/>
                    <a:pt x="26" y="40"/>
                    <a:pt x="78" y="20"/>
                  </a:cubicBezTo>
                  <a:cubicBezTo>
                    <a:pt x="131" y="0"/>
                    <a:pt x="190" y="26"/>
                    <a:pt x="210" y="7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7">
              <a:extLst>
                <a:ext uri="{FF2B5EF4-FFF2-40B4-BE49-F238E27FC236}">
                  <a16:creationId xmlns:a16="http://schemas.microsoft.com/office/drawing/2014/main" id="{12C4E6D5-C27A-4054-AA94-03A72538B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2465388"/>
              <a:ext cx="331788" cy="336550"/>
            </a:xfrm>
            <a:custGeom>
              <a:avLst/>
              <a:gdLst>
                <a:gd name="T0" fmla="*/ 130 w 178"/>
                <a:gd name="T1" fmla="*/ 162 h 181"/>
                <a:gd name="T2" fmla="*/ 173 w 178"/>
                <a:gd name="T3" fmla="*/ 128 h 181"/>
                <a:gd name="T4" fmla="*/ 169 w 178"/>
                <a:gd name="T5" fmla="*/ 73 h 181"/>
                <a:gd name="T6" fmla="*/ 47 w 178"/>
                <a:gd name="T7" fmla="*/ 19 h 181"/>
                <a:gd name="T8" fmla="*/ 4 w 178"/>
                <a:gd name="T9" fmla="*/ 53 h 181"/>
                <a:gd name="T10" fmla="*/ 8 w 178"/>
                <a:gd name="T11" fmla="*/ 108 h 181"/>
                <a:gd name="T12" fmla="*/ 130 w 178"/>
                <a:gd name="T13" fmla="*/ 1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1">
                  <a:moveTo>
                    <a:pt x="130" y="162"/>
                  </a:moveTo>
                  <a:cubicBezTo>
                    <a:pt x="148" y="155"/>
                    <a:pt x="163" y="143"/>
                    <a:pt x="173" y="128"/>
                  </a:cubicBezTo>
                  <a:cubicBezTo>
                    <a:pt x="178" y="109"/>
                    <a:pt x="176" y="90"/>
                    <a:pt x="169" y="73"/>
                  </a:cubicBezTo>
                  <a:cubicBezTo>
                    <a:pt x="151" y="24"/>
                    <a:pt x="96" y="0"/>
                    <a:pt x="47" y="19"/>
                  </a:cubicBezTo>
                  <a:cubicBezTo>
                    <a:pt x="30" y="26"/>
                    <a:pt x="15" y="37"/>
                    <a:pt x="4" y="53"/>
                  </a:cubicBezTo>
                  <a:cubicBezTo>
                    <a:pt x="0" y="71"/>
                    <a:pt x="1" y="90"/>
                    <a:pt x="8" y="108"/>
                  </a:cubicBezTo>
                  <a:cubicBezTo>
                    <a:pt x="27" y="157"/>
                    <a:pt x="81" y="181"/>
                    <a:pt x="130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8">
              <a:extLst>
                <a:ext uri="{FF2B5EF4-FFF2-40B4-BE49-F238E27FC236}">
                  <a16:creationId xmlns:a16="http://schemas.microsoft.com/office/drawing/2014/main" id="{C9DFCD80-A405-4C5E-B1C8-D9C77D1D8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2305050"/>
              <a:ext cx="52388" cy="136525"/>
            </a:xfrm>
            <a:custGeom>
              <a:avLst/>
              <a:gdLst>
                <a:gd name="T0" fmla="*/ 33 w 33"/>
                <a:gd name="T1" fmla="*/ 86 h 86"/>
                <a:gd name="T2" fmla="*/ 0 w 33"/>
                <a:gd name="T3" fmla="*/ 0 h 86"/>
                <a:gd name="T4" fmla="*/ 33 w 33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86">
                  <a:moveTo>
                    <a:pt x="33" y="86"/>
                  </a:moveTo>
                  <a:lnTo>
                    <a:pt x="0" y="0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Line 139">
              <a:extLst>
                <a:ext uri="{FF2B5EF4-FFF2-40B4-BE49-F238E27FC236}">
                  <a16:creationId xmlns:a16="http://schemas.microsoft.com/office/drawing/2014/main" id="{F6D7A307-C8C3-4A94-B509-E2CFDAC1B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8975" y="2305050"/>
              <a:ext cx="52388" cy="1365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0">
              <a:extLst>
                <a:ext uri="{FF2B5EF4-FFF2-40B4-BE49-F238E27FC236}">
                  <a16:creationId xmlns:a16="http://schemas.microsoft.com/office/drawing/2014/main" id="{EC0C2070-CF78-4179-AC2A-37941B66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2524125"/>
              <a:ext cx="392113" cy="233363"/>
            </a:xfrm>
            <a:custGeom>
              <a:avLst/>
              <a:gdLst>
                <a:gd name="T0" fmla="*/ 180 w 211"/>
                <a:gd name="T1" fmla="*/ 38 h 125"/>
                <a:gd name="T2" fmla="*/ 55 w 211"/>
                <a:gd name="T3" fmla="*/ 5 h 125"/>
                <a:gd name="T4" fmla="*/ 11 w 211"/>
                <a:gd name="T5" fmla="*/ 31 h 125"/>
                <a:gd name="T6" fmla="*/ 0 w 211"/>
                <a:gd name="T7" fmla="*/ 75 h 125"/>
                <a:gd name="T8" fmla="*/ 194 w 211"/>
                <a:gd name="T9" fmla="*/ 125 h 125"/>
                <a:gd name="T10" fmla="*/ 206 w 211"/>
                <a:gd name="T11" fmla="*/ 82 h 125"/>
                <a:gd name="T12" fmla="*/ 180 w 211"/>
                <a:gd name="T13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25">
                  <a:moveTo>
                    <a:pt x="180" y="38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36" y="0"/>
                    <a:pt x="16" y="12"/>
                    <a:pt x="11" y="3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11" y="62"/>
                    <a:pt x="199" y="43"/>
                    <a:pt x="180" y="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1">
              <a:extLst>
                <a:ext uri="{FF2B5EF4-FFF2-40B4-BE49-F238E27FC236}">
                  <a16:creationId xmlns:a16="http://schemas.microsoft.com/office/drawing/2014/main" id="{6E491B69-64D0-4EBF-9908-68D8CE9B3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281238"/>
              <a:ext cx="174625" cy="293688"/>
            </a:xfrm>
            <a:custGeom>
              <a:avLst/>
              <a:gdLst>
                <a:gd name="T0" fmla="*/ 82 w 94"/>
                <a:gd name="T1" fmla="*/ 69 h 158"/>
                <a:gd name="T2" fmla="*/ 89 w 94"/>
                <a:gd name="T3" fmla="*/ 56 h 158"/>
                <a:gd name="T4" fmla="*/ 59 w 94"/>
                <a:gd name="T5" fmla="*/ 6 h 158"/>
                <a:gd name="T6" fmla="*/ 10 w 94"/>
                <a:gd name="T7" fmla="*/ 35 h 158"/>
                <a:gd name="T8" fmla="*/ 9 w 94"/>
                <a:gd name="T9" fmla="*/ 39 h 158"/>
                <a:gd name="T10" fmla="*/ 9 w 94"/>
                <a:gd name="T11" fmla="*/ 40 h 158"/>
                <a:gd name="T12" fmla="*/ 0 w 94"/>
                <a:gd name="T13" fmla="*/ 147 h 158"/>
                <a:gd name="T14" fmla="*/ 21 w 94"/>
                <a:gd name="T15" fmla="*/ 152 h 158"/>
                <a:gd name="T16" fmla="*/ 21 w 94"/>
                <a:gd name="T17" fmla="*/ 152 h 158"/>
                <a:gd name="T18" fmla="*/ 42 w 94"/>
                <a:gd name="T19" fmla="*/ 158 h 158"/>
                <a:gd name="T20" fmla="*/ 82 w 94"/>
                <a:gd name="T21" fmla="*/ 6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58">
                  <a:moveTo>
                    <a:pt x="82" y="69"/>
                  </a:moveTo>
                  <a:cubicBezTo>
                    <a:pt x="85" y="65"/>
                    <a:pt x="87" y="61"/>
                    <a:pt x="89" y="56"/>
                  </a:cubicBezTo>
                  <a:cubicBezTo>
                    <a:pt x="94" y="34"/>
                    <a:pt x="81" y="12"/>
                    <a:pt x="59" y="6"/>
                  </a:cubicBezTo>
                  <a:cubicBezTo>
                    <a:pt x="38" y="0"/>
                    <a:pt x="15" y="14"/>
                    <a:pt x="10" y="35"/>
                  </a:cubicBezTo>
                  <a:cubicBezTo>
                    <a:pt x="9" y="36"/>
                    <a:pt x="9" y="38"/>
                    <a:pt x="9" y="39"/>
                  </a:cubicBezTo>
                  <a:cubicBezTo>
                    <a:pt x="9" y="39"/>
                    <a:pt x="9" y="40"/>
                    <a:pt x="9" y="40"/>
                  </a:cubicBezTo>
                  <a:cubicBezTo>
                    <a:pt x="4" y="72"/>
                    <a:pt x="25" y="132"/>
                    <a:pt x="0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29" y="135"/>
                    <a:pt x="67" y="98"/>
                    <a:pt x="82" y="69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2">
              <a:extLst>
                <a:ext uri="{FF2B5EF4-FFF2-40B4-BE49-F238E27FC236}">
                  <a16:creationId xmlns:a16="http://schemas.microsoft.com/office/drawing/2014/main" id="{2393309D-4B4B-49C2-9512-66CB6220B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670175"/>
              <a:ext cx="331788" cy="122238"/>
            </a:xfrm>
            <a:custGeom>
              <a:avLst/>
              <a:gdLst>
                <a:gd name="T0" fmla="*/ 203 w 209"/>
                <a:gd name="T1" fmla="*/ 77 h 77"/>
                <a:gd name="T2" fmla="*/ 0 w 209"/>
                <a:gd name="T3" fmla="*/ 25 h 77"/>
                <a:gd name="T4" fmla="*/ 7 w 209"/>
                <a:gd name="T5" fmla="*/ 0 h 77"/>
                <a:gd name="T6" fmla="*/ 209 w 209"/>
                <a:gd name="T7" fmla="*/ 52 h 77"/>
                <a:gd name="T8" fmla="*/ 203 w 20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77">
                  <a:moveTo>
                    <a:pt x="203" y="77"/>
                  </a:moveTo>
                  <a:lnTo>
                    <a:pt x="0" y="25"/>
                  </a:lnTo>
                  <a:lnTo>
                    <a:pt x="7" y="0"/>
                  </a:lnTo>
                  <a:lnTo>
                    <a:pt x="209" y="52"/>
                  </a:lnTo>
                  <a:lnTo>
                    <a:pt x="203" y="7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Line 143">
              <a:extLst>
                <a:ext uri="{FF2B5EF4-FFF2-40B4-BE49-F238E27FC236}">
                  <a16:creationId xmlns:a16="http://schemas.microsoft.com/office/drawing/2014/main" id="{F94FE9AF-C070-4527-97A1-19359767B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2619375"/>
              <a:ext cx="127000" cy="317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zh-CN" altLang="en-US" dirty="0"/>
              <a:t>林浩成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13" y="1050057"/>
            <a:ext cx="10848976" cy="1010167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Python</a:t>
            </a:r>
            <a:r>
              <a:rPr lang="zh-CN" altLang="en-US" sz="3100" dirty="0"/>
              <a:t>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编码与异常处理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26F21-B015-4D15-8F19-2512372A90D1}"/>
              </a:ext>
            </a:extLst>
          </p:cNvPr>
          <p:cNvSpPr/>
          <p:nvPr/>
        </p:nvSpPr>
        <p:spPr>
          <a:xfrm>
            <a:off x="669924" y="133540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我们常见的编码标准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ASCII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UTF-8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Unicode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GBK(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中文编码标准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等。</a:t>
            </a:r>
            <a:endParaRPr lang="zh-CN" altLang="en-US" sz="1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7D3BF02-7D51-4AE2-A4AC-33A0E38C6CD7}"/>
              </a:ext>
            </a:extLst>
          </p:cNvPr>
          <p:cNvGrpSpPr/>
          <p:nvPr/>
        </p:nvGrpSpPr>
        <p:grpSpPr>
          <a:xfrm>
            <a:off x="856371" y="1949879"/>
            <a:ext cx="5723106" cy="616261"/>
            <a:chOff x="768485" y="2047764"/>
            <a:chExt cx="5723106" cy="61626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0CE515E-88A2-4D7F-843A-116B5B61E354}"/>
                </a:ext>
              </a:extLst>
            </p:cNvPr>
            <p:cNvSpPr/>
            <p:nvPr/>
          </p:nvSpPr>
          <p:spPr>
            <a:xfrm>
              <a:off x="768485" y="2188723"/>
              <a:ext cx="1206230" cy="307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gbk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216C222-E21F-4065-8C08-20BFC65B3AFE}"/>
                </a:ext>
              </a:extLst>
            </p:cNvPr>
            <p:cNvSpPr/>
            <p:nvPr/>
          </p:nvSpPr>
          <p:spPr>
            <a:xfrm>
              <a:off x="2924783" y="2185745"/>
              <a:ext cx="1206230" cy="307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unicode</a:t>
              </a:r>
              <a:endParaRPr lang="zh-CN" altLang="en-US" b="1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AC63E2-C415-46C3-89EE-52593B325CF2}"/>
                </a:ext>
              </a:extLst>
            </p:cNvPr>
            <p:cNvSpPr/>
            <p:nvPr/>
          </p:nvSpPr>
          <p:spPr>
            <a:xfrm>
              <a:off x="5285361" y="2185746"/>
              <a:ext cx="1206230" cy="307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utf-8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CE138E9-9FFF-41ED-9F82-3FC95B8D5EBF}"/>
                </a:ext>
              </a:extLst>
            </p:cNvPr>
            <p:cNvCxnSpPr/>
            <p:nvPr/>
          </p:nvCxnSpPr>
          <p:spPr>
            <a:xfrm>
              <a:off x="2110902" y="2264477"/>
              <a:ext cx="71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C34D723-E7D1-453E-90D3-EB4A4381E683}"/>
                </a:ext>
              </a:extLst>
            </p:cNvPr>
            <p:cNvCxnSpPr/>
            <p:nvPr/>
          </p:nvCxnSpPr>
          <p:spPr>
            <a:xfrm>
              <a:off x="4276928" y="2264477"/>
              <a:ext cx="71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08D0B44-8FB3-4C21-94E4-764D82D44C07}"/>
                </a:ext>
              </a:extLst>
            </p:cNvPr>
            <p:cNvCxnSpPr>
              <a:cxnSpLocks/>
            </p:cNvCxnSpPr>
            <p:nvPr/>
          </p:nvCxnSpPr>
          <p:spPr>
            <a:xfrm rot="-10800000">
              <a:off x="2112990" y="2416877"/>
              <a:ext cx="71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AE927BF-527F-4929-B2AF-702C402DDB1D}"/>
                </a:ext>
              </a:extLst>
            </p:cNvPr>
            <p:cNvCxnSpPr>
              <a:cxnSpLocks/>
            </p:cNvCxnSpPr>
            <p:nvPr/>
          </p:nvCxnSpPr>
          <p:spPr>
            <a:xfrm rot="-10800000">
              <a:off x="4279016" y="2416877"/>
              <a:ext cx="71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0DDBDF-B85B-47EB-B346-F521CB649526}"/>
                </a:ext>
              </a:extLst>
            </p:cNvPr>
            <p:cNvSpPr txBox="1"/>
            <p:nvPr/>
          </p:nvSpPr>
          <p:spPr>
            <a:xfrm>
              <a:off x="2131512" y="2052259"/>
              <a:ext cx="982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decode</a:t>
              </a:r>
              <a:endParaRPr lang="zh-CN" altLang="en-US" sz="105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1C38B95-9FED-45B3-8DB6-525BA95890B7}"/>
                </a:ext>
              </a:extLst>
            </p:cNvPr>
            <p:cNvSpPr txBox="1"/>
            <p:nvPr/>
          </p:nvSpPr>
          <p:spPr>
            <a:xfrm>
              <a:off x="2146569" y="2391373"/>
              <a:ext cx="9824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encode</a:t>
              </a:r>
              <a:endParaRPr lang="zh-CN" altLang="en-US" sz="105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4F7212-280F-4A65-B0AB-B7960A42AFAA}"/>
                </a:ext>
              </a:extLst>
            </p:cNvPr>
            <p:cNvSpPr txBox="1"/>
            <p:nvPr/>
          </p:nvSpPr>
          <p:spPr>
            <a:xfrm>
              <a:off x="4302867" y="2402415"/>
              <a:ext cx="982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decode</a:t>
              </a:r>
              <a:endParaRPr lang="zh-CN" altLang="en-US" sz="105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1DF149-0D68-498A-9918-1B14E0FF49CE}"/>
                </a:ext>
              </a:extLst>
            </p:cNvPr>
            <p:cNvSpPr txBox="1"/>
            <p:nvPr/>
          </p:nvSpPr>
          <p:spPr>
            <a:xfrm>
              <a:off x="4302867" y="2047764"/>
              <a:ext cx="9824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encode</a:t>
              </a:r>
              <a:endParaRPr lang="zh-CN" altLang="en-US" sz="1050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8D7A79AE-4013-4626-87CA-F054ED6D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71" y="2873949"/>
            <a:ext cx="4991349" cy="12620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8A01C5A-3328-4DBD-AF93-1679E41B1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71" y="4281915"/>
            <a:ext cx="4991349" cy="21845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20465D7-B7A8-49C9-87CD-1185AD65D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94" y="2011101"/>
            <a:ext cx="4267364" cy="193971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EB6ABC2-8A7C-4229-8C5F-5FF8C2B1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216" y="5642810"/>
            <a:ext cx="4585485" cy="791198"/>
          </a:xfrm>
          <a:prstGeom prst="rect">
            <a:avLst/>
          </a:prstGeom>
        </p:spPr>
      </p:pic>
      <p:sp>
        <p:nvSpPr>
          <p:cNvPr id="1024" name="文本框 1023">
            <a:extLst>
              <a:ext uri="{FF2B5EF4-FFF2-40B4-BE49-F238E27FC236}">
                <a16:creationId xmlns:a16="http://schemas.microsoft.com/office/drawing/2014/main" id="{C3726532-034C-4BAB-A3F8-2D4EA422B418}"/>
              </a:ext>
            </a:extLst>
          </p:cNvPr>
          <p:cNvSpPr txBox="1"/>
          <p:nvPr/>
        </p:nvSpPr>
        <p:spPr>
          <a:xfrm>
            <a:off x="7100194" y="4037746"/>
            <a:ext cx="458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保证这三个地方一致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需要</a:t>
            </a:r>
            <a:r>
              <a:rPr lang="en-US" altLang="zh-CN" sz="1200" dirty="0"/>
              <a:t>print </a:t>
            </a:r>
            <a:r>
              <a:rPr lang="zh-CN" altLang="en-US" sz="1200" dirty="0"/>
              <a:t>时，字符串是</a:t>
            </a:r>
            <a:r>
              <a:rPr lang="en-US" altLang="zh-CN" sz="1200" dirty="0" err="1"/>
              <a:t>unicode</a:t>
            </a:r>
            <a:r>
              <a:rPr lang="zh-CN" altLang="en-US" sz="1200" dirty="0"/>
              <a:t>或</a:t>
            </a:r>
            <a:r>
              <a:rPr lang="en-US" altLang="zh-CN" sz="1200" dirty="0" err="1"/>
              <a:t>gbk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6D72E2-126A-4197-8B8D-1D58ADB79316}"/>
              </a:ext>
            </a:extLst>
          </p:cNvPr>
          <p:cNvSpPr txBox="1"/>
          <p:nvPr/>
        </p:nvSpPr>
        <p:spPr>
          <a:xfrm>
            <a:off x="3154104" y="2933998"/>
            <a:ext cx="275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Python IDE</a:t>
            </a:r>
            <a:r>
              <a:rPr lang="zh-CN" altLang="en-US" b="1" dirty="0">
                <a:solidFill>
                  <a:srgbClr val="C00000"/>
                </a:solidFill>
              </a:rPr>
              <a:t>默认</a:t>
            </a:r>
            <a:r>
              <a:rPr lang="en-US" altLang="zh-CN" b="1" dirty="0" err="1">
                <a:solidFill>
                  <a:srgbClr val="C00000"/>
                </a:solidFill>
              </a:rPr>
              <a:t>gbk</a:t>
            </a:r>
            <a:r>
              <a:rPr lang="zh-CN" altLang="en-US" b="1" dirty="0">
                <a:solidFill>
                  <a:srgbClr val="C00000"/>
                </a:solidFill>
              </a:rPr>
              <a:t>解析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78ADBF-E50B-46CB-ACA9-9778FC182C32}"/>
              </a:ext>
            </a:extLst>
          </p:cNvPr>
          <p:cNvSpPr txBox="1"/>
          <p:nvPr/>
        </p:nvSpPr>
        <p:spPr>
          <a:xfrm>
            <a:off x="7080216" y="5252946"/>
            <a:ext cx="458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132138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一张所有知识点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24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19AFC-1E44-4523-AF74-E814E3F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怎么写？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306FDB-44F7-402A-A534-3BE5628E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66" y="1689901"/>
            <a:ext cx="5255539" cy="47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A01166-3456-468E-9029-1FB8DB8A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40" y="2604301"/>
            <a:ext cx="1714500" cy="5709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828ECC-2A0A-4B2F-BE90-EBC40D4D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540" y="3390108"/>
            <a:ext cx="1743445" cy="64035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31AF2A-87D6-4544-8B65-DEACB8190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595" y="1689901"/>
            <a:ext cx="174344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042174-7AE7-4855-B8A1-71B0CAEC5F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40" y="4254126"/>
            <a:ext cx="1714500" cy="7285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E553704-906F-4919-8C68-A3C50F099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41" y="5303206"/>
            <a:ext cx="1714500" cy="72854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0D33295-7C42-4CBD-BC9E-B10F2F17E7A1}"/>
              </a:ext>
            </a:extLst>
          </p:cNvPr>
          <p:cNvSpPr txBox="1"/>
          <p:nvPr/>
        </p:nvSpPr>
        <p:spPr>
          <a:xfrm>
            <a:off x="9374818" y="3294786"/>
            <a:ext cx="272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ea"/>
                <a:ea typeface="+mj-ea"/>
              </a:rPr>
              <a:t>Try it</a:t>
            </a:r>
            <a:r>
              <a:rPr lang="zh-CN" altLang="en-US" sz="4800" b="1" dirty="0">
                <a:latin typeface="+mj-ea"/>
                <a:ea typeface="+mj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20439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ş1îḑè">
            <a:extLst>
              <a:ext uri="{FF2B5EF4-FFF2-40B4-BE49-F238E27FC236}">
                <a16:creationId xmlns:a16="http://schemas.microsoft.com/office/drawing/2014/main" id="{34073C1D-5C0D-44C8-9446-3459EC4A8302}"/>
              </a:ext>
            </a:extLst>
          </p:cNvPr>
          <p:cNvSpPr/>
          <p:nvPr/>
        </p:nvSpPr>
        <p:spPr bwMode="auto">
          <a:xfrm>
            <a:off x="4810125" y="1911243"/>
            <a:ext cx="828092" cy="595554"/>
          </a:xfrm>
          <a:prstGeom prst="parallelogram">
            <a:avLst/>
          </a:prstGeom>
          <a:solidFill>
            <a:schemeClr val="accent1">
              <a:lumMod val="100000"/>
            </a:schemeClr>
          </a:solidFill>
          <a:ln w="12700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îşlïḓe">
            <a:extLst>
              <a:ext uri="{FF2B5EF4-FFF2-40B4-BE49-F238E27FC236}">
                <a16:creationId xmlns:a16="http://schemas.microsoft.com/office/drawing/2014/main" id="{5346C74A-80E6-48DF-BCCC-204DAD6CD2E2}"/>
              </a:ext>
            </a:extLst>
          </p:cNvPr>
          <p:cNvSpPr/>
          <p:nvPr/>
        </p:nvSpPr>
        <p:spPr bwMode="auto">
          <a:xfrm>
            <a:off x="5367787" y="1911243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基础语法</a:t>
            </a:r>
            <a:endParaRPr lang="en-US" altLang="zh-CN" dirty="0"/>
          </a:p>
        </p:txBody>
      </p:sp>
      <p:sp>
        <p:nvSpPr>
          <p:cNvPr id="8" name="išḻíďè">
            <a:extLst>
              <a:ext uri="{FF2B5EF4-FFF2-40B4-BE49-F238E27FC236}">
                <a16:creationId xmlns:a16="http://schemas.microsoft.com/office/drawing/2014/main" id="{F530C9D0-26B9-4D98-BA22-4D7F876A7EA0}"/>
              </a:ext>
            </a:extLst>
          </p:cNvPr>
          <p:cNvSpPr/>
          <p:nvPr/>
        </p:nvSpPr>
        <p:spPr bwMode="auto">
          <a:xfrm>
            <a:off x="4810125" y="2732134"/>
            <a:ext cx="828092" cy="595554"/>
          </a:xfrm>
          <a:prstGeom prst="parallelogram">
            <a:avLst/>
          </a:prstGeom>
          <a:solidFill>
            <a:srgbClr val="FA96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íşḷïḓè">
            <a:extLst>
              <a:ext uri="{FF2B5EF4-FFF2-40B4-BE49-F238E27FC236}">
                <a16:creationId xmlns:a16="http://schemas.microsoft.com/office/drawing/2014/main" id="{BDF7288A-2673-4047-AE9F-0F2D4CC3CEE7}"/>
              </a:ext>
            </a:extLst>
          </p:cNvPr>
          <p:cNvSpPr/>
          <p:nvPr/>
        </p:nvSpPr>
        <p:spPr bwMode="auto">
          <a:xfrm>
            <a:off x="5367787" y="2732134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文件操作</a:t>
            </a:r>
            <a:endParaRPr lang="en-US" altLang="zh-CN" dirty="0"/>
          </a:p>
        </p:txBody>
      </p:sp>
      <p:sp>
        <p:nvSpPr>
          <p:cNvPr id="10" name="ï$1ïḋê">
            <a:extLst>
              <a:ext uri="{FF2B5EF4-FFF2-40B4-BE49-F238E27FC236}">
                <a16:creationId xmlns:a16="http://schemas.microsoft.com/office/drawing/2014/main" id="{3034E914-23DE-4AEC-BDEA-B2267A628AB9}"/>
              </a:ext>
            </a:extLst>
          </p:cNvPr>
          <p:cNvSpPr/>
          <p:nvPr/>
        </p:nvSpPr>
        <p:spPr bwMode="auto">
          <a:xfrm>
            <a:off x="4810125" y="3553025"/>
            <a:ext cx="828092" cy="595554"/>
          </a:xfrm>
          <a:prstGeom prst="parallelogram">
            <a:avLst/>
          </a:prstGeom>
          <a:solidFill>
            <a:srgbClr val="FA96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iS1iḑè">
            <a:extLst>
              <a:ext uri="{FF2B5EF4-FFF2-40B4-BE49-F238E27FC236}">
                <a16:creationId xmlns:a16="http://schemas.microsoft.com/office/drawing/2014/main" id="{CD7E4E32-A35D-4AAF-BFE0-B9BAE84F38C1}"/>
              </a:ext>
            </a:extLst>
          </p:cNvPr>
          <p:cNvSpPr/>
          <p:nvPr/>
        </p:nvSpPr>
        <p:spPr bwMode="auto">
          <a:xfrm>
            <a:off x="5367787" y="3553025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编码与异常处理</a:t>
            </a:r>
            <a:endParaRPr lang="en-US" altLang="zh-CN" dirty="0"/>
          </a:p>
        </p:txBody>
      </p:sp>
      <p:sp>
        <p:nvSpPr>
          <p:cNvPr id="12" name="îsḷîḓé">
            <a:extLst>
              <a:ext uri="{FF2B5EF4-FFF2-40B4-BE49-F238E27FC236}">
                <a16:creationId xmlns:a16="http://schemas.microsoft.com/office/drawing/2014/main" id="{74016073-E304-4E15-A124-BDFBCDEC7EC9}"/>
              </a:ext>
            </a:extLst>
          </p:cNvPr>
          <p:cNvSpPr/>
          <p:nvPr/>
        </p:nvSpPr>
        <p:spPr bwMode="auto">
          <a:xfrm>
            <a:off x="4810125" y="4373916"/>
            <a:ext cx="828092" cy="595554"/>
          </a:xfrm>
          <a:prstGeom prst="parallelogram">
            <a:avLst/>
          </a:prstGeom>
          <a:solidFill>
            <a:srgbClr val="FA96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3" name="ís1ïďé">
            <a:extLst>
              <a:ext uri="{FF2B5EF4-FFF2-40B4-BE49-F238E27FC236}">
                <a16:creationId xmlns:a16="http://schemas.microsoft.com/office/drawing/2014/main" id="{CB0F570E-9084-4877-BF29-6C40B1FFEE7D}"/>
              </a:ext>
            </a:extLst>
          </p:cNvPr>
          <p:cNvSpPr/>
          <p:nvPr/>
        </p:nvSpPr>
        <p:spPr bwMode="auto">
          <a:xfrm>
            <a:off x="5367787" y="4373916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一张图总结所有知识点</a:t>
            </a:r>
            <a:endParaRPr lang="en-US" altLang="zh-CN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37FC55-DDF9-4B49-BBE8-797A80D8A897}"/>
              </a:ext>
            </a:extLst>
          </p:cNvPr>
          <p:cNvCxnSpPr/>
          <p:nvPr/>
        </p:nvCxnSpPr>
        <p:spPr>
          <a:xfrm>
            <a:off x="686294" y="3327167"/>
            <a:ext cx="297266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ŝliḑé">
            <a:extLst>
              <a:ext uri="{FF2B5EF4-FFF2-40B4-BE49-F238E27FC236}">
                <a16:creationId xmlns:a16="http://schemas.microsoft.com/office/drawing/2014/main" id="{BE011881-D85B-46AA-9DA4-04DD25976AC7}"/>
              </a:ext>
            </a:extLst>
          </p:cNvPr>
          <p:cNvSpPr txBox="1"/>
          <p:nvPr/>
        </p:nvSpPr>
        <p:spPr>
          <a:xfrm>
            <a:off x="1477219" y="2321985"/>
            <a:ext cx="2181738" cy="1005703"/>
          </a:xfrm>
          <a:prstGeom prst="rect">
            <a:avLst/>
          </a:prstGeom>
        </p:spPr>
        <p:txBody>
          <a:bodyPr wrap="none" anchor="b">
            <a:normAutofit/>
          </a:bodyPr>
          <a:lstStyle/>
          <a:p>
            <a:pPr marL="0" indent="0" algn="r">
              <a:buNone/>
            </a:pPr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7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7270D-8649-41A1-A585-31F2AC2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3" name="íṧḻíḋê">
            <a:extLst>
              <a:ext uri="{FF2B5EF4-FFF2-40B4-BE49-F238E27FC236}">
                <a16:creationId xmlns:a16="http://schemas.microsoft.com/office/drawing/2014/main" id="{E7809CF3-12BA-4728-BD90-A6E00C5D34A5}"/>
              </a:ext>
            </a:extLst>
          </p:cNvPr>
          <p:cNvSpPr txBox="1"/>
          <p:nvPr/>
        </p:nvSpPr>
        <p:spPr>
          <a:xfrm>
            <a:off x="340361" y="1266837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01 </a:t>
            </a:r>
            <a:r>
              <a:rPr lang="zh-CN" altLang="en-US" b="1" dirty="0"/>
              <a:t>标准数据类型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D0E806D-7688-4A9F-82B3-E9767052C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2421402"/>
            <a:ext cx="5113463" cy="2636748"/>
          </a:xfrm>
          <a:prstGeom prst="rect">
            <a:avLst/>
          </a:prstGeom>
        </p:spPr>
      </p:pic>
      <p:sp>
        <p:nvSpPr>
          <p:cNvPr id="46" name="íṧḻíḋê">
            <a:extLst>
              <a:ext uri="{FF2B5EF4-FFF2-40B4-BE49-F238E27FC236}">
                <a16:creationId xmlns:a16="http://schemas.microsoft.com/office/drawing/2014/main" id="{E741BE45-D4A8-4BD7-8DCD-9BA270E665F9}"/>
              </a:ext>
            </a:extLst>
          </p:cNvPr>
          <p:cNvSpPr txBox="1"/>
          <p:nvPr/>
        </p:nvSpPr>
        <p:spPr>
          <a:xfrm>
            <a:off x="6290089" y="1264167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02 </a:t>
            </a:r>
            <a:r>
              <a:rPr lang="zh-CN" altLang="en-US" b="1" dirty="0"/>
              <a:t>数字运算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3654D4-1057-4E3D-A267-D0C4F6CB5F2D}"/>
              </a:ext>
            </a:extLst>
          </p:cNvPr>
          <p:cNvSpPr/>
          <p:nvPr/>
        </p:nvSpPr>
        <p:spPr>
          <a:xfrm>
            <a:off x="452778" y="5414788"/>
            <a:ext cx="5249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Python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可以使用引号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 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'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、双引号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 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、三引号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 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'''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 或 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"""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来表示字符串，引号的开始与结束必须的相同类型的。</a:t>
            </a:r>
            <a:endParaRPr lang="zh-CN" altLang="en-US" sz="1400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231E5190-25AC-4E3C-9C68-480F66BA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89" y="2412483"/>
            <a:ext cx="4851387" cy="265198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62401809-A114-4925-BCE2-D8D2C2C2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470" y="3835948"/>
            <a:ext cx="1733550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0495A32D-4296-491B-8EB2-FF0FD1F7C86A}"/>
              </a:ext>
            </a:extLst>
          </p:cNvPr>
          <p:cNvSpPr txBox="1"/>
          <p:nvPr/>
        </p:nvSpPr>
        <p:spPr>
          <a:xfrm>
            <a:off x="9407926" y="3466616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运行结果：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38DD0E9-250C-4A18-939B-6A655512A197}"/>
              </a:ext>
            </a:extLst>
          </p:cNvPr>
          <p:cNvSpPr/>
          <p:nvPr/>
        </p:nvSpPr>
        <p:spPr>
          <a:xfrm>
            <a:off x="6290089" y="5414788"/>
            <a:ext cx="5249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数字类型之间可以进行加减乘除运算，有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float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类型参与的运算，结果为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float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数据类型之间可以实现类型强转，可使用</a:t>
            </a:r>
            <a:r>
              <a:rPr lang="en-US" altLang="zh-CN" sz="1400" dirty="0"/>
              <a:t>type()</a:t>
            </a:r>
            <a:r>
              <a:rPr lang="zh-CN" altLang="en-US" sz="1400" dirty="0"/>
              <a:t>函数查看数据类型。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278505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7270D-8649-41A1-A585-31F2AC2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3" name="íṧḻíḋê">
            <a:extLst>
              <a:ext uri="{FF2B5EF4-FFF2-40B4-BE49-F238E27FC236}">
                <a16:creationId xmlns:a16="http://schemas.microsoft.com/office/drawing/2014/main" id="{E7809CF3-12BA-4728-BD90-A6E00C5D34A5}"/>
              </a:ext>
            </a:extLst>
          </p:cNvPr>
          <p:cNvSpPr txBox="1"/>
          <p:nvPr/>
        </p:nvSpPr>
        <p:spPr>
          <a:xfrm>
            <a:off x="340361" y="1266837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03 </a:t>
            </a:r>
            <a:r>
              <a:rPr lang="zh-CN" altLang="en-US" b="1" dirty="0"/>
              <a:t>列表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D76AAF-4BC8-4AB2-992F-DD21787B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0" y="1783770"/>
            <a:ext cx="5249625" cy="27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449386A-AF30-45BC-92D6-C4409BBA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33" y="1703871"/>
            <a:ext cx="5014901" cy="4240743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7657CEE4-3037-4E4E-AF01-DBCC699E0A60}"/>
              </a:ext>
            </a:extLst>
          </p:cNvPr>
          <p:cNvSpPr txBox="1"/>
          <p:nvPr/>
        </p:nvSpPr>
        <p:spPr>
          <a:xfrm>
            <a:off x="1509494" y="4374954"/>
            <a:ext cx="351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列表常见操作</a:t>
            </a:r>
            <a:endParaRPr lang="en-US" altLang="zh-CN" sz="1600" b="1" dirty="0"/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增：</a:t>
            </a:r>
            <a:r>
              <a:rPr lang="en-US" altLang="zh-CN" sz="1600" dirty="0"/>
              <a:t>append()</a:t>
            </a:r>
            <a:r>
              <a:rPr lang="zh-CN" altLang="en-US" sz="1600" dirty="0"/>
              <a:t>、</a:t>
            </a:r>
            <a:r>
              <a:rPr lang="en-US" altLang="zh-CN" sz="1600" dirty="0"/>
              <a:t>insert()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删：</a:t>
            </a:r>
            <a:r>
              <a:rPr lang="en-US" altLang="zh-CN" sz="1600" dirty="0"/>
              <a:t>remove()</a:t>
            </a:r>
            <a:r>
              <a:rPr lang="zh-CN" altLang="en-US" sz="1600" dirty="0"/>
              <a:t>、</a:t>
            </a:r>
            <a:r>
              <a:rPr lang="en-US" altLang="zh-CN" sz="1600" dirty="0"/>
              <a:t>pop()</a:t>
            </a:r>
            <a:r>
              <a:rPr lang="zh-CN" altLang="en-US" sz="1600" dirty="0"/>
              <a:t>、</a:t>
            </a:r>
            <a:r>
              <a:rPr lang="en-US" altLang="zh-CN" sz="1600" dirty="0"/>
              <a:t>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改：</a:t>
            </a:r>
            <a:r>
              <a:rPr lang="en-US" altLang="zh-CN" sz="1600" dirty="0"/>
              <a:t>sort()</a:t>
            </a:r>
            <a:r>
              <a:rPr lang="zh-CN" altLang="en-US" sz="1600" dirty="0"/>
              <a:t>、</a:t>
            </a:r>
            <a:r>
              <a:rPr lang="en-US" altLang="zh-CN" sz="1600" dirty="0"/>
              <a:t>reverse()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查：索引从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59704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7270D-8649-41A1-A585-31F2AC2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3" name="íṧḻíḋê">
            <a:extLst>
              <a:ext uri="{FF2B5EF4-FFF2-40B4-BE49-F238E27FC236}">
                <a16:creationId xmlns:a16="http://schemas.microsoft.com/office/drawing/2014/main" id="{E7809CF3-12BA-4728-BD90-A6E00C5D34A5}"/>
              </a:ext>
            </a:extLst>
          </p:cNvPr>
          <p:cNvSpPr txBox="1"/>
          <p:nvPr/>
        </p:nvSpPr>
        <p:spPr>
          <a:xfrm>
            <a:off x="340361" y="1266837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04 </a:t>
            </a:r>
            <a:r>
              <a:rPr lang="zh-CN" altLang="en-US" b="1" dirty="0"/>
              <a:t>字典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00FF5F-B9EE-43FC-A439-B0D68965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92" y="2062884"/>
            <a:ext cx="6177667" cy="3992994"/>
          </a:xfrm>
          <a:prstGeom prst="rect">
            <a:avLst/>
          </a:prstGeom>
        </p:spPr>
      </p:pic>
      <p:sp>
        <p:nvSpPr>
          <p:cNvPr id="9" name="íṧḻíḋê">
            <a:extLst>
              <a:ext uri="{FF2B5EF4-FFF2-40B4-BE49-F238E27FC236}">
                <a16:creationId xmlns:a16="http://schemas.microsoft.com/office/drawing/2014/main" id="{AB6C8D95-A8A9-4DE0-9D52-8EF5E6C16347}"/>
              </a:ext>
            </a:extLst>
          </p:cNvPr>
          <p:cNvSpPr txBox="1"/>
          <p:nvPr/>
        </p:nvSpPr>
        <p:spPr>
          <a:xfrm>
            <a:off x="7177559" y="1344377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05 </a:t>
            </a:r>
            <a:r>
              <a:rPr lang="zh-CN" altLang="en-US" b="1" dirty="0"/>
              <a:t>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EE7C5-646F-43BF-A488-1D77F335D935}"/>
              </a:ext>
            </a:extLst>
          </p:cNvPr>
          <p:cNvSpPr txBox="1"/>
          <p:nvPr/>
        </p:nvSpPr>
        <p:spPr>
          <a:xfrm>
            <a:off x="7967573" y="2692834"/>
            <a:ext cx="3663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算术运算符：</a:t>
            </a:r>
            <a:r>
              <a:rPr lang="en-US" altLang="zh-CN" sz="1400" dirty="0"/>
              <a:t>+ </a:t>
            </a:r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 *  </a:t>
            </a:r>
            <a:r>
              <a:rPr lang="en-US" altLang="zh-CN" sz="1400" dirty="0"/>
              <a:t>/ </a:t>
            </a:r>
            <a:r>
              <a:rPr lang="zh-CN" altLang="en-US" sz="1400" dirty="0"/>
              <a:t>  </a:t>
            </a:r>
            <a:r>
              <a:rPr lang="en-US" altLang="zh-CN" sz="1400" dirty="0"/>
              <a:t>%(</a:t>
            </a:r>
            <a:r>
              <a:rPr lang="zh-CN" altLang="en-US" sz="1400" dirty="0"/>
              <a:t>取余</a:t>
            </a:r>
            <a:r>
              <a:rPr lang="en-US" altLang="zh-CN" sz="1400" dirty="0"/>
              <a:t>)  </a:t>
            </a:r>
            <a:r>
              <a:rPr lang="zh-CN" altLang="en-US" sz="1400" dirty="0"/>
              <a:t>**</a:t>
            </a:r>
            <a:r>
              <a:rPr lang="en-US" altLang="zh-CN" sz="1400" dirty="0"/>
              <a:t>(</a:t>
            </a:r>
            <a:r>
              <a:rPr lang="zh-CN" altLang="en-US" sz="1400" dirty="0"/>
              <a:t>乘方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20C49F-3C16-4963-A0A0-D7780DC75CF8}"/>
              </a:ext>
            </a:extLst>
          </p:cNvPr>
          <p:cNvSpPr txBox="1"/>
          <p:nvPr/>
        </p:nvSpPr>
        <p:spPr>
          <a:xfrm>
            <a:off x="7967572" y="3311907"/>
            <a:ext cx="366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比较运算符：</a:t>
            </a:r>
            <a:r>
              <a:rPr lang="en-US" altLang="zh-CN" sz="1400" dirty="0"/>
              <a:t>==(</a:t>
            </a:r>
            <a:r>
              <a:rPr lang="zh-CN" altLang="en-US" sz="1400" dirty="0"/>
              <a:t>等于</a:t>
            </a:r>
            <a:r>
              <a:rPr lang="en-US" altLang="zh-CN" sz="1400" dirty="0"/>
              <a:t>)</a:t>
            </a:r>
            <a:r>
              <a:rPr lang="zh-CN" altLang="en-US" sz="1400" dirty="0"/>
              <a:t>、</a:t>
            </a:r>
            <a:r>
              <a:rPr lang="en-US" altLang="zh-CN" sz="1400" dirty="0"/>
              <a:t>!=(</a:t>
            </a:r>
            <a:r>
              <a:rPr lang="zh-CN" altLang="en-US" sz="1400" dirty="0"/>
              <a:t>不等于</a:t>
            </a:r>
            <a:r>
              <a:rPr lang="en-US" altLang="zh-CN" sz="1400" dirty="0"/>
              <a:t>)</a:t>
            </a:r>
            <a:r>
              <a:rPr lang="zh-CN" altLang="en-US" sz="1400" dirty="0"/>
              <a:t>、</a:t>
            </a:r>
            <a:r>
              <a:rPr lang="en-US" altLang="zh-CN" sz="1400" dirty="0"/>
              <a:t>&gt;</a:t>
            </a:r>
            <a:r>
              <a:rPr lang="zh-CN" altLang="en-US" sz="1400" dirty="0"/>
              <a:t>、</a:t>
            </a:r>
            <a:r>
              <a:rPr lang="en-US" altLang="zh-CN" sz="1400" dirty="0"/>
              <a:t>&lt;</a:t>
            </a:r>
            <a:r>
              <a:rPr lang="zh-CN" altLang="en-US" sz="1400" dirty="0"/>
              <a:t>、</a:t>
            </a:r>
            <a:r>
              <a:rPr lang="en-US" altLang="zh-CN" sz="1400" dirty="0"/>
              <a:t>&gt;=</a:t>
            </a:r>
            <a:r>
              <a:rPr lang="zh-CN" altLang="en-US" sz="1400" dirty="0"/>
              <a:t>、</a:t>
            </a:r>
            <a:r>
              <a:rPr lang="en-US" altLang="zh-CN" sz="1400" dirty="0"/>
              <a:t>&lt;=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9811D7-7F19-4AE9-88A1-966B5CCC3403}"/>
              </a:ext>
            </a:extLst>
          </p:cNvPr>
          <p:cNvSpPr txBox="1"/>
          <p:nvPr/>
        </p:nvSpPr>
        <p:spPr>
          <a:xfrm>
            <a:off x="7967572" y="4059381"/>
            <a:ext cx="3663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逻辑运算符：</a:t>
            </a:r>
            <a:r>
              <a:rPr lang="en-US" altLang="zh-CN" sz="1400" dirty="0"/>
              <a:t>and</a:t>
            </a:r>
            <a:r>
              <a:rPr lang="zh-CN" altLang="en-US" sz="1400" dirty="0"/>
              <a:t>、</a:t>
            </a:r>
            <a:r>
              <a:rPr lang="en-US" altLang="zh-CN" sz="1400" dirty="0"/>
              <a:t>or</a:t>
            </a:r>
            <a:r>
              <a:rPr lang="zh-CN" altLang="en-US" sz="1400" dirty="0"/>
              <a:t>、</a:t>
            </a:r>
            <a:r>
              <a:rPr lang="en-US" altLang="zh-CN" sz="1400" dirty="0"/>
              <a:t>not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69C899-74F1-4A8C-AADB-0E9705984AC1}"/>
              </a:ext>
            </a:extLst>
          </p:cNvPr>
          <p:cNvSpPr txBox="1"/>
          <p:nvPr/>
        </p:nvSpPr>
        <p:spPr>
          <a:xfrm>
            <a:off x="7967573" y="4650753"/>
            <a:ext cx="3663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成员运算符：</a:t>
            </a:r>
            <a:r>
              <a:rPr lang="en-US" altLang="zh-CN" sz="1400" dirty="0"/>
              <a:t>in</a:t>
            </a:r>
            <a:r>
              <a:rPr lang="zh-CN" altLang="en-US" sz="1400" dirty="0"/>
              <a:t>、</a:t>
            </a:r>
            <a:r>
              <a:rPr lang="en-US" altLang="zh-CN" sz="1400" dirty="0"/>
              <a:t>not in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FAE10B-76E1-40ED-B639-A1484FE79951}"/>
              </a:ext>
            </a:extLst>
          </p:cNvPr>
          <p:cNvSpPr txBox="1"/>
          <p:nvPr/>
        </p:nvSpPr>
        <p:spPr>
          <a:xfrm>
            <a:off x="7967572" y="5306153"/>
            <a:ext cx="3663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身份运算符：</a:t>
            </a:r>
            <a:r>
              <a:rPr lang="en-US" altLang="zh-CN" sz="1400" dirty="0"/>
              <a:t>is</a:t>
            </a:r>
            <a:r>
              <a:rPr lang="zh-CN" altLang="en-US" sz="1400" dirty="0"/>
              <a:t>、</a:t>
            </a:r>
            <a:r>
              <a:rPr lang="en-US" altLang="zh-CN" sz="1400" dirty="0"/>
              <a:t>is not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2E009B-E8F1-408F-906D-7849B8C84DBD}"/>
              </a:ext>
            </a:extLst>
          </p:cNvPr>
          <p:cNvSpPr/>
          <p:nvPr/>
        </p:nvSpPr>
        <p:spPr>
          <a:xfrm>
            <a:off x="7842276" y="3230717"/>
            <a:ext cx="3914339" cy="2687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765C9A-34BA-4277-A49B-C329F15CAF71}"/>
              </a:ext>
            </a:extLst>
          </p:cNvPr>
          <p:cNvGrpSpPr/>
          <p:nvPr/>
        </p:nvGrpSpPr>
        <p:grpSpPr>
          <a:xfrm>
            <a:off x="10475678" y="5610113"/>
            <a:ext cx="1577205" cy="518589"/>
            <a:chOff x="10475678" y="5610113"/>
            <a:chExt cx="1577205" cy="51858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F7C4E20-B4CB-43BA-9D0F-790253E125DA}"/>
                </a:ext>
              </a:extLst>
            </p:cNvPr>
            <p:cNvSpPr/>
            <p:nvPr/>
          </p:nvSpPr>
          <p:spPr>
            <a:xfrm>
              <a:off x="10475678" y="5610113"/>
              <a:ext cx="1343584" cy="518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11AACB8-851E-4B81-8999-B7D21030392F}"/>
                </a:ext>
              </a:extLst>
            </p:cNvPr>
            <p:cNvSpPr txBox="1"/>
            <p:nvPr/>
          </p:nvSpPr>
          <p:spPr>
            <a:xfrm>
              <a:off x="10493814" y="5673624"/>
              <a:ext cx="1559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用来判断的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B2396BBF-FD73-4905-BD06-03604A81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562" y="3168377"/>
            <a:ext cx="1933575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3093A8-A8B5-40C6-9046-1507919E7929}"/>
              </a:ext>
            </a:extLst>
          </p:cNvPr>
          <p:cNvSpPr txBox="1"/>
          <p:nvPr/>
        </p:nvSpPr>
        <p:spPr>
          <a:xfrm>
            <a:off x="4874837" y="2692834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69888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7270D-8649-41A1-A585-31F2AC2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3" name="íṧḻíḋê">
            <a:extLst>
              <a:ext uri="{FF2B5EF4-FFF2-40B4-BE49-F238E27FC236}">
                <a16:creationId xmlns:a16="http://schemas.microsoft.com/office/drawing/2014/main" id="{E7809CF3-12BA-4728-BD90-A6E00C5D34A5}"/>
              </a:ext>
            </a:extLst>
          </p:cNvPr>
          <p:cNvSpPr txBox="1"/>
          <p:nvPr/>
        </p:nvSpPr>
        <p:spPr>
          <a:xfrm>
            <a:off x="407762" y="1230383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06 </a:t>
            </a:r>
            <a:r>
              <a:rPr lang="zh-CN" altLang="en-US" b="1" dirty="0"/>
              <a:t>条件语句</a:t>
            </a:r>
          </a:p>
        </p:txBody>
      </p:sp>
      <p:sp>
        <p:nvSpPr>
          <p:cNvPr id="9" name="íṧḻíḋê">
            <a:extLst>
              <a:ext uri="{FF2B5EF4-FFF2-40B4-BE49-F238E27FC236}">
                <a16:creationId xmlns:a16="http://schemas.microsoft.com/office/drawing/2014/main" id="{AB6C8D95-A8A9-4DE0-9D52-8EF5E6C16347}"/>
              </a:ext>
            </a:extLst>
          </p:cNvPr>
          <p:cNvSpPr txBox="1"/>
          <p:nvPr/>
        </p:nvSpPr>
        <p:spPr>
          <a:xfrm>
            <a:off x="3732081" y="1201651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07 </a:t>
            </a:r>
            <a:r>
              <a:rPr lang="zh-CN" altLang="en-US" b="1" dirty="0"/>
              <a:t>循环语句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B9279-817A-4AC8-9B37-9FE87F9F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2" y="4316413"/>
            <a:ext cx="5334000" cy="1924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35760A-2E2B-4673-81C7-3BF61939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51" y="5243446"/>
            <a:ext cx="4006947" cy="949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128FBC-02CD-45C3-843E-AC24E6F89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651" y="1930765"/>
            <a:ext cx="4006947" cy="25060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747552-B330-45DC-87CF-68D5D0D49FC0}"/>
              </a:ext>
            </a:extLst>
          </p:cNvPr>
          <p:cNvSpPr txBox="1"/>
          <p:nvPr/>
        </p:nvSpPr>
        <p:spPr>
          <a:xfrm>
            <a:off x="7270651" y="1508138"/>
            <a:ext cx="1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9C7636-DA18-4FA8-9C83-A216A0C794F3}"/>
              </a:ext>
            </a:extLst>
          </p:cNvPr>
          <p:cNvSpPr txBox="1"/>
          <p:nvPr/>
        </p:nvSpPr>
        <p:spPr>
          <a:xfrm>
            <a:off x="7270650" y="4752733"/>
            <a:ext cx="16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22D7B5-C612-43AB-A711-00E9F63B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2" y="1638685"/>
            <a:ext cx="2246248" cy="24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AA8C1A-D579-41AD-842F-298A54A2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152" y="1743528"/>
            <a:ext cx="2059297" cy="21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6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7270D-8649-41A1-A585-31F2AC2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3" name="íṧḻíḋê">
            <a:extLst>
              <a:ext uri="{FF2B5EF4-FFF2-40B4-BE49-F238E27FC236}">
                <a16:creationId xmlns:a16="http://schemas.microsoft.com/office/drawing/2014/main" id="{E7809CF3-12BA-4728-BD90-A6E00C5D34A5}"/>
              </a:ext>
            </a:extLst>
          </p:cNvPr>
          <p:cNvSpPr txBox="1"/>
          <p:nvPr/>
        </p:nvSpPr>
        <p:spPr>
          <a:xfrm>
            <a:off x="407762" y="1230383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08 </a:t>
            </a:r>
            <a:r>
              <a:rPr lang="zh-CN" altLang="en-US" b="1" dirty="0"/>
              <a:t>函数</a:t>
            </a:r>
          </a:p>
        </p:txBody>
      </p:sp>
      <p:sp>
        <p:nvSpPr>
          <p:cNvPr id="6" name="íṧḻíḋê">
            <a:extLst>
              <a:ext uri="{FF2B5EF4-FFF2-40B4-BE49-F238E27FC236}">
                <a16:creationId xmlns:a16="http://schemas.microsoft.com/office/drawing/2014/main" id="{E6B2AD68-16E8-428F-BEEB-AB75FF064FCE}"/>
              </a:ext>
            </a:extLst>
          </p:cNvPr>
          <p:cNvSpPr txBox="1"/>
          <p:nvPr/>
        </p:nvSpPr>
        <p:spPr>
          <a:xfrm>
            <a:off x="5112927" y="1230383"/>
            <a:ext cx="2160712" cy="43703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b="1" dirty="0"/>
              <a:t>09 json</a:t>
            </a:r>
            <a:r>
              <a:rPr lang="zh-CN" altLang="en-US" b="1" dirty="0"/>
              <a:t>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5A15BC-B963-45A7-AD9A-2B60FA8E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74" y="1704620"/>
            <a:ext cx="3979338" cy="34487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C98C29-4322-4E70-A66E-24A51475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4620"/>
            <a:ext cx="5482302" cy="31431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CF85E0-F88B-43B7-A8BA-54CB5BD85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071" y="2825736"/>
            <a:ext cx="2901231" cy="4443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5A65A8-5068-4C31-8843-5166F770F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34" y="4355339"/>
            <a:ext cx="2852868" cy="4847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BAA881-C08A-46C3-99CE-79597351C282}"/>
              </a:ext>
            </a:extLst>
          </p:cNvPr>
          <p:cNvSpPr txBox="1"/>
          <p:nvPr/>
        </p:nvSpPr>
        <p:spPr>
          <a:xfrm>
            <a:off x="6095205" y="5153380"/>
            <a:ext cx="583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loads</a:t>
            </a:r>
            <a:r>
              <a:rPr lang="zh-CN" altLang="en-US" dirty="0"/>
              <a:t>：将</a:t>
            </a:r>
            <a:r>
              <a:rPr lang="en-US" altLang="zh-CN" dirty="0"/>
              <a:t>string</a:t>
            </a:r>
            <a:r>
              <a:rPr lang="zh-CN" altLang="en-US" dirty="0"/>
              <a:t>转为</a:t>
            </a:r>
            <a:r>
              <a:rPr lang="en-US" altLang="zh-CN" dirty="0" err="1"/>
              <a:t>dict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dumps</a:t>
            </a:r>
            <a:r>
              <a:rPr lang="zh-CN" altLang="en-US" dirty="0"/>
              <a:t>：将</a:t>
            </a:r>
            <a:r>
              <a:rPr lang="en-US" altLang="zh-CN" dirty="0" err="1"/>
              <a:t>dict</a:t>
            </a:r>
            <a:r>
              <a:rPr lang="zh-CN" altLang="en-US" dirty="0"/>
              <a:t>转为</a:t>
            </a:r>
            <a:r>
              <a:rPr lang="en-US" altLang="zh-CN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load</a:t>
            </a:r>
            <a:r>
              <a:rPr lang="zh-CN" altLang="en-US" dirty="0"/>
              <a:t>：将</a:t>
            </a:r>
            <a:r>
              <a:rPr lang="en-US" altLang="zh-CN" dirty="0"/>
              <a:t>json</a:t>
            </a:r>
            <a:r>
              <a:rPr lang="zh-CN" altLang="en-US" dirty="0"/>
              <a:t>格式字符串转化为</a:t>
            </a:r>
            <a:r>
              <a:rPr lang="en-US" altLang="zh-CN" dirty="0" err="1"/>
              <a:t>dict</a:t>
            </a:r>
            <a:r>
              <a:rPr lang="zh-CN" altLang="en-US" dirty="0"/>
              <a:t>，读取文件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dump</a:t>
            </a:r>
            <a:r>
              <a:rPr lang="zh-CN" altLang="en-US" dirty="0"/>
              <a:t>：将</a:t>
            </a:r>
            <a:r>
              <a:rPr lang="en-US" altLang="zh-CN" dirty="0" err="1"/>
              <a:t>dict</a:t>
            </a:r>
            <a:r>
              <a:rPr lang="zh-CN" altLang="en-US" dirty="0"/>
              <a:t>类型转换为</a:t>
            </a:r>
            <a:r>
              <a:rPr lang="en-US" altLang="zh-CN" dirty="0"/>
              <a:t>json</a:t>
            </a:r>
            <a:r>
              <a:rPr lang="zh-CN" altLang="en-US" dirty="0"/>
              <a:t>格式字符串，存入文件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96006-2C2B-4A07-8315-8205EAD3E50D}"/>
              </a:ext>
            </a:extLst>
          </p:cNvPr>
          <p:cNvSpPr txBox="1"/>
          <p:nvPr/>
        </p:nvSpPr>
        <p:spPr>
          <a:xfrm>
            <a:off x="669923" y="5339060"/>
            <a:ext cx="5014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__name__ == ‘__main__’: </a:t>
            </a:r>
            <a:r>
              <a:rPr lang="zh-CN" altLang="en-US" dirty="0"/>
              <a:t>当前模块被执行时，此条件为真，代码执行；当作为模块被</a:t>
            </a:r>
            <a:r>
              <a:rPr lang="en-US" altLang="zh-CN" dirty="0"/>
              <a:t>import </a:t>
            </a:r>
            <a:r>
              <a:rPr lang="zh-CN" altLang="en-US" dirty="0"/>
              <a:t>导入到其他脚本执行时，</a:t>
            </a:r>
            <a:r>
              <a:rPr lang="en-US" altLang="zh-CN" dirty="0"/>
              <a:t>__name__</a:t>
            </a:r>
            <a:r>
              <a:rPr lang="zh-CN" altLang="en-US" dirty="0"/>
              <a:t>等于模块名，此条件为假，不执行。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32F7A-2C7F-4D0F-9A74-AEE470402F54}"/>
              </a:ext>
            </a:extLst>
          </p:cNvPr>
          <p:cNvSpPr txBox="1"/>
          <p:nvPr/>
        </p:nvSpPr>
        <p:spPr>
          <a:xfrm>
            <a:off x="8610599" y="2404874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运行结果：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833DB5-C814-4351-93FE-F09126946573}"/>
              </a:ext>
            </a:extLst>
          </p:cNvPr>
          <p:cNvSpPr txBox="1"/>
          <p:nvPr/>
        </p:nvSpPr>
        <p:spPr>
          <a:xfrm>
            <a:off x="8610599" y="3947675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338116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EC85-EDE4-48BA-8BC8-14629B2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8E441D-B544-46D2-94D5-4109A504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1" y="1506111"/>
            <a:ext cx="5151580" cy="28580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633022-D9B7-4B40-BA9A-161BEB7E6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971580"/>
            <a:ext cx="5179015" cy="1346544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983D13B-7563-4866-8F84-72BCBC414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3608"/>
              </p:ext>
            </p:extLst>
          </p:nvPr>
        </p:nvGraphicFramePr>
        <p:xfrm>
          <a:off x="6548582" y="1506110"/>
          <a:ext cx="4655037" cy="16543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20134">
                  <a:extLst>
                    <a:ext uri="{9D8B030D-6E8A-4147-A177-3AD203B41FA5}">
                      <a16:colId xmlns:a16="http://schemas.microsoft.com/office/drawing/2014/main" val="3052530839"/>
                    </a:ext>
                  </a:extLst>
                </a:gridCol>
                <a:gridCol w="4034903">
                  <a:extLst>
                    <a:ext uri="{9D8B030D-6E8A-4147-A177-3AD203B41FA5}">
                      <a16:colId xmlns:a16="http://schemas.microsoft.com/office/drawing/2014/main" val="3961872209"/>
                    </a:ext>
                  </a:extLst>
                </a:gridCol>
              </a:tblGrid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96360"/>
                  </a:ext>
                </a:extLst>
              </a:tr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只读方式打开文件，默认模式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46985"/>
                  </a:ext>
                </a:extLst>
              </a:tr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重写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1589"/>
                  </a:ext>
                </a:extLst>
              </a:tr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a+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追加，可读可写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73634"/>
                  </a:ext>
                </a:extLst>
              </a:tr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rb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只读，二进制文件（压缩包、图片）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16514"/>
                  </a:ext>
                </a:extLst>
              </a:tr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wb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重写，二进制文件（压缩包、图片）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2528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6380B86-D869-4788-B229-E6261C3FE155}"/>
              </a:ext>
            </a:extLst>
          </p:cNvPr>
          <p:cNvSpPr txBox="1"/>
          <p:nvPr/>
        </p:nvSpPr>
        <p:spPr>
          <a:xfrm>
            <a:off x="669924" y="1094131"/>
            <a:ext cx="150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open()</a:t>
            </a:r>
            <a:endParaRPr lang="zh-CN" altLang="en-US" sz="1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79A7A-452C-4DFD-8AA7-8B53BB80805F}"/>
              </a:ext>
            </a:extLst>
          </p:cNvPr>
          <p:cNvSpPr txBox="1"/>
          <p:nvPr/>
        </p:nvSpPr>
        <p:spPr>
          <a:xfrm>
            <a:off x="611819" y="4567595"/>
            <a:ext cx="2565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codecs.open</a:t>
            </a:r>
            <a:r>
              <a:rPr lang="en-US" altLang="zh-CN" sz="1600" b="1" dirty="0"/>
              <a:t>()</a:t>
            </a:r>
            <a:r>
              <a:rPr lang="zh-CN" altLang="en-US" sz="1600" b="1" dirty="0"/>
              <a:t>：推荐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15595D-461F-4B52-B51F-F3AB9B40C341}"/>
              </a:ext>
            </a:extLst>
          </p:cNvPr>
          <p:cNvSpPr txBox="1"/>
          <p:nvPr/>
        </p:nvSpPr>
        <p:spPr>
          <a:xfrm>
            <a:off x="6548582" y="3637858"/>
            <a:ext cx="1787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处理压缩文件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D3B78B-7BF2-47E7-A730-9C22FE8E0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2" y="4108377"/>
            <a:ext cx="4773806" cy="21925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DB1F3A-440D-4A8F-A5CE-49F90249CB2D}"/>
              </a:ext>
            </a:extLst>
          </p:cNvPr>
          <p:cNvSpPr txBox="1"/>
          <p:nvPr/>
        </p:nvSpPr>
        <p:spPr>
          <a:xfrm>
            <a:off x="611819" y="6437733"/>
            <a:ext cx="875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问：我要处理文件夹里的一批文件怎么办？     答：</a:t>
            </a:r>
            <a:r>
              <a:rPr lang="en-US" altLang="zh-CN" sz="1200" dirty="0"/>
              <a:t>python glob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1932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86e5bd8-2905-4f14-ba47-541a377ef3a2"/>
</p:tagLst>
</file>

<file path=ppt/theme/theme1.xml><?xml version="1.0" encoding="utf-8"?>
<a:theme xmlns:a="http://schemas.openxmlformats.org/drawingml/2006/main" name="主题5">
  <a:themeElements>
    <a:clrScheme name="埃克森美孚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A9600"/>
      </a:accent1>
      <a:accent2>
        <a:srgbClr val="C97816"/>
      </a:accent2>
      <a:accent3>
        <a:srgbClr val="14809E"/>
      </a:accent3>
      <a:accent4>
        <a:srgbClr val="1359C3"/>
      </a:accent4>
      <a:accent5>
        <a:srgbClr val="005C76"/>
      </a:accent5>
      <a:accent6>
        <a:srgbClr val="C7720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埃克森美孚">
    <a:dk1>
      <a:srgbClr val="000000"/>
    </a:dk1>
    <a:lt1>
      <a:srgbClr val="FFFFFF"/>
    </a:lt1>
    <a:dk2>
      <a:srgbClr val="778495"/>
    </a:dk2>
    <a:lt2>
      <a:srgbClr val="F0F0F0"/>
    </a:lt2>
    <a:accent1>
      <a:srgbClr val="FA9600"/>
    </a:accent1>
    <a:accent2>
      <a:srgbClr val="C97816"/>
    </a:accent2>
    <a:accent3>
      <a:srgbClr val="14809E"/>
    </a:accent3>
    <a:accent4>
      <a:srgbClr val="1359C3"/>
    </a:accent4>
    <a:accent5>
      <a:srgbClr val="005C76"/>
    </a:accent5>
    <a:accent6>
      <a:srgbClr val="C7720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1005</TotalTime>
  <Words>485</Words>
  <Application>Microsoft Office PowerPoint</Application>
  <PresentationFormat>宽屏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Helvetica Neue</vt:lpstr>
      <vt:lpstr>微软雅黑</vt:lpstr>
      <vt:lpstr>Arial</vt:lpstr>
      <vt:lpstr>Calibri</vt:lpstr>
      <vt:lpstr>Impact</vt:lpstr>
      <vt:lpstr>Times New Roman</vt:lpstr>
      <vt:lpstr>Verdana</vt:lpstr>
      <vt:lpstr>Wingdings</vt:lpstr>
      <vt:lpstr>主题5</vt:lpstr>
      <vt:lpstr>Python分享</vt:lpstr>
      <vt:lpstr>python怎么写？</vt:lpstr>
      <vt:lpstr>PowerPoint 演示文稿</vt:lpstr>
      <vt:lpstr>基础语法</vt:lpstr>
      <vt:lpstr>基础语法</vt:lpstr>
      <vt:lpstr>基础语法</vt:lpstr>
      <vt:lpstr>基础语法</vt:lpstr>
      <vt:lpstr>基础语法</vt:lpstr>
      <vt:lpstr>文件操作</vt:lpstr>
      <vt:lpstr>编码与异常处理</vt:lpstr>
      <vt:lpstr>一张所有知识点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iSlide</dc:creator>
  <cp:keywords>51PPT模板网</cp:keywords>
  <cp:lastModifiedBy> </cp:lastModifiedBy>
  <cp:revision>68</cp:revision>
  <cp:lastPrinted>2017-11-15T16:00:00Z</cp:lastPrinted>
  <dcterms:created xsi:type="dcterms:W3CDTF">2017-11-15T16:00:00Z</dcterms:created>
  <dcterms:modified xsi:type="dcterms:W3CDTF">2019-12-01T09:11:18Z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