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701"/>
  </p:normalViewPr>
  <p:slideViewPr>
    <p:cSldViewPr snapToGrid="0" snapToObjects="1">
      <p:cViewPr varScale="1">
        <p:scale>
          <a:sx n="81" d="100"/>
          <a:sy n="81" d="100"/>
        </p:scale>
        <p:origin x="2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6854-6932-F741-81D4-90E96409A361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C36A-5F14-DD48-8B2F-CDABE3B8C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56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6854-6932-F741-81D4-90E96409A361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C36A-5F14-DD48-8B2F-CDABE3B8C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36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6854-6932-F741-81D4-90E96409A361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C36A-5F14-DD48-8B2F-CDABE3B8C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27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6854-6932-F741-81D4-90E96409A361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C36A-5F14-DD48-8B2F-CDABE3B8C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61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6854-6932-F741-81D4-90E96409A361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C36A-5F14-DD48-8B2F-CDABE3B8C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12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6854-6932-F741-81D4-90E96409A361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C36A-5F14-DD48-8B2F-CDABE3B8C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00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6854-6932-F741-81D4-90E96409A361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C36A-5F14-DD48-8B2F-CDABE3B8C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6854-6932-F741-81D4-90E96409A361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C36A-5F14-DD48-8B2F-CDABE3B8C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62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6854-6932-F741-81D4-90E96409A361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C36A-5F14-DD48-8B2F-CDABE3B8C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46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6854-6932-F741-81D4-90E96409A361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C36A-5F14-DD48-8B2F-CDABE3B8C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71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6854-6932-F741-81D4-90E96409A361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C36A-5F14-DD48-8B2F-CDABE3B8C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71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6854-6932-F741-81D4-90E96409A361}" type="datetimeFigureOut">
              <a:rPr lang="en-GB" smtClean="0"/>
              <a:t>13/03/2016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CC36A-5F14-DD48-8B2F-CDABE3B8C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60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59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13224" y="2398798"/>
            <a:ext cx="1005436" cy="1005436"/>
          </a:xfrm>
          <a:prstGeom prst="ellipse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2906642" y="2313075"/>
            <a:ext cx="1" cy="1176885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721960" y="2298734"/>
            <a:ext cx="1" cy="1176885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389013" y="2329543"/>
            <a:ext cx="45719" cy="1176885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Bracket 13"/>
          <p:cNvSpPr/>
          <p:nvPr/>
        </p:nvSpPr>
        <p:spPr>
          <a:xfrm>
            <a:off x="5828292" y="2329543"/>
            <a:ext cx="184775" cy="1176885"/>
          </a:xfrm>
          <a:prstGeom prst="rightBracket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413059" y="2774731"/>
            <a:ext cx="359244" cy="268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1328880" y="3680096"/>
            <a:ext cx="157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Mercury </a:t>
            </a:r>
          </a:p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Lamp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Right Brace 16"/>
          <p:cNvSpPr/>
          <p:nvPr/>
        </p:nvSpPr>
        <p:spPr>
          <a:xfrm rot="16200000">
            <a:off x="3526449" y="1022021"/>
            <a:ext cx="572070" cy="1818957"/>
          </a:xfrm>
          <a:prstGeom prst="rightBrace">
            <a:avLst>
              <a:gd name="adj1" fmla="val 0"/>
              <a:gd name="adj2" fmla="val 50000"/>
            </a:avLst>
          </a:prstGeom>
          <a:ln w="349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3514020" y="1310960"/>
            <a:ext cx="95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Lenses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824717" y="2538108"/>
            <a:ext cx="2569492" cy="1788319"/>
            <a:chOff x="2167647" y="2552446"/>
            <a:chExt cx="2569492" cy="1788319"/>
          </a:xfrm>
        </p:grpSpPr>
        <p:grpSp>
          <p:nvGrpSpPr>
            <p:cNvPr id="11" name="Group 10"/>
            <p:cNvGrpSpPr/>
            <p:nvPr/>
          </p:nvGrpSpPr>
          <p:grpSpPr>
            <a:xfrm>
              <a:off x="3405639" y="2552446"/>
              <a:ext cx="119845" cy="698139"/>
              <a:chOff x="3510006" y="2552447"/>
              <a:chExt cx="131829" cy="698139"/>
            </a:xfrm>
          </p:grpSpPr>
          <p:sp>
            <p:nvSpPr>
              <p:cNvPr id="4" name="Delay 3"/>
              <p:cNvSpPr/>
              <p:nvPr/>
            </p:nvSpPr>
            <p:spPr>
              <a:xfrm>
                <a:off x="3510006" y="2552447"/>
                <a:ext cx="131829" cy="698139"/>
              </a:xfrm>
              <a:prstGeom prst="flowChartDelay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3641835" y="2552447"/>
                <a:ext cx="0" cy="698139"/>
              </a:xfrm>
              <a:prstGeom prst="line">
                <a:avLst/>
              </a:prstGeom>
              <a:ln w="254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2167647" y="3694434"/>
              <a:ext cx="25694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Newton’s</a:t>
              </a:r>
            </a:p>
            <a:p>
              <a:pPr algn="ctr"/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Rings Plate</a:t>
              </a:r>
              <a:endParaRPr lang="en-GB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V="1">
            <a:off x="4109463" y="3334190"/>
            <a:ext cx="0" cy="418798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22082" y="3680096"/>
            <a:ext cx="1986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Iris </a:t>
            </a:r>
          </a:p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Diaphragm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34732" y="1920573"/>
            <a:ext cx="12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Screen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1" name="Frame 30"/>
          <p:cNvSpPr/>
          <p:nvPr/>
        </p:nvSpPr>
        <p:spPr>
          <a:xfrm>
            <a:off x="3351187" y="2538108"/>
            <a:ext cx="172054" cy="683465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52457" y="1920573"/>
            <a:ext cx="167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Filter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437214" y="2226217"/>
            <a:ext cx="0" cy="279321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ket 21"/>
          <p:cNvSpPr/>
          <p:nvPr/>
        </p:nvSpPr>
        <p:spPr>
          <a:xfrm rot="19500000">
            <a:off x="6906731" y="2259648"/>
            <a:ext cx="184775" cy="1176885"/>
          </a:xfrm>
          <a:prstGeom prst="rightBracke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 24"/>
          <p:cNvGrpSpPr/>
          <p:nvPr/>
        </p:nvGrpSpPr>
        <p:grpSpPr>
          <a:xfrm rot="19496740">
            <a:off x="6726898" y="2559668"/>
            <a:ext cx="119845" cy="698139"/>
            <a:chOff x="3510006" y="2552447"/>
            <a:chExt cx="131829" cy="698139"/>
          </a:xfrm>
        </p:grpSpPr>
        <p:sp>
          <p:nvSpPr>
            <p:cNvPr id="27" name="Delay 26"/>
            <p:cNvSpPr/>
            <p:nvPr/>
          </p:nvSpPr>
          <p:spPr>
            <a:xfrm>
              <a:off x="3510006" y="2552447"/>
              <a:ext cx="131829" cy="698139"/>
            </a:xfrm>
            <a:prstGeom prst="flowChartDelay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641835" y="2552447"/>
              <a:ext cx="0" cy="698139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394628" y="3293893"/>
            <a:ext cx="882491" cy="287100"/>
            <a:chOff x="6116628" y="3543589"/>
            <a:chExt cx="882491" cy="287100"/>
          </a:xfrm>
        </p:grpSpPr>
        <p:sp>
          <p:nvSpPr>
            <p:cNvPr id="35" name="Rectangle 34"/>
            <p:cNvSpPr/>
            <p:nvPr/>
          </p:nvSpPr>
          <p:spPr>
            <a:xfrm>
              <a:off x="6116628" y="3720195"/>
              <a:ext cx="882491" cy="110494"/>
            </a:xfrm>
            <a:prstGeom prst="rect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/>
            <p:nvPr/>
          </p:nvSpPr>
          <p:spPr>
            <a:xfrm>
              <a:off x="6522265" y="3543589"/>
              <a:ext cx="149527" cy="157076"/>
            </a:xfrm>
            <a:prstGeom prst="ellips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881800" y="3693562"/>
            <a:ext cx="1986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Travelling</a:t>
            </a:r>
          </a:p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Microscope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205442" y="1320101"/>
            <a:ext cx="45918" cy="301979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13224" y="1320101"/>
            <a:ext cx="62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(a)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74557" y="1354990"/>
            <a:ext cx="62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(b)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73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18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CMU Serif Roman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 J.</dc:creator>
  <cp:lastModifiedBy>Jacky Cao</cp:lastModifiedBy>
  <cp:revision>13</cp:revision>
  <dcterms:created xsi:type="dcterms:W3CDTF">2016-03-09T17:16:08Z</dcterms:created>
  <dcterms:modified xsi:type="dcterms:W3CDTF">2016-03-13T15:46:12Z</dcterms:modified>
</cp:coreProperties>
</file>