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01"/>
  </p:normalViewPr>
  <p:slideViewPr>
    <p:cSldViewPr snapToGrid="0" snapToObjects="1">
      <p:cViewPr varScale="1">
        <p:scale>
          <a:sx n="81" d="100"/>
          <a:sy n="8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6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7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2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6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1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0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13224" y="2398798"/>
            <a:ext cx="1005436" cy="1005436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906642" y="2313075"/>
            <a:ext cx="1" cy="117688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42585" y="2334332"/>
            <a:ext cx="1" cy="117688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33184" y="2343402"/>
            <a:ext cx="45719" cy="117688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ket 13"/>
          <p:cNvSpPr/>
          <p:nvPr/>
        </p:nvSpPr>
        <p:spPr>
          <a:xfrm rot="19412591">
            <a:off x="4950397" y="2242659"/>
            <a:ext cx="232755" cy="1317708"/>
          </a:xfrm>
          <a:prstGeom prst="rightBracket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413059" y="2774731"/>
            <a:ext cx="359244" cy="268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19251749">
            <a:off x="4636258" y="2895273"/>
            <a:ext cx="119845" cy="698139"/>
            <a:chOff x="3510006" y="2552447"/>
            <a:chExt cx="131829" cy="698139"/>
          </a:xfrm>
        </p:grpSpPr>
        <p:sp>
          <p:nvSpPr>
            <p:cNvPr id="4" name="Delay 3"/>
            <p:cNvSpPr/>
            <p:nvPr/>
          </p:nvSpPr>
          <p:spPr>
            <a:xfrm>
              <a:off x="3510006" y="2552447"/>
              <a:ext cx="131829" cy="698139"/>
            </a:xfrm>
            <a:prstGeom prst="flowChartDelay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641835" y="2552447"/>
              <a:ext cx="0" cy="698139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163989" y="1292371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Screen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Frame 30"/>
          <p:cNvSpPr/>
          <p:nvPr/>
        </p:nvSpPr>
        <p:spPr>
          <a:xfrm>
            <a:off x="3179933" y="2559781"/>
            <a:ext cx="172054" cy="683465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6323" y="3939304"/>
            <a:ext cx="855084" cy="15549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264389" y="3701630"/>
            <a:ext cx="238952" cy="23620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J.</dc:creator>
  <cp:lastModifiedBy>Jacky Cao</cp:lastModifiedBy>
  <cp:revision>9</cp:revision>
  <dcterms:created xsi:type="dcterms:W3CDTF">2016-03-09T17:16:08Z</dcterms:created>
  <dcterms:modified xsi:type="dcterms:W3CDTF">2016-03-13T15:20:35Z</dcterms:modified>
</cp:coreProperties>
</file>