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1"/>
  </p:normalViewPr>
  <p:slideViewPr>
    <p:cSldViewPr snapToGrid="0" snapToObjects="1">
      <p:cViewPr>
        <p:scale>
          <a:sx n="130" d="100"/>
          <a:sy n="130" d="100"/>
        </p:scale>
        <p:origin x="-288" y="-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7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2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3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5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>
          <a:xfrm rot="16200000" flipV="1">
            <a:off x="5648446" y="3323174"/>
            <a:ext cx="0" cy="40863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3943248" y="2567158"/>
            <a:ext cx="0" cy="324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05781" y="2625548"/>
            <a:ext cx="3618272" cy="1730552"/>
          </a:xfrm>
          <a:prstGeom prst="rect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506134" y="3860800"/>
            <a:ext cx="575733" cy="270933"/>
          </a:xfrm>
          <a:prstGeom prst="rect">
            <a:avLst/>
          </a:prstGeom>
          <a:solidFill>
            <a:srgbClr val="D42E2F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5" idx="0"/>
          </p:cNvCxnSpPr>
          <p:nvPr/>
        </p:nvCxnSpPr>
        <p:spPr>
          <a:xfrm flipV="1">
            <a:off x="2699702" y="4136001"/>
            <a:ext cx="0" cy="405328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12640" y="4541329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Laser Source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1867" y="3810634"/>
            <a:ext cx="770043" cy="37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66888" y="4209084"/>
            <a:ext cx="0" cy="701577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9305" y="4936648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Beam</a:t>
            </a:r>
            <a:r>
              <a:rPr lang="en-GB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Expander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000995" y="3996264"/>
            <a:ext cx="822960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96281" y="3970648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3787" y="3810634"/>
            <a:ext cx="45719" cy="37126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43518" y="4209084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1722" y="4545645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Lens 1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871272" y="4002487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5109121" y="3789264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700000">
            <a:off x="5322674" y="3848840"/>
            <a:ext cx="45719" cy="37126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402643" y="4938061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45533" y="4097444"/>
            <a:ext cx="0" cy="83015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5400000">
            <a:off x="5263137" y="3439283"/>
            <a:ext cx="10596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 rot="10800000" flipV="1">
            <a:off x="4000995" y="3018281"/>
            <a:ext cx="822960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V="1">
            <a:off x="5109120" y="3255368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8100000">
            <a:off x="5293139" y="2763386"/>
            <a:ext cx="54358" cy="43394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902120" y="3014471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52205" y="2856123"/>
            <a:ext cx="45719" cy="37126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883601" y="2926969"/>
            <a:ext cx="10596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4860354" y="2399081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11774" y="2051470"/>
            <a:ext cx="92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Lens 2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7585" y="3342826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(a) 2</a:t>
            </a:r>
            <a:r>
              <a:rPr lang="en-GB" i="1" smtClean="0">
                <a:latin typeface="CMU Serif Roman" charset="0"/>
                <a:ea typeface="CMU Serif Roman" charset="0"/>
                <a:cs typeface="CMU Serif Roman" charset="0"/>
              </a:rPr>
              <a:t>f</a:t>
            </a:r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- CCD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10017" y="2832303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(b) 4</a:t>
            </a:r>
            <a:r>
              <a:rPr lang="en-GB" i="1" smtClean="0">
                <a:latin typeface="CMU Serif Roman" charset="0"/>
                <a:ea typeface="CMU Serif Roman" charset="0"/>
                <a:cs typeface="CMU Serif Roman" charset="0"/>
              </a:rPr>
              <a:t>f</a:t>
            </a:r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- CCD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5400000" flipV="1">
            <a:off x="3647592" y="2823744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87149" y="2639612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83793" y="3604598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22351" y="3013910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V="1">
            <a:off x="4955313" y="3329240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4459" y="3872089"/>
            <a:ext cx="45719" cy="26098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3497409" y="4541329"/>
            <a:ext cx="10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Grating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67318" y="4168881"/>
            <a:ext cx="0" cy="448839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28250" y="2252256"/>
            <a:ext cx="144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Image Plane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7930" y="3341519"/>
            <a:ext cx="9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Fourier Plane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16200000" flipV="1">
            <a:off x="5626904" y="2738392"/>
            <a:ext cx="0" cy="46800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12174" y="2798606"/>
            <a:ext cx="90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3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612616" y="2045816"/>
            <a:ext cx="7062753" cy="4002643"/>
            <a:chOff x="1612617" y="2045817"/>
            <a:chExt cx="5755124" cy="3261576"/>
          </a:xfrm>
        </p:grpSpPr>
        <p:sp>
          <p:nvSpPr>
            <p:cNvPr id="2" name="Rectangle 1"/>
            <p:cNvSpPr/>
            <p:nvPr/>
          </p:nvSpPr>
          <p:spPr>
            <a:xfrm>
              <a:off x="2205990" y="2625548"/>
              <a:ext cx="3285543" cy="1730552"/>
            </a:xfrm>
            <a:prstGeom prst="rect">
              <a:avLst/>
            </a:prstGeom>
            <a:no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506134" y="3860800"/>
              <a:ext cx="575733" cy="270933"/>
            </a:xfrm>
            <a:prstGeom prst="rect">
              <a:avLst/>
            </a:prstGeom>
            <a:solidFill>
              <a:srgbClr val="D42E2F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Arrow Connector 3"/>
            <p:cNvCxnSpPr>
              <a:stCxn id="5" idx="0"/>
            </p:cNvCxnSpPr>
            <p:nvPr/>
          </p:nvCxnSpPr>
          <p:spPr>
            <a:xfrm flipV="1">
              <a:off x="2798662" y="4155314"/>
              <a:ext cx="0" cy="405328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011600" y="4560642"/>
              <a:ext cx="1574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Laser Source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1867" y="3810634"/>
              <a:ext cx="770043" cy="3712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570998" y="4240318"/>
              <a:ext cx="0" cy="687282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47620" y="4927600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Beam</a:t>
              </a:r>
              <a:r>
                <a:rPr lang="en-GB" dirty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Expander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863340" y="3996264"/>
              <a:ext cx="822960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58626" y="3970648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6300" y="3810634"/>
              <a:ext cx="45719" cy="37126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705863" y="4209084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93915" y="4565860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Lens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743449" y="4002487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V="1">
              <a:off x="4971466" y="3789264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 rot="2700000">
              <a:off x="5185019" y="3848840"/>
              <a:ext cx="45719" cy="37126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74820" y="4938061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Mirror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07878" y="4097444"/>
              <a:ext cx="0" cy="83015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 rot="5400000">
              <a:off x="5125482" y="3439283"/>
              <a:ext cx="105964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 flipV="1">
              <a:off x="3863340" y="3018281"/>
              <a:ext cx="822960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4971465" y="3255368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 rot="8100000">
              <a:off x="5155484" y="2763386"/>
              <a:ext cx="54358" cy="4339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764465" y="3014471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714550" y="2856123"/>
              <a:ext cx="45719" cy="37126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45946" y="2926969"/>
              <a:ext cx="105964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4732531" y="2399081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05345" y="2045817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Lens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6200000" flipV="1">
              <a:off x="5499554" y="3315703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91533" y="3335354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(a) 2</a:t>
              </a:r>
              <a:r>
                <a:rPr lang="en-GB" i="1" smtClean="0"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- CCD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12617" y="2832303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(b) 4</a:t>
              </a:r>
              <a:r>
                <a:rPr lang="en-GB" i="1" smtClean="0"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- CCD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V="1">
              <a:off x="3466888" y="2813544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59326" y="2639612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55970" y="3604598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94528" y="3013910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65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54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25</cp:revision>
  <dcterms:created xsi:type="dcterms:W3CDTF">2017-03-20T19:32:52Z</dcterms:created>
  <dcterms:modified xsi:type="dcterms:W3CDTF">2017-03-22T11:35:35Z</dcterms:modified>
</cp:coreProperties>
</file>