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2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01"/>
  </p:normalViewPr>
  <p:slideViewPr>
    <p:cSldViewPr snapToGrid="0" snapToObjects="1">
      <p:cViewPr>
        <p:scale>
          <a:sx n="130" d="100"/>
          <a:sy n="130" d="100"/>
        </p:scale>
        <p:origin x="-224" y="-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0447-2AF3-7547-8290-A31AEB48C343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605-56DC-3E42-8285-89A092A2C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97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0447-2AF3-7547-8290-A31AEB48C343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605-56DC-3E42-8285-89A092A2C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63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0447-2AF3-7547-8290-A31AEB48C343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605-56DC-3E42-8285-89A092A2C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3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0447-2AF3-7547-8290-A31AEB48C343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605-56DC-3E42-8285-89A092A2C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52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0447-2AF3-7547-8290-A31AEB48C343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605-56DC-3E42-8285-89A092A2C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18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0447-2AF3-7547-8290-A31AEB48C343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605-56DC-3E42-8285-89A092A2C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7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0447-2AF3-7547-8290-A31AEB48C343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605-56DC-3E42-8285-89A092A2C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42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0447-2AF3-7547-8290-A31AEB48C343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605-56DC-3E42-8285-89A092A2C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52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0447-2AF3-7547-8290-A31AEB48C343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605-56DC-3E42-8285-89A092A2C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13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0447-2AF3-7547-8290-A31AEB48C343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605-56DC-3E42-8285-89A092A2C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15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40447-2AF3-7547-8290-A31AEB48C343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605-56DC-3E42-8285-89A092A2C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69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40447-2AF3-7547-8290-A31AEB48C343}" type="datetimeFigureOut">
              <a:rPr lang="en-GB" smtClean="0"/>
              <a:t>20/03/2017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30605-56DC-3E42-8285-89A092A2C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68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05781" y="2625548"/>
            <a:ext cx="3618272" cy="1730552"/>
          </a:xfrm>
          <a:prstGeom prst="rect">
            <a:avLst/>
          </a:pr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2506134" y="3860800"/>
            <a:ext cx="575733" cy="270933"/>
          </a:xfrm>
          <a:prstGeom prst="rect">
            <a:avLst/>
          </a:prstGeom>
          <a:solidFill>
            <a:srgbClr val="D42E2F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>
            <a:stCxn id="5" idx="0"/>
          </p:cNvCxnSpPr>
          <p:nvPr/>
        </p:nvCxnSpPr>
        <p:spPr>
          <a:xfrm flipV="1">
            <a:off x="2699702" y="4136001"/>
            <a:ext cx="0" cy="405328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12640" y="4541329"/>
            <a:ext cx="157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Laser Source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81867" y="3810634"/>
            <a:ext cx="770043" cy="3712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466888" y="4209084"/>
            <a:ext cx="0" cy="953846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52401" y="5152259"/>
            <a:ext cx="187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Beam</a:t>
            </a:r>
            <a:r>
              <a:rPr lang="en-GB" dirty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Expander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000995" y="3996264"/>
            <a:ext cx="822960" cy="1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96281" y="3970648"/>
            <a:ext cx="23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solidFill>
                  <a:schemeClr val="bg2">
                    <a:lumMod val="7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f</a:t>
            </a:r>
            <a:endParaRPr lang="en-GB" i="1" dirty="0">
              <a:solidFill>
                <a:schemeClr val="bg2">
                  <a:lumMod val="75000"/>
                </a:schemeClr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33787" y="3810634"/>
            <a:ext cx="45719" cy="37126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843518" y="4209084"/>
            <a:ext cx="0" cy="408636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21738" y="4565860"/>
            <a:ext cx="187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Lens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871272" y="4002487"/>
            <a:ext cx="413999" cy="1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V="1">
            <a:off x="5109121" y="3789264"/>
            <a:ext cx="413999" cy="1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 rot="2700000">
            <a:off x="5322674" y="3848840"/>
            <a:ext cx="45719" cy="371261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4402643" y="4938061"/>
            <a:ext cx="187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Mirror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345533" y="4097444"/>
            <a:ext cx="0" cy="830156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 rot="5400000">
            <a:off x="5263137" y="3439283"/>
            <a:ext cx="105964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Connector 36"/>
          <p:cNvCxnSpPr/>
          <p:nvPr/>
        </p:nvCxnSpPr>
        <p:spPr>
          <a:xfrm rot="10800000" flipV="1">
            <a:off x="4000995" y="3018281"/>
            <a:ext cx="822960" cy="1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 flipV="1">
            <a:off x="5109120" y="3255368"/>
            <a:ext cx="413999" cy="1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 rot="8100000">
            <a:off x="5293139" y="2763386"/>
            <a:ext cx="54358" cy="433943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902120" y="3014471"/>
            <a:ext cx="413999" cy="1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852205" y="2856123"/>
            <a:ext cx="45719" cy="37126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3883601" y="2926969"/>
            <a:ext cx="105964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/>
          <p:cNvCxnSpPr/>
          <p:nvPr/>
        </p:nvCxnSpPr>
        <p:spPr>
          <a:xfrm rot="10800000" flipV="1">
            <a:off x="4860354" y="2399081"/>
            <a:ext cx="0" cy="408636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33168" y="2045817"/>
            <a:ext cx="187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Lens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07585" y="3342826"/>
            <a:ext cx="187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mtClean="0">
                <a:latin typeface="CMU Serif Roman" charset="0"/>
                <a:ea typeface="CMU Serif Roman" charset="0"/>
                <a:cs typeface="CMU Serif Roman" charset="0"/>
              </a:rPr>
              <a:t>(a) 2</a:t>
            </a:r>
            <a:r>
              <a:rPr lang="en-GB" i="1" smtClean="0">
                <a:latin typeface="CMU Serif Roman" charset="0"/>
                <a:ea typeface="CMU Serif Roman" charset="0"/>
                <a:cs typeface="CMU Serif Roman" charset="0"/>
              </a:rPr>
              <a:t>f</a:t>
            </a:r>
            <a:r>
              <a:rPr lang="en-GB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- CCD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10017" y="2832303"/>
            <a:ext cx="187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mtClean="0">
                <a:latin typeface="CMU Serif Roman" charset="0"/>
                <a:ea typeface="CMU Serif Roman" charset="0"/>
                <a:cs typeface="CMU Serif Roman" charset="0"/>
              </a:rPr>
              <a:t>(b) 4</a:t>
            </a:r>
            <a:r>
              <a:rPr lang="en-GB" i="1" smtClean="0">
                <a:latin typeface="CMU Serif Roman" charset="0"/>
                <a:ea typeface="CMU Serif Roman" charset="0"/>
                <a:cs typeface="CMU Serif Roman" charset="0"/>
              </a:rPr>
              <a:t>f</a:t>
            </a:r>
            <a:r>
              <a:rPr lang="en-GB" smtClean="0">
                <a:latin typeface="CMU Serif Roman" charset="0"/>
                <a:ea typeface="CMU Serif Roman" charset="0"/>
                <a:cs typeface="CMU Serif Roman" charset="0"/>
              </a:rPr>
              <a:t> </a:t>
            </a:r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- CCD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rot="5400000" flipV="1">
            <a:off x="3647592" y="2823744"/>
            <a:ext cx="0" cy="408636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87149" y="2639612"/>
            <a:ext cx="23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solidFill>
                  <a:schemeClr val="bg2">
                    <a:lumMod val="7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f</a:t>
            </a:r>
            <a:endParaRPr lang="en-GB" i="1" dirty="0">
              <a:solidFill>
                <a:schemeClr val="bg2">
                  <a:lumMod val="75000"/>
                </a:schemeClr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83793" y="3604598"/>
            <a:ext cx="23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solidFill>
                  <a:schemeClr val="bg2">
                    <a:lumMod val="7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f</a:t>
            </a:r>
            <a:endParaRPr lang="en-GB" i="1" dirty="0">
              <a:solidFill>
                <a:schemeClr val="bg2">
                  <a:lumMod val="75000"/>
                </a:schemeClr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22351" y="3013910"/>
            <a:ext cx="23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solidFill>
                  <a:schemeClr val="bg2">
                    <a:lumMod val="7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rPr>
              <a:t>f</a:t>
            </a:r>
            <a:endParaRPr lang="en-GB" i="1" dirty="0">
              <a:solidFill>
                <a:schemeClr val="bg2">
                  <a:lumMod val="75000"/>
                </a:schemeClr>
              </a:solidFill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rot="5400000" flipV="1">
            <a:off x="4955313" y="3329240"/>
            <a:ext cx="0" cy="408636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944459" y="3872089"/>
            <a:ext cx="45719" cy="260981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/>
          <p:cNvSpPr txBox="1"/>
          <p:nvPr/>
        </p:nvSpPr>
        <p:spPr>
          <a:xfrm>
            <a:off x="3504852" y="4541329"/>
            <a:ext cx="1007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CMU Serif Roman" charset="0"/>
                <a:ea typeface="CMU Serif Roman" charset="0"/>
                <a:cs typeface="CMU Serif Roman" charset="0"/>
              </a:rPr>
              <a:t>Grating Holder</a:t>
            </a:r>
            <a:endParaRPr lang="en-GB" dirty="0">
              <a:latin typeface="CMU Serif Roman" charset="0"/>
              <a:ea typeface="CMU Serif Roman" charset="0"/>
              <a:cs typeface="CMU Serif Roman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3967318" y="4168881"/>
            <a:ext cx="0" cy="448839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53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612616" y="2045816"/>
            <a:ext cx="7062753" cy="4002643"/>
            <a:chOff x="1612617" y="2045817"/>
            <a:chExt cx="5755124" cy="3261576"/>
          </a:xfrm>
        </p:grpSpPr>
        <p:sp>
          <p:nvSpPr>
            <p:cNvPr id="2" name="Rectangle 1"/>
            <p:cNvSpPr/>
            <p:nvPr/>
          </p:nvSpPr>
          <p:spPr>
            <a:xfrm>
              <a:off x="2205990" y="2625548"/>
              <a:ext cx="3285543" cy="1730552"/>
            </a:xfrm>
            <a:prstGeom prst="rect">
              <a:avLst/>
            </a:prstGeom>
            <a:noFill/>
            <a:ln w="317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506134" y="3860800"/>
              <a:ext cx="575733" cy="270933"/>
            </a:xfrm>
            <a:prstGeom prst="rect">
              <a:avLst/>
            </a:prstGeom>
            <a:solidFill>
              <a:srgbClr val="D42E2F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" name="Straight Arrow Connector 3"/>
            <p:cNvCxnSpPr>
              <a:stCxn id="5" idx="0"/>
            </p:cNvCxnSpPr>
            <p:nvPr/>
          </p:nvCxnSpPr>
          <p:spPr>
            <a:xfrm flipV="1">
              <a:off x="2798662" y="4155314"/>
              <a:ext cx="0" cy="405328"/>
            </a:xfrm>
            <a:prstGeom prst="straightConnector1">
              <a:avLst/>
            </a:prstGeom>
            <a:ln w="3492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011600" y="4560642"/>
              <a:ext cx="1574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CMU Serif Roman" charset="0"/>
                  <a:ea typeface="CMU Serif Roman" charset="0"/>
                  <a:cs typeface="CMU Serif Roman" charset="0"/>
                </a:rPr>
                <a:t>Laser Source</a:t>
              </a:r>
              <a:endParaRPr lang="en-GB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081867" y="3810634"/>
              <a:ext cx="770043" cy="37126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3570998" y="4240318"/>
              <a:ext cx="0" cy="687282"/>
            </a:xfrm>
            <a:prstGeom prst="straightConnector1">
              <a:avLst/>
            </a:prstGeom>
            <a:ln w="3492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647620" y="4927600"/>
              <a:ext cx="187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CMU Serif Roman" charset="0"/>
                  <a:ea typeface="CMU Serif Roman" charset="0"/>
                  <a:cs typeface="CMU Serif Roman" charset="0"/>
                </a:rPr>
                <a:t>Beam</a:t>
              </a:r>
              <a:r>
                <a:rPr lang="en-GB" dirty="0">
                  <a:latin typeface="CMU Serif Roman" charset="0"/>
                  <a:ea typeface="CMU Serif Roman" charset="0"/>
                  <a:cs typeface="CMU Serif Roman" charset="0"/>
                </a:rPr>
                <a:t> </a:t>
              </a:r>
              <a:r>
                <a:rPr lang="en-GB" dirty="0" smtClean="0">
                  <a:latin typeface="CMU Serif Roman" charset="0"/>
                  <a:ea typeface="CMU Serif Roman" charset="0"/>
                  <a:cs typeface="CMU Serif Roman" charset="0"/>
                </a:rPr>
                <a:t>Expander</a:t>
              </a:r>
              <a:endParaRPr lang="en-GB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863340" y="3996264"/>
              <a:ext cx="822960" cy="1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158626" y="3970648"/>
              <a:ext cx="230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>
                  <a:solidFill>
                    <a:schemeClr val="bg2">
                      <a:lumMod val="75000"/>
                    </a:schemeClr>
                  </a:solidFill>
                  <a:latin typeface="CMU Serif Roman" charset="0"/>
                  <a:ea typeface="CMU Serif Roman" charset="0"/>
                  <a:cs typeface="CMU Serif Roman" charset="0"/>
                </a:rPr>
                <a:t>f</a:t>
              </a:r>
              <a:endParaRPr lang="en-GB" i="1" dirty="0">
                <a:solidFill>
                  <a:schemeClr val="bg2">
                    <a:lumMod val="7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86300" y="3810634"/>
              <a:ext cx="45719" cy="37126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4705863" y="4209084"/>
              <a:ext cx="0" cy="408636"/>
            </a:xfrm>
            <a:prstGeom prst="straightConnector1">
              <a:avLst/>
            </a:prstGeom>
            <a:ln w="3492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793915" y="4565860"/>
              <a:ext cx="187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CMU Serif Roman" charset="0"/>
                  <a:ea typeface="CMU Serif Roman" charset="0"/>
                  <a:cs typeface="CMU Serif Roman" charset="0"/>
                </a:rPr>
                <a:t>Lens</a:t>
              </a:r>
              <a:endParaRPr lang="en-GB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4743449" y="4002487"/>
              <a:ext cx="413999" cy="1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 flipV="1">
              <a:off x="4971466" y="3789264"/>
              <a:ext cx="413999" cy="1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 rot="2700000">
              <a:off x="5185019" y="3848840"/>
              <a:ext cx="45719" cy="37126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74820" y="4938061"/>
              <a:ext cx="187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CMU Serif Roman" charset="0"/>
                  <a:ea typeface="CMU Serif Roman" charset="0"/>
                  <a:cs typeface="CMU Serif Roman" charset="0"/>
                </a:rPr>
                <a:t>Mirror</a:t>
              </a:r>
              <a:endParaRPr lang="en-GB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5207878" y="4097444"/>
              <a:ext cx="0" cy="830156"/>
            </a:xfrm>
            <a:prstGeom prst="straightConnector1">
              <a:avLst/>
            </a:prstGeom>
            <a:ln w="3492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 rot="5400000">
              <a:off x="5125482" y="3439283"/>
              <a:ext cx="105964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10800000" flipV="1">
              <a:off x="3863340" y="3018281"/>
              <a:ext cx="822960" cy="1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 flipV="1">
              <a:off x="4971465" y="3255368"/>
              <a:ext cx="413999" cy="1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 rot="8100000">
              <a:off x="5155484" y="2763386"/>
              <a:ext cx="54358" cy="43394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4764465" y="3014471"/>
              <a:ext cx="413999" cy="1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4714550" y="2856123"/>
              <a:ext cx="45719" cy="371261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45946" y="2926969"/>
              <a:ext cx="105964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rot="10800000" flipV="1">
              <a:off x="4732531" y="2399081"/>
              <a:ext cx="0" cy="408636"/>
            </a:xfrm>
            <a:prstGeom prst="straightConnector1">
              <a:avLst/>
            </a:prstGeom>
            <a:ln w="3492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805345" y="2045817"/>
              <a:ext cx="187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latin typeface="CMU Serif Roman" charset="0"/>
                  <a:ea typeface="CMU Serif Roman" charset="0"/>
                  <a:cs typeface="CMU Serif Roman" charset="0"/>
                </a:rPr>
                <a:t>Lens</a:t>
              </a:r>
              <a:endParaRPr lang="en-GB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16200000" flipV="1">
              <a:off x="5499554" y="3315703"/>
              <a:ext cx="0" cy="408636"/>
            </a:xfrm>
            <a:prstGeom prst="straightConnector1">
              <a:avLst/>
            </a:prstGeom>
            <a:ln w="3492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491533" y="3335354"/>
              <a:ext cx="187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mtClean="0">
                  <a:latin typeface="CMU Serif Roman" charset="0"/>
                  <a:ea typeface="CMU Serif Roman" charset="0"/>
                  <a:cs typeface="CMU Serif Roman" charset="0"/>
                </a:rPr>
                <a:t>(a) 2</a:t>
              </a:r>
              <a:r>
                <a:rPr lang="en-GB" i="1" smtClean="0">
                  <a:latin typeface="CMU Serif Roman" charset="0"/>
                  <a:ea typeface="CMU Serif Roman" charset="0"/>
                  <a:cs typeface="CMU Serif Roman" charset="0"/>
                </a:rPr>
                <a:t>f</a:t>
              </a:r>
              <a:r>
                <a:rPr lang="en-GB" smtClean="0">
                  <a:latin typeface="CMU Serif Roman" charset="0"/>
                  <a:ea typeface="CMU Serif Roman" charset="0"/>
                  <a:cs typeface="CMU Serif Roman" charset="0"/>
                </a:rPr>
                <a:t> </a:t>
              </a:r>
              <a:r>
                <a:rPr lang="en-GB" dirty="0" smtClean="0">
                  <a:latin typeface="CMU Serif Roman" charset="0"/>
                  <a:ea typeface="CMU Serif Roman" charset="0"/>
                  <a:cs typeface="CMU Serif Roman" charset="0"/>
                </a:rPr>
                <a:t>- CCD</a:t>
              </a:r>
              <a:endParaRPr lang="en-GB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12617" y="2832303"/>
              <a:ext cx="187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mtClean="0">
                  <a:latin typeface="CMU Serif Roman" charset="0"/>
                  <a:ea typeface="CMU Serif Roman" charset="0"/>
                  <a:cs typeface="CMU Serif Roman" charset="0"/>
                </a:rPr>
                <a:t>(b) 4</a:t>
              </a:r>
              <a:r>
                <a:rPr lang="en-GB" i="1" smtClean="0">
                  <a:latin typeface="CMU Serif Roman" charset="0"/>
                  <a:ea typeface="CMU Serif Roman" charset="0"/>
                  <a:cs typeface="CMU Serif Roman" charset="0"/>
                </a:rPr>
                <a:t>f</a:t>
              </a:r>
              <a:r>
                <a:rPr lang="en-GB" smtClean="0">
                  <a:latin typeface="CMU Serif Roman" charset="0"/>
                  <a:ea typeface="CMU Serif Roman" charset="0"/>
                  <a:cs typeface="CMU Serif Roman" charset="0"/>
                </a:rPr>
                <a:t> </a:t>
              </a:r>
              <a:r>
                <a:rPr lang="en-GB" dirty="0" smtClean="0">
                  <a:latin typeface="CMU Serif Roman" charset="0"/>
                  <a:ea typeface="CMU Serif Roman" charset="0"/>
                  <a:cs typeface="CMU Serif Roman" charset="0"/>
                </a:rPr>
                <a:t>- CCD</a:t>
              </a:r>
              <a:endParaRPr lang="en-GB" dirty="0"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5400000" flipV="1">
              <a:off x="3466888" y="2813544"/>
              <a:ext cx="0" cy="408636"/>
            </a:xfrm>
            <a:prstGeom prst="straightConnector1">
              <a:avLst/>
            </a:prstGeom>
            <a:ln w="3492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159326" y="2639612"/>
              <a:ext cx="230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>
                  <a:solidFill>
                    <a:schemeClr val="bg2">
                      <a:lumMod val="75000"/>
                    </a:schemeClr>
                  </a:solidFill>
                  <a:latin typeface="CMU Serif Roman" charset="0"/>
                  <a:ea typeface="CMU Serif Roman" charset="0"/>
                  <a:cs typeface="CMU Serif Roman" charset="0"/>
                </a:rPr>
                <a:t>f</a:t>
              </a:r>
              <a:endParaRPr lang="en-GB" i="1" dirty="0">
                <a:solidFill>
                  <a:schemeClr val="bg2">
                    <a:lumMod val="7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55970" y="3604598"/>
              <a:ext cx="230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>
                  <a:solidFill>
                    <a:schemeClr val="bg2">
                      <a:lumMod val="75000"/>
                    </a:schemeClr>
                  </a:solidFill>
                  <a:latin typeface="CMU Serif Roman" charset="0"/>
                  <a:ea typeface="CMU Serif Roman" charset="0"/>
                  <a:cs typeface="CMU Serif Roman" charset="0"/>
                </a:rPr>
                <a:t>f</a:t>
              </a:r>
              <a:endParaRPr lang="en-GB" i="1" dirty="0">
                <a:solidFill>
                  <a:schemeClr val="bg2">
                    <a:lumMod val="7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894528" y="3013910"/>
              <a:ext cx="230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>
                  <a:solidFill>
                    <a:schemeClr val="bg2">
                      <a:lumMod val="75000"/>
                    </a:schemeClr>
                  </a:solidFill>
                  <a:latin typeface="CMU Serif Roman" charset="0"/>
                  <a:ea typeface="CMU Serif Roman" charset="0"/>
                  <a:cs typeface="CMU Serif Roman" charset="0"/>
                </a:rPr>
                <a:t>f</a:t>
              </a:r>
              <a:endParaRPr lang="en-GB" i="1" dirty="0">
                <a:solidFill>
                  <a:schemeClr val="bg2">
                    <a:lumMod val="75000"/>
                  </a:schemeClr>
                </a:solidFill>
                <a:latin typeface="CMU Serif Roman" charset="0"/>
                <a:ea typeface="CMU Serif Roman" charset="0"/>
                <a:cs typeface="CMU Serif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65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48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CMU Serif Roman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20</cp:revision>
  <dcterms:created xsi:type="dcterms:W3CDTF">2017-03-20T19:32:52Z</dcterms:created>
  <dcterms:modified xsi:type="dcterms:W3CDTF">2017-03-20T20:14:36Z</dcterms:modified>
</cp:coreProperties>
</file>