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1"/>
  </p:normalViewPr>
  <p:slideViewPr>
    <p:cSldViewPr snapToGrid="0" snapToObjects="1">
      <p:cViewPr>
        <p:scale>
          <a:sx n="96" d="100"/>
          <a:sy n="96" d="100"/>
        </p:scale>
        <p:origin x="-3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9D4D-EBFD-2F48-A9E9-1A2BB76490AF}" type="datetimeFigureOut">
              <a:rPr lang="en-GB" smtClean="0"/>
              <a:t>03/12/2016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6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9D4D-EBFD-2F48-A9E9-1A2BB76490AF}" type="datetimeFigureOut">
              <a:rPr lang="en-GB" smtClean="0"/>
              <a:t>03/12/2016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00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9D4D-EBFD-2F48-A9E9-1A2BB76490AF}" type="datetimeFigureOut">
              <a:rPr lang="en-GB" smtClean="0"/>
              <a:t>03/12/2016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13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9D4D-EBFD-2F48-A9E9-1A2BB76490AF}" type="datetimeFigureOut">
              <a:rPr lang="en-GB" smtClean="0"/>
              <a:t>03/12/2016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95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9D4D-EBFD-2F48-A9E9-1A2BB76490AF}" type="datetimeFigureOut">
              <a:rPr lang="en-GB" smtClean="0"/>
              <a:t>03/12/2016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15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9D4D-EBFD-2F48-A9E9-1A2BB76490AF}" type="datetimeFigureOut">
              <a:rPr lang="en-GB" smtClean="0"/>
              <a:t>03/12/2016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93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9D4D-EBFD-2F48-A9E9-1A2BB76490AF}" type="datetimeFigureOut">
              <a:rPr lang="en-GB" smtClean="0"/>
              <a:t>03/12/2016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11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9D4D-EBFD-2F48-A9E9-1A2BB76490AF}" type="datetimeFigureOut">
              <a:rPr lang="en-GB" smtClean="0"/>
              <a:t>03/12/2016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4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9D4D-EBFD-2F48-A9E9-1A2BB76490AF}" type="datetimeFigureOut">
              <a:rPr lang="en-GB" smtClean="0"/>
              <a:t>03/12/2016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86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9D4D-EBFD-2F48-A9E9-1A2BB76490AF}" type="datetimeFigureOut">
              <a:rPr lang="en-GB" smtClean="0"/>
              <a:t>03/12/2016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67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9D4D-EBFD-2F48-A9E9-1A2BB76490AF}" type="datetimeFigureOut">
              <a:rPr lang="en-GB" smtClean="0"/>
              <a:t>03/12/2016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21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29D4D-EBFD-2F48-A9E9-1A2BB76490AF}" type="datetimeFigureOut">
              <a:rPr lang="en-GB" smtClean="0"/>
              <a:t>03/12/2016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3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43199" y="1560287"/>
            <a:ext cx="1072055" cy="1150146"/>
            <a:chOff x="2743200" y="1192804"/>
            <a:chExt cx="1183341" cy="1496608"/>
          </a:xfrm>
        </p:grpSpPr>
        <p:sp>
          <p:nvSpPr>
            <p:cNvPr id="6" name="Rectangle 5"/>
            <p:cNvSpPr/>
            <p:nvPr/>
          </p:nvSpPr>
          <p:spPr>
            <a:xfrm>
              <a:off x="2743200" y="1506071"/>
              <a:ext cx="1183341" cy="1183341"/>
            </a:xfrm>
            <a:prstGeom prst="rect">
              <a:avLst/>
            </a:prstGeom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65094" y="1192804"/>
              <a:ext cx="1144426" cy="626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Rectangle 7"/>
          <p:cNvSpPr/>
          <p:nvPr/>
        </p:nvSpPr>
        <p:spPr>
          <a:xfrm>
            <a:off x="3677769" y="2438400"/>
            <a:ext cx="698362" cy="669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103079" y="3288980"/>
            <a:ext cx="956441" cy="11637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/>
          <p:cNvGrpSpPr/>
          <p:nvPr/>
        </p:nvGrpSpPr>
        <p:grpSpPr>
          <a:xfrm>
            <a:off x="5658166" y="2710432"/>
            <a:ext cx="208921" cy="694920"/>
            <a:chOff x="5131782" y="2710432"/>
            <a:chExt cx="208921" cy="694920"/>
          </a:xfrm>
        </p:grpSpPr>
        <p:sp>
          <p:nvSpPr>
            <p:cNvPr id="15" name="Rectangle 14"/>
            <p:cNvSpPr/>
            <p:nvPr/>
          </p:nvSpPr>
          <p:spPr>
            <a:xfrm>
              <a:off x="5204070" y="2710432"/>
              <a:ext cx="73573" cy="694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131782" y="3405352"/>
              <a:ext cx="20892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2932388" y="2723012"/>
            <a:ext cx="725213" cy="125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345088" y="2861591"/>
            <a:ext cx="4362" cy="5563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212848" y="2858878"/>
            <a:ext cx="4362" cy="5563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932388" y="3371086"/>
            <a:ext cx="725213" cy="5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238928" y="3484585"/>
            <a:ext cx="0" cy="293331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581299" y="3484584"/>
            <a:ext cx="0" cy="293331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80789" y="3786342"/>
            <a:ext cx="157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Electric</a:t>
            </a:r>
          </a:p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Scales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51866" y="3786972"/>
            <a:ext cx="157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Adjustable</a:t>
            </a:r>
          </a:p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Platform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10800000" flipV="1">
            <a:off x="3226218" y="1704639"/>
            <a:ext cx="0" cy="293331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39155" y="1062247"/>
            <a:ext cx="157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Water</a:t>
            </a:r>
            <a:r>
              <a:rPr lang="en-GB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en-GB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Tank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49" name="Straight Arrow Connector 48"/>
          <p:cNvCxnSpPr>
            <a:stCxn id="50" idx="2"/>
          </p:cNvCxnSpPr>
          <p:nvPr/>
        </p:nvCxnSpPr>
        <p:spPr>
          <a:xfrm>
            <a:off x="4247629" y="1708577"/>
            <a:ext cx="0" cy="704282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60567" y="1062246"/>
            <a:ext cx="157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Capillary Tube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858389" y="2171908"/>
            <a:ext cx="0" cy="520576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071327" y="1817090"/>
            <a:ext cx="157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Beaker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75564" y="1057307"/>
            <a:ext cx="157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Measuring</a:t>
            </a:r>
          </a:p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Cylinder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57" name="Straight Arrow Connector 56"/>
          <p:cNvCxnSpPr>
            <a:stCxn id="56" idx="2"/>
          </p:cNvCxnSpPr>
          <p:nvPr/>
        </p:nvCxnSpPr>
        <p:spPr>
          <a:xfrm>
            <a:off x="5762626" y="1703638"/>
            <a:ext cx="9642" cy="912397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245038" y="2596661"/>
            <a:ext cx="658351" cy="662629"/>
            <a:chOff x="4157636" y="2596661"/>
            <a:chExt cx="658351" cy="662629"/>
          </a:xfrm>
        </p:grpSpPr>
        <p:grpSp>
          <p:nvGrpSpPr>
            <p:cNvPr id="38" name="Group 37"/>
            <p:cNvGrpSpPr/>
            <p:nvPr/>
          </p:nvGrpSpPr>
          <p:grpSpPr>
            <a:xfrm>
              <a:off x="4157636" y="2596661"/>
              <a:ext cx="658351" cy="662629"/>
              <a:chOff x="4157636" y="2626351"/>
              <a:chExt cx="658351" cy="66262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247629" y="2626351"/>
                <a:ext cx="492538" cy="662629"/>
                <a:chOff x="2743200" y="1192804"/>
                <a:chExt cx="1183341" cy="1496608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2743200" y="1506071"/>
                  <a:ext cx="1183341" cy="1183341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801538" y="1192804"/>
                  <a:ext cx="1098440" cy="6265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36" name="Straight Connector 35"/>
              <p:cNvCxnSpPr/>
              <p:nvPr/>
            </p:nvCxnSpPr>
            <p:spPr>
              <a:xfrm>
                <a:off x="4157636" y="2765051"/>
                <a:ext cx="900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725987" y="2765051"/>
                <a:ext cx="900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 34"/>
            <p:cNvSpPr/>
            <p:nvPr/>
          </p:nvSpPr>
          <p:spPr>
            <a:xfrm>
              <a:off x="4259113" y="2969061"/>
              <a:ext cx="457200" cy="2774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2" name="Right Brace 41"/>
          <p:cNvSpPr/>
          <p:nvPr/>
        </p:nvSpPr>
        <p:spPr>
          <a:xfrm rot="10800000">
            <a:off x="2542580" y="2206896"/>
            <a:ext cx="128213" cy="481274"/>
          </a:xfrm>
          <a:prstGeom prst="rightBrace">
            <a:avLst>
              <a:gd name="adj1" fmla="val 0"/>
              <a:gd name="adj2" fmla="val 51377"/>
            </a:avLst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1639144" y="2250935"/>
            <a:ext cx="157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h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60697" y="2206679"/>
            <a:ext cx="1036800" cy="481492"/>
          </a:xfrm>
          <a:prstGeom prst="rect">
            <a:avLst/>
          </a:prstGeom>
          <a:solidFill>
            <a:schemeClr val="accent5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ight Brace 47"/>
          <p:cNvSpPr/>
          <p:nvPr/>
        </p:nvSpPr>
        <p:spPr>
          <a:xfrm rot="5400000">
            <a:off x="3896334" y="2329897"/>
            <a:ext cx="250445" cy="670290"/>
          </a:xfrm>
          <a:prstGeom prst="rightBrace">
            <a:avLst>
              <a:gd name="adj1" fmla="val 0"/>
              <a:gd name="adj2" fmla="val 51377"/>
            </a:avLst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3248880" y="2779259"/>
            <a:ext cx="157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L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372991" y="2299447"/>
            <a:ext cx="0" cy="13274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>
            <a:off x="4379715" y="2523562"/>
            <a:ext cx="0" cy="13274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577014" y="1996584"/>
            <a:ext cx="157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4457700" y="2539819"/>
            <a:ext cx="45719" cy="5011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4522470" y="2638879"/>
            <a:ext cx="45719" cy="5011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4564380" y="2749369"/>
            <a:ext cx="45719" cy="5011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4613910" y="2852239"/>
            <a:ext cx="45719" cy="5011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Straight Arrow Connector 63"/>
          <p:cNvCxnSpPr/>
          <p:nvPr/>
        </p:nvCxnSpPr>
        <p:spPr>
          <a:xfrm rot="16200000" flipV="1">
            <a:off x="5001339" y="2951819"/>
            <a:ext cx="0" cy="293331"/>
          </a:xfrm>
          <a:prstGeom prst="straightConnector1">
            <a:avLst/>
          </a:prstGeom>
          <a:ln w="349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821424" y="2908186"/>
            <a:ext cx="83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V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89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92163" y="1057307"/>
            <a:ext cx="3625092" cy="3375996"/>
            <a:chOff x="2492163" y="1057307"/>
            <a:chExt cx="3625092" cy="3375996"/>
          </a:xfrm>
        </p:grpSpPr>
        <p:grpSp>
          <p:nvGrpSpPr>
            <p:cNvPr id="4" name="Group 3"/>
            <p:cNvGrpSpPr/>
            <p:nvPr/>
          </p:nvGrpSpPr>
          <p:grpSpPr>
            <a:xfrm>
              <a:off x="2743199" y="1560287"/>
              <a:ext cx="1072055" cy="1150146"/>
              <a:chOff x="2743200" y="1192804"/>
              <a:chExt cx="1183341" cy="149660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743200" y="1506071"/>
                <a:ext cx="1183341" cy="1183341"/>
              </a:xfrm>
              <a:prstGeom prst="rect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65094" y="1192804"/>
                <a:ext cx="1144426" cy="6265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3821441" y="2438400"/>
              <a:ext cx="588309" cy="95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15677" y="3288980"/>
              <a:ext cx="956441" cy="1163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225733" y="2710432"/>
              <a:ext cx="208921" cy="694920"/>
              <a:chOff x="5131782" y="2710432"/>
              <a:chExt cx="208921" cy="69492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5204070" y="2710432"/>
                <a:ext cx="73573" cy="694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5131782" y="3405352"/>
                <a:ext cx="208921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2932388" y="2723012"/>
              <a:ext cx="725213" cy="1259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345088" y="2861591"/>
              <a:ext cx="4362" cy="55634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212848" y="2858878"/>
              <a:ext cx="4362" cy="55634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32388" y="3371086"/>
              <a:ext cx="725213" cy="5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57636" y="2596661"/>
              <a:ext cx="658351" cy="662629"/>
              <a:chOff x="4157636" y="2626351"/>
              <a:chExt cx="658351" cy="662629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4247629" y="2626351"/>
                <a:ext cx="492538" cy="662629"/>
                <a:chOff x="2743200" y="1192804"/>
                <a:chExt cx="1183341" cy="1496608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743200" y="1506071"/>
                  <a:ext cx="1183341" cy="1183341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785384" y="1192804"/>
                  <a:ext cx="1107089" cy="6265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8" name="Straight Connector 17"/>
              <p:cNvCxnSpPr/>
              <p:nvPr/>
            </p:nvCxnSpPr>
            <p:spPr>
              <a:xfrm>
                <a:off x="4157636" y="2765051"/>
                <a:ext cx="900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725987" y="2765051"/>
                <a:ext cx="900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3291936" y="3484585"/>
              <a:ext cx="0" cy="293331"/>
            </a:xfrm>
            <a:prstGeom prst="straightConnector1">
              <a:avLst/>
            </a:prstGeom>
            <a:ln w="349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493897" y="3484584"/>
              <a:ext cx="0" cy="293331"/>
            </a:xfrm>
            <a:prstGeom prst="straightConnector1">
              <a:avLst/>
            </a:prstGeom>
            <a:ln w="349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706835" y="3786342"/>
              <a:ext cx="157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Electric</a:t>
              </a:r>
            </a:p>
            <a:p>
              <a:pPr algn="ctr"/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Scales</a:t>
              </a:r>
              <a:endParaRPr lang="en-GB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04874" y="3786972"/>
              <a:ext cx="157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Adjustable</a:t>
              </a:r>
            </a:p>
            <a:p>
              <a:pPr algn="ctr"/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Platform</a:t>
              </a:r>
              <a:endParaRPr lang="en-GB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rot="10800000" flipV="1">
              <a:off x="3279226" y="1704639"/>
              <a:ext cx="0" cy="293331"/>
            </a:xfrm>
            <a:prstGeom prst="straightConnector1">
              <a:avLst/>
            </a:prstGeom>
            <a:ln w="349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492163" y="1062247"/>
              <a:ext cx="157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Water</a:t>
              </a:r>
              <a:r>
                <a:rPr lang="en-GB" dirty="0">
                  <a:latin typeface="CMU Serif Roman" charset="0"/>
                  <a:ea typeface="CMU Serif Roman" charset="0"/>
                  <a:cs typeface="CMU Serif Roman" charset="0"/>
                </a:rPr>
                <a:t> </a:t>
              </a:r>
              <a:endParaRPr lang="en-GB" dirty="0" smtClean="0">
                <a:latin typeface="CMU Serif Roman" charset="0"/>
                <a:ea typeface="CMU Serif Roman" charset="0"/>
                <a:cs typeface="CMU Serif Roman" charset="0"/>
              </a:endParaRPr>
            </a:p>
            <a:p>
              <a:pPr algn="ctr"/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Tank</a:t>
              </a:r>
              <a:endParaRPr lang="en-GB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4247629" y="1708577"/>
              <a:ext cx="0" cy="704282"/>
            </a:xfrm>
            <a:prstGeom prst="straightConnector1">
              <a:avLst/>
            </a:prstGeom>
            <a:ln w="349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460567" y="1062246"/>
              <a:ext cx="157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mtClean="0">
                  <a:latin typeface="CMU Serif Roman" charset="0"/>
                  <a:ea typeface="CMU Serif Roman" charset="0"/>
                  <a:cs typeface="CMU Serif Roman" charset="0"/>
                </a:rPr>
                <a:t>Capillary Tube</a:t>
              </a:r>
              <a:endParaRPr lang="en-GB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4770987" y="2171908"/>
              <a:ext cx="0" cy="520576"/>
            </a:xfrm>
            <a:prstGeom prst="straightConnector1">
              <a:avLst/>
            </a:prstGeom>
            <a:ln w="349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983925" y="1817090"/>
              <a:ext cx="1574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Beaker</a:t>
              </a:r>
              <a:endParaRPr lang="en-GB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43131" y="1057307"/>
              <a:ext cx="157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Measuring</a:t>
              </a:r>
            </a:p>
            <a:p>
              <a:pPr algn="ctr"/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Cylinder</a:t>
              </a:r>
              <a:endParaRPr lang="en-GB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5330193" y="1703638"/>
              <a:ext cx="9642" cy="912397"/>
            </a:xfrm>
            <a:prstGeom prst="straightConnector1">
              <a:avLst/>
            </a:prstGeom>
            <a:ln w="349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410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26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CMU Serif Roman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37</cp:revision>
  <dcterms:created xsi:type="dcterms:W3CDTF">2016-12-01T21:25:17Z</dcterms:created>
  <dcterms:modified xsi:type="dcterms:W3CDTF">2016-12-03T19:48:12Z</dcterms:modified>
</cp:coreProperties>
</file>