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138" d="100"/>
          <a:sy n="138" d="100"/>
        </p:scale>
        <p:origin x="-1360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6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0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3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5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3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1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6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1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9D4D-EBFD-2F48-A9E9-1A2BB76490AF}" type="datetimeFigureOut">
              <a:rPr lang="en-GB" smtClean="0"/>
              <a:t>01/12/2016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ADE6-8851-154F-BEF9-3B143CE9DA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3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199" y="1560287"/>
            <a:ext cx="1072055" cy="1150146"/>
            <a:chOff x="2743200" y="1192804"/>
            <a:chExt cx="1183341" cy="1496608"/>
          </a:xfrm>
        </p:grpSpPr>
        <p:sp>
          <p:nvSpPr>
            <p:cNvPr id="6" name="Rectangle 5"/>
            <p:cNvSpPr/>
            <p:nvPr/>
          </p:nvSpPr>
          <p:spPr>
            <a:xfrm>
              <a:off x="2743200" y="1506071"/>
              <a:ext cx="1183341" cy="1183341"/>
            </a:xfrm>
            <a:prstGeom prst="rect">
              <a:avLst/>
            </a:prstGeom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5094" y="1192804"/>
              <a:ext cx="1144426" cy="626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3821441" y="2438400"/>
            <a:ext cx="588309" cy="952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15677" y="3288980"/>
            <a:ext cx="956441" cy="11637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/>
          <p:cNvGrpSpPr/>
          <p:nvPr/>
        </p:nvGrpSpPr>
        <p:grpSpPr>
          <a:xfrm>
            <a:off x="5225733" y="2710432"/>
            <a:ext cx="208921" cy="694920"/>
            <a:chOff x="5131782" y="2710432"/>
            <a:chExt cx="208921" cy="694920"/>
          </a:xfrm>
        </p:grpSpPr>
        <p:sp>
          <p:nvSpPr>
            <p:cNvPr id="15" name="Rectangle 14"/>
            <p:cNvSpPr/>
            <p:nvPr/>
          </p:nvSpPr>
          <p:spPr>
            <a:xfrm>
              <a:off x="5204070" y="2710432"/>
              <a:ext cx="73573" cy="6949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31782" y="3405352"/>
              <a:ext cx="20892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2932388" y="2723012"/>
            <a:ext cx="725213" cy="125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45088" y="2861591"/>
            <a:ext cx="4362" cy="5563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12848" y="2858878"/>
            <a:ext cx="4362" cy="5563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932388" y="3371086"/>
            <a:ext cx="725213" cy="5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8" name="Group 37"/>
          <p:cNvGrpSpPr/>
          <p:nvPr/>
        </p:nvGrpSpPr>
        <p:grpSpPr>
          <a:xfrm>
            <a:off x="4157636" y="2596661"/>
            <a:ext cx="658351" cy="662629"/>
            <a:chOff x="4157636" y="2626351"/>
            <a:chExt cx="658351" cy="662629"/>
          </a:xfrm>
        </p:grpSpPr>
        <p:grpSp>
          <p:nvGrpSpPr>
            <p:cNvPr id="11" name="Group 10"/>
            <p:cNvGrpSpPr/>
            <p:nvPr/>
          </p:nvGrpSpPr>
          <p:grpSpPr>
            <a:xfrm>
              <a:off x="4247629" y="2626351"/>
              <a:ext cx="492538" cy="662629"/>
              <a:chOff x="2743200" y="1192804"/>
              <a:chExt cx="1183341" cy="1496608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743200" y="1506071"/>
                <a:ext cx="1183341" cy="1183341"/>
              </a:xfrm>
              <a:prstGeom prst="rect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85384" y="1192804"/>
                <a:ext cx="1107089" cy="626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4157636" y="2765051"/>
              <a:ext cx="9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25987" y="2765051"/>
              <a:ext cx="900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3291936" y="3484585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493897" y="3484584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06835" y="3786342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Electric</a:t>
            </a:r>
            <a:endParaRPr lang="en-GB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Scales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04874" y="3786972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Adjustable</a:t>
            </a:r>
            <a:endParaRPr lang="en-GB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Platform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0800000" flipV="1">
            <a:off x="3279226" y="1704639"/>
            <a:ext cx="0" cy="293331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92163" y="1062247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Water</a:t>
            </a:r>
            <a:r>
              <a:rPr lang="en-GB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en-GB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Tank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49" name="Straight Arrow Connector 48"/>
          <p:cNvCxnSpPr>
            <a:stCxn id="50" idx="2"/>
          </p:cNvCxnSpPr>
          <p:nvPr/>
        </p:nvCxnSpPr>
        <p:spPr>
          <a:xfrm>
            <a:off x="4247629" y="1708577"/>
            <a:ext cx="0" cy="704282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60567" y="1062246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Capillary Tube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770987" y="2171908"/>
            <a:ext cx="0" cy="52057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83925" y="1817090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Beaker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43131" y="1057307"/>
            <a:ext cx="1574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Measuring</a:t>
            </a:r>
            <a:endParaRPr lang="en-GB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Cylinder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>
          <a:xfrm>
            <a:off x="5330193" y="1703638"/>
            <a:ext cx="9642" cy="912397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8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CMU Serif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23</cp:revision>
  <dcterms:created xsi:type="dcterms:W3CDTF">2016-12-01T21:25:17Z</dcterms:created>
  <dcterms:modified xsi:type="dcterms:W3CDTF">2016-12-01T22:29:33Z</dcterms:modified>
</cp:coreProperties>
</file>