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1"/>
  </p:normalViewPr>
  <p:slideViewPr>
    <p:cSldViewPr snapToGrid="0" snapToObjects="1">
      <p:cViewPr>
        <p:scale>
          <a:sx n="145" d="100"/>
          <a:sy n="145" d="100"/>
        </p:scale>
        <p:origin x="-2248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AE358-8325-4346-95C5-66AF7CC77EBA}" type="datetimeFigureOut">
              <a:rPr lang="en-GB" smtClean="0"/>
              <a:t>23/12/2017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192FC-D60D-A14E-B044-836C50097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1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23/12/2017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4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23/12/2017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2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23/12/2017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57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23/12/2017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0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23/12/2017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3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23/12/2017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4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23/12/2017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56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23/12/2017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49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23/12/2017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9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23/12/2017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4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23/12/2017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19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C71E0-4DEE-6F43-B4DF-21E738019ADF}" type="datetimeFigureOut">
              <a:rPr lang="en-GB" smtClean="0"/>
              <a:t>23/12/2017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07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7" t="46307" r="47587" b="17421"/>
          <a:stretch/>
        </p:blipFill>
        <p:spPr>
          <a:xfrm>
            <a:off x="4989786" y="1020448"/>
            <a:ext cx="3368566" cy="2487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3769928" y="2766403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EBVhost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3769928" y="1514534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Tmax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3100" y="3842650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DM (pc)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1701" y="3842649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dm15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9200000">
            <a:off x="4905039" y="3551394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35.75</a:t>
            </a:r>
            <a:endParaRPr lang="en-GB" sz="1200" b="1" dirty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9200000">
            <a:off x="5301728" y="3551530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36.00</a:t>
            </a:r>
          </a:p>
        </p:txBody>
      </p:sp>
      <p:sp>
        <p:nvSpPr>
          <p:cNvPr id="12" name="TextBox 11"/>
          <p:cNvSpPr txBox="1"/>
          <p:nvPr/>
        </p:nvSpPr>
        <p:spPr>
          <a:xfrm rot="19200000">
            <a:off x="4541120" y="2236880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0.30</a:t>
            </a:r>
          </a:p>
        </p:txBody>
      </p:sp>
      <p:sp>
        <p:nvSpPr>
          <p:cNvPr id="13" name="TextBox 12"/>
          <p:cNvSpPr txBox="1"/>
          <p:nvPr/>
        </p:nvSpPr>
        <p:spPr>
          <a:xfrm rot="19200000">
            <a:off x="4544130" y="2586515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0.15</a:t>
            </a:r>
          </a:p>
        </p:txBody>
      </p:sp>
      <p:sp>
        <p:nvSpPr>
          <p:cNvPr id="14" name="TextBox 13"/>
          <p:cNvSpPr txBox="1"/>
          <p:nvPr/>
        </p:nvSpPr>
        <p:spPr>
          <a:xfrm rot="19200000">
            <a:off x="5706767" y="3551394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36.25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9200000">
            <a:off x="6087256" y="3551258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36.50</a:t>
            </a:r>
          </a:p>
        </p:txBody>
      </p:sp>
      <p:sp>
        <p:nvSpPr>
          <p:cNvPr id="16" name="TextBox 15"/>
          <p:cNvSpPr txBox="1"/>
          <p:nvPr/>
        </p:nvSpPr>
        <p:spPr>
          <a:xfrm rot="19200000">
            <a:off x="4544248" y="2874269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0.00</a:t>
            </a:r>
          </a:p>
        </p:txBody>
      </p:sp>
      <p:sp>
        <p:nvSpPr>
          <p:cNvPr id="17" name="TextBox 16"/>
          <p:cNvSpPr txBox="1"/>
          <p:nvPr/>
        </p:nvSpPr>
        <p:spPr>
          <a:xfrm rot="19200000">
            <a:off x="4522021" y="3229883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-0.15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9200000">
            <a:off x="6593724" y="3477832"/>
            <a:ext cx="583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0.6</a:t>
            </a: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9200000">
            <a:off x="7063111" y="3477831"/>
            <a:ext cx="48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0.8</a:t>
            </a: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9200000">
            <a:off x="7479433" y="3478208"/>
            <a:ext cx="48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1.0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9200000">
            <a:off x="7901346" y="3477832"/>
            <a:ext cx="48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1.2</a:t>
            </a: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9200000">
            <a:off x="4592443" y="1852900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-2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9200000">
            <a:off x="4608581" y="1578618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0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9200000">
            <a:off x="4612242" y="1330195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latin typeface="CMU Serif" charset="0"/>
                <a:ea typeface="CMU Serif" charset="0"/>
                <a:cs typeface="CMU Serif" charset="0"/>
              </a:rPr>
              <a:t>2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9200000">
            <a:off x="4606565" y="1092653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4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6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25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CMU Serif</vt:lpstr>
      <vt:lpstr>CMU Serif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23</cp:revision>
  <dcterms:created xsi:type="dcterms:W3CDTF">2017-12-18T18:00:03Z</dcterms:created>
  <dcterms:modified xsi:type="dcterms:W3CDTF">2017-12-23T12:32:01Z</dcterms:modified>
</cp:coreProperties>
</file>