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10" d="100"/>
          <a:sy n="110" d="100"/>
        </p:scale>
        <p:origin x="14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8F38-32E0-4DE7-82C9-3B2FEDDC7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70AAF-9B16-4D08-926D-CD26F45DF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A5BFE-083B-4E51-BEB6-B923CBA3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386F-167A-417A-A3E8-24F32BA14D8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1445F-32E0-4BF1-B525-E0FF07CC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32D5B-4692-465A-85C6-297AEB12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215A-D702-4823-A008-3317D6E6E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24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7490-5D37-44E4-BF33-40562C32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6C967-2FAD-40D9-8B61-054DECC67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E1BE-3F8C-4AD3-A93B-70298DBA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386F-167A-417A-A3E8-24F32BA14D8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62A6A-73DC-4A9D-B3DA-6854B034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D476-DEEE-4EAF-8A77-A71BF0F0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215A-D702-4823-A008-3317D6E6E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9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22191-6556-4564-BC59-FC9969A3F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07537-A102-43FD-ADBD-6A3B1372D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D6BEC-83B1-4269-9941-53022613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386F-167A-417A-A3E8-24F32BA14D8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0F16-4131-4417-9102-898FC5D2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90EEC-D35D-4A5A-8B41-E4487D45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215A-D702-4823-A008-3317D6E6E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74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207A-1FB1-4915-851C-3408214A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0C9B-3092-4D5B-A4AC-DC42CFA5C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59DF6-A443-4977-918F-4FAB2425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386F-167A-417A-A3E8-24F32BA14D8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D851-4BF9-4FC2-A16A-A2636FFB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D2F95-B06C-4725-8C5D-62E70572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215A-D702-4823-A008-3317D6E6E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0C32-1FC5-4D02-9F05-10A7BC32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E2EEB-0053-4A95-ACDB-D2CACFEC7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42A09-3AF5-4220-8FEC-0BCD5974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386F-167A-417A-A3E8-24F32BA14D8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8B7B-0017-4B5B-AC05-9CABF09B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B3E67-66F8-4841-AD29-EF82DD38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215A-D702-4823-A008-3317D6E6E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81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2DE5-DE31-45AB-86BE-512531A6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D8EF-0E90-4A5C-BC48-D6E8E71C4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E6E4E-49A0-4E7C-B8C7-928BAB43C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CB7CE-7CAB-482C-9C9B-786030F8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386F-167A-417A-A3E8-24F32BA14D8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5AA1A-0DCE-41BB-8180-EB525F93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85028-6AA1-43F9-BF51-B8B87A8B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215A-D702-4823-A008-3317D6E6E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1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C2C0-D076-4CA3-B685-E87BF2C9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94038-88C4-46D1-A3B7-E4945ADB7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FFEE0-5F0E-42F9-8FAD-4739E2CBF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011E7-9B89-4894-ACD8-04ACF8373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2ADF1-D78F-40AA-9122-4B0AF912A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C9C4E-12A9-464A-B7DE-E580A9DB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386F-167A-417A-A3E8-24F32BA14D8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B02A9-1086-4DE2-BD37-33BEC830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B9E1C-7B91-43A5-93F1-2DE54493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215A-D702-4823-A008-3317D6E6E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33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0B23-9812-4056-9C2D-4510BAF5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E1E4E-42E3-4925-9AA7-82F2B1C1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386F-167A-417A-A3E8-24F32BA14D8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F0FF7-9218-4BDF-A138-B3529111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E5392-300F-40A1-BD7F-67DABBF3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215A-D702-4823-A008-3317D6E6E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47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C6D87-5F5F-4135-AAB7-AE481C1C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386F-167A-417A-A3E8-24F32BA14D8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B19DD-240D-4B6B-A400-8B2D545D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E2676-9B9E-4E15-9DD7-61B1227D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215A-D702-4823-A008-3317D6E6E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1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D3B2-3C6B-46D8-AC63-03174F7E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0C1A-C2B3-4AF5-A65D-FF073CD1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12430-905B-4B60-901D-625E22C9A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4908B-CA97-4C2F-A787-DF81ACEB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386F-167A-417A-A3E8-24F32BA14D8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F1A2D-0C64-4FEC-BD39-19AC73EE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03A3C-1585-45D0-9F17-561C826E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215A-D702-4823-A008-3317D6E6E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3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1BD7-A926-444D-9030-1A23106D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B1FCC-09D2-4BDB-8D80-98F5DD1A5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5AA76-EE85-4380-A15A-EEEA57061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FDEDE-E88D-4206-8233-2B257631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386F-167A-417A-A3E8-24F32BA14D8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9F8B5-1E39-4CBF-B589-AD759F0B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D4B0A-B65A-4C4A-8B1A-5B7FFACE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215A-D702-4823-A008-3317D6E6E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38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1AC13-BD94-4549-AC4F-846A6C4E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63960-794F-414F-97BA-90B9B6B38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E1F30-27F0-4CC9-BC62-7F0657199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F386F-167A-417A-A3E8-24F32BA14D8F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A6AEF-F8DD-4130-9D69-07F4E59C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7321-32C3-4F00-A1D7-C8F229214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3215A-D702-4823-A008-3317D6E6E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48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D5F79D4-1C0F-4960-BB36-6954879ACE9D}"/>
              </a:ext>
            </a:extLst>
          </p:cNvPr>
          <p:cNvGrpSpPr/>
          <p:nvPr/>
        </p:nvGrpSpPr>
        <p:grpSpPr>
          <a:xfrm>
            <a:off x="443883" y="1316674"/>
            <a:ext cx="7054191" cy="1464571"/>
            <a:chOff x="443883" y="1316674"/>
            <a:chExt cx="7054191" cy="14645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94450C-611D-46D5-BA12-3A7125DC7A04}"/>
                </a:ext>
              </a:extLst>
            </p:cNvPr>
            <p:cNvSpPr/>
            <p:nvPr/>
          </p:nvSpPr>
          <p:spPr>
            <a:xfrm>
              <a:off x="443883" y="1993892"/>
              <a:ext cx="1428589" cy="7539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20803C-9344-47E3-9357-CE46059C7463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1872472" y="2370880"/>
              <a:ext cx="20975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DC912A-C7DC-4A4A-A868-5BC5012631A7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928996" y="2370880"/>
              <a:ext cx="2381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75281D1-DDA3-4438-A950-D77B581A8691}"/>
                </a:ext>
              </a:extLst>
            </p:cNvPr>
            <p:cNvGrpSpPr/>
            <p:nvPr/>
          </p:nvGrpSpPr>
          <p:grpSpPr>
            <a:xfrm>
              <a:off x="2082226" y="2147427"/>
              <a:ext cx="846770" cy="446906"/>
              <a:chOff x="3009531" y="2575263"/>
              <a:chExt cx="1326043" cy="69985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E076FE2-BE4C-4700-92C1-9A7CCD829681}"/>
                  </a:ext>
                </a:extLst>
              </p:cNvPr>
              <p:cNvSpPr/>
              <p:nvPr/>
            </p:nvSpPr>
            <p:spPr>
              <a:xfrm>
                <a:off x="3009531" y="2575263"/>
                <a:ext cx="1326043" cy="6998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7D28BB8-63D7-4A66-91C0-F0BEC59D128C}"/>
                  </a:ext>
                </a:extLst>
              </p:cNvPr>
              <p:cNvCxnSpPr>
                <a:cxnSpLocks/>
                <a:stCxn id="8" idx="1"/>
                <a:endCxn id="8" idx="3"/>
              </p:cNvCxnSpPr>
              <p:nvPr/>
            </p:nvCxnSpPr>
            <p:spPr>
              <a:xfrm>
                <a:off x="3009531" y="2925191"/>
                <a:ext cx="13260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946C346-D9E6-4107-982A-9D4142D8A13E}"/>
                  </a:ext>
                </a:extLst>
              </p:cNvPr>
              <p:cNvSpPr/>
              <p:nvPr/>
            </p:nvSpPr>
            <p:spPr>
              <a:xfrm>
                <a:off x="3203097" y="2684267"/>
                <a:ext cx="272527" cy="538188"/>
              </a:xfrm>
              <a:custGeom>
                <a:avLst/>
                <a:gdLst>
                  <a:gd name="connsiteX0" fmla="*/ 28375 w 272527"/>
                  <a:gd name="connsiteY0" fmla="*/ 192098 h 538188"/>
                  <a:gd name="connsiteX1" fmla="*/ 19497 w 272527"/>
                  <a:gd name="connsiteY1" fmla="*/ 14545 h 538188"/>
                  <a:gd name="connsiteX2" fmla="*/ 250317 w 272527"/>
                  <a:gd name="connsiteY2" fmla="*/ 529450 h 538188"/>
                  <a:gd name="connsiteX3" fmla="*/ 250317 w 272527"/>
                  <a:gd name="connsiteY3" fmla="*/ 289752 h 538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527" h="538188">
                    <a:moveTo>
                      <a:pt x="28375" y="192098"/>
                    </a:moveTo>
                    <a:cubicBezTo>
                      <a:pt x="5441" y="75209"/>
                      <a:pt x="-17493" y="-41680"/>
                      <a:pt x="19497" y="14545"/>
                    </a:cubicBezTo>
                    <a:cubicBezTo>
                      <a:pt x="56487" y="70770"/>
                      <a:pt x="211847" y="483582"/>
                      <a:pt x="250317" y="529450"/>
                    </a:cubicBezTo>
                    <a:cubicBezTo>
                      <a:pt x="288787" y="575318"/>
                      <a:pt x="269552" y="432535"/>
                      <a:pt x="250317" y="2897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AE46CD0-12E5-4901-BC2B-E840C5D7A7E8}"/>
                  </a:ext>
                </a:extLst>
              </p:cNvPr>
              <p:cNvSpPr/>
              <p:nvPr/>
            </p:nvSpPr>
            <p:spPr>
              <a:xfrm>
                <a:off x="3417641" y="2667992"/>
                <a:ext cx="272527" cy="538188"/>
              </a:xfrm>
              <a:custGeom>
                <a:avLst/>
                <a:gdLst>
                  <a:gd name="connsiteX0" fmla="*/ 28375 w 272527"/>
                  <a:gd name="connsiteY0" fmla="*/ 192098 h 538188"/>
                  <a:gd name="connsiteX1" fmla="*/ 19497 w 272527"/>
                  <a:gd name="connsiteY1" fmla="*/ 14545 h 538188"/>
                  <a:gd name="connsiteX2" fmla="*/ 250317 w 272527"/>
                  <a:gd name="connsiteY2" fmla="*/ 529450 h 538188"/>
                  <a:gd name="connsiteX3" fmla="*/ 250317 w 272527"/>
                  <a:gd name="connsiteY3" fmla="*/ 289752 h 538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527" h="538188">
                    <a:moveTo>
                      <a:pt x="28375" y="192098"/>
                    </a:moveTo>
                    <a:cubicBezTo>
                      <a:pt x="5441" y="75209"/>
                      <a:pt x="-17493" y="-41680"/>
                      <a:pt x="19497" y="14545"/>
                    </a:cubicBezTo>
                    <a:cubicBezTo>
                      <a:pt x="56487" y="70770"/>
                      <a:pt x="211847" y="483582"/>
                      <a:pt x="250317" y="529450"/>
                    </a:cubicBezTo>
                    <a:cubicBezTo>
                      <a:pt x="288787" y="575318"/>
                      <a:pt x="269552" y="432535"/>
                      <a:pt x="250317" y="2897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8172380-36E7-473D-B11F-19D61D2EF977}"/>
                  </a:ext>
                </a:extLst>
              </p:cNvPr>
              <p:cNvSpPr/>
              <p:nvPr/>
            </p:nvSpPr>
            <p:spPr>
              <a:xfrm>
                <a:off x="3632185" y="2676130"/>
                <a:ext cx="272527" cy="538188"/>
              </a:xfrm>
              <a:custGeom>
                <a:avLst/>
                <a:gdLst>
                  <a:gd name="connsiteX0" fmla="*/ 28375 w 272527"/>
                  <a:gd name="connsiteY0" fmla="*/ 192098 h 538188"/>
                  <a:gd name="connsiteX1" fmla="*/ 19497 w 272527"/>
                  <a:gd name="connsiteY1" fmla="*/ 14545 h 538188"/>
                  <a:gd name="connsiteX2" fmla="*/ 250317 w 272527"/>
                  <a:gd name="connsiteY2" fmla="*/ 529450 h 538188"/>
                  <a:gd name="connsiteX3" fmla="*/ 250317 w 272527"/>
                  <a:gd name="connsiteY3" fmla="*/ 289752 h 538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527" h="538188">
                    <a:moveTo>
                      <a:pt x="28375" y="192098"/>
                    </a:moveTo>
                    <a:cubicBezTo>
                      <a:pt x="5441" y="75209"/>
                      <a:pt x="-17493" y="-41680"/>
                      <a:pt x="19497" y="14545"/>
                    </a:cubicBezTo>
                    <a:cubicBezTo>
                      <a:pt x="56487" y="70770"/>
                      <a:pt x="211847" y="483582"/>
                      <a:pt x="250317" y="529450"/>
                    </a:cubicBezTo>
                    <a:cubicBezTo>
                      <a:pt x="288787" y="575318"/>
                      <a:pt x="269552" y="432535"/>
                      <a:pt x="250317" y="2897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4995483-8AFA-474C-887B-EC9B8A88590D}"/>
                  </a:ext>
                </a:extLst>
              </p:cNvPr>
              <p:cNvSpPr/>
              <p:nvPr/>
            </p:nvSpPr>
            <p:spPr>
              <a:xfrm>
                <a:off x="3846729" y="2687089"/>
                <a:ext cx="272527" cy="538188"/>
              </a:xfrm>
              <a:custGeom>
                <a:avLst/>
                <a:gdLst>
                  <a:gd name="connsiteX0" fmla="*/ 28375 w 272527"/>
                  <a:gd name="connsiteY0" fmla="*/ 192098 h 538188"/>
                  <a:gd name="connsiteX1" fmla="*/ 19497 w 272527"/>
                  <a:gd name="connsiteY1" fmla="*/ 14545 h 538188"/>
                  <a:gd name="connsiteX2" fmla="*/ 250317 w 272527"/>
                  <a:gd name="connsiteY2" fmla="*/ 529450 h 538188"/>
                  <a:gd name="connsiteX3" fmla="*/ 250317 w 272527"/>
                  <a:gd name="connsiteY3" fmla="*/ 289752 h 538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527" h="538188">
                    <a:moveTo>
                      <a:pt x="28375" y="192098"/>
                    </a:moveTo>
                    <a:cubicBezTo>
                      <a:pt x="5441" y="75209"/>
                      <a:pt x="-17493" y="-41680"/>
                      <a:pt x="19497" y="14545"/>
                    </a:cubicBezTo>
                    <a:cubicBezTo>
                      <a:pt x="56487" y="70770"/>
                      <a:pt x="211847" y="483582"/>
                      <a:pt x="250317" y="529450"/>
                    </a:cubicBezTo>
                    <a:cubicBezTo>
                      <a:pt x="288787" y="575318"/>
                      <a:pt x="269552" y="432535"/>
                      <a:pt x="250317" y="28975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3320BC2-310C-4440-B1E3-D3CECB3E53DB}"/>
                </a:ext>
              </a:extLst>
            </p:cNvPr>
            <p:cNvGrpSpPr/>
            <p:nvPr/>
          </p:nvGrpSpPr>
          <p:grpSpPr>
            <a:xfrm>
              <a:off x="3171624" y="2287508"/>
              <a:ext cx="322717" cy="158315"/>
              <a:chOff x="4715530" y="2794630"/>
              <a:chExt cx="505376" cy="247922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C730675C-2255-472B-825A-D43E705FECA3}"/>
                  </a:ext>
                </a:extLst>
              </p:cNvPr>
              <p:cNvSpPr/>
              <p:nvPr/>
            </p:nvSpPr>
            <p:spPr>
              <a:xfrm rot="5400000">
                <a:off x="4712031" y="2798129"/>
                <a:ext cx="247922" cy="240924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3AC4B90C-A418-4FF9-A2A8-90C2937B9FED}"/>
                  </a:ext>
                </a:extLst>
              </p:cNvPr>
              <p:cNvSpPr/>
              <p:nvPr/>
            </p:nvSpPr>
            <p:spPr>
              <a:xfrm rot="16200000">
                <a:off x="4976483" y="2798129"/>
                <a:ext cx="247922" cy="240924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037E3FA-04F0-4569-9769-EFB100CB19DD}"/>
                </a:ext>
              </a:extLst>
            </p:cNvPr>
            <p:cNvCxnSpPr>
              <a:cxnSpLocks/>
            </p:cNvCxnSpPr>
            <p:nvPr/>
          </p:nvCxnSpPr>
          <p:spPr>
            <a:xfrm>
              <a:off x="3494342" y="2366665"/>
              <a:ext cx="6714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3A944F4-C4A8-4EA2-A928-9DAE12A5C5A9}"/>
                </a:ext>
              </a:extLst>
            </p:cNvPr>
            <p:cNvGrpSpPr/>
            <p:nvPr/>
          </p:nvGrpSpPr>
          <p:grpSpPr>
            <a:xfrm>
              <a:off x="3726409" y="1946888"/>
              <a:ext cx="320648" cy="306809"/>
              <a:chOff x="5593864" y="2684959"/>
              <a:chExt cx="502136" cy="480463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E56BE9C-9702-437E-9B51-FDA97D496045}"/>
                  </a:ext>
                </a:extLst>
              </p:cNvPr>
              <p:cNvSpPr/>
              <p:nvPr/>
            </p:nvSpPr>
            <p:spPr>
              <a:xfrm>
                <a:off x="5593864" y="2684959"/>
                <a:ext cx="502136" cy="4804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BB70CB9-7220-45E2-9A93-453F6111D5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4468" y="2798087"/>
                <a:ext cx="280639" cy="2542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60222A6-2EC9-4ACB-A22A-366CD830F4FA}"/>
                </a:ext>
              </a:extLst>
            </p:cNvPr>
            <p:cNvCxnSpPr>
              <a:cxnSpLocks/>
              <a:stCxn id="44" idx="4"/>
            </p:cNvCxnSpPr>
            <p:nvPr/>
          </p:nvCxnSpPr>
          <p:spPr>
            <a:xfrm>
              <a:off x="3886734" y="2253697"/>
              <a:ext cx="0" cy="112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F9BD170-E60C-481D-9C77-F5B8A63E3E20}"/>
                </a:ext>
              </a:extLst>
            </p:cNvPr>
            <p:cNvCxnSpPr>
              <a:cxnSpLocks/>
            </p:cNvCxnSpPr>
            <p:nvPr/>
          </p:nvCxnSpPr>
          <p:spPr>
            <a:xfrm>
              <a:off x="4165841" y="1993892"/>
              <a:ext cx="0" cy="3727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230272F-18BB-4AC2-B8C6-0B7FB49DDBDD}"/>
                </a:ext>
              </a:extLst>
            </p:cNvPr>
            <p:cNvCxnSpPr>
              <a:cxnSpLocks/>
            </p:cNvCxnSpPr>
            <p:nvPr/>
          </p:nvCxnSpPr>
          <p:spPr>
            <a:xfrm>
              <a:off x="4165841" y="2349129"/>
              <a:ext cx="0" cy="3727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77E120-3DAA-440C-8962-AFA7387963BC}"/>
                </a:ext>
              </a:extLst>
            </p:cNvPr>
            <p:cNvCxnSpPr>
              <a:cxnSpLocks/>
            </p:cNvCxnSpPr>
            <p:nvPr/>
          </p:nvCxnSpPr>
          <p:spPr>
            <a:xfrm>
              <a:off x="4165841" y="2721903"/>
              <a:ext cx="924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AAF1BE2-C0C7-49DB-A6FA-6F25C26E6305}"/>
                </a:ext>
              </a:extLst>
            </p:cNvPr>
            <p:cNvCxnSpPr>
              <a:cxnSpLocks/>
            </p:cNvCxnSpPr>
            <p:nvPr/>
          </p:nvCxnSpPr>
          <p:spPr>
            <a:xfrm>
              <a:off x="4165841" y="1993892"/>
              <a:ext cx="924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88C156-925F-4233-AC18-9DF8E474C6A2}"/>
                </a:ext>
              </a:extLst>
            </p:cNvPr>
            <p:cNvCxnSpPr>
              <a:cxnSpLocks/>
            </p:cNvCxnSpPr>
            <p:nvPr/>
          </p:nvCxnSpPr>
          <p:spPr>
            <a:xfrm>
              <a:off x="5087987" y="2437137"/>
              <a:ext cx="2737" cy="284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EB5078-439B-43D0-A01D-C04DFD74A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420" y="1993892"/>
              <a:ext cx="304" cy="303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919E303D-5BA5-4086-A5C8-935602465928}"/>
                </a:ext>
              </a:extLst>
            </p:cNvPr>
            <p:cNvSpPr/>
            <p:nvPr/>
          </p:nvSpPr>
          <p:spPr>
            <a:xfrm rot="5400000">
              <a:off x="5315253" y="1950397"/>
              <a:ext cx="158315" cy="83254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27B529-0F42-4637-BEAB-D82C2E63F794}"/>
                </a:ext>
              </a:extLst>
            </p:cNvPr>
            <p:cNvCxnSpPr>
              <a:cxnSpLocks/>
              <a:endCxn id="64" idx="3"/>
            </p:cNvCxnSpPr>
            <p:nvPr/>
          </p:nvCxnSpPr>
          <p:spPr>
            <a:xfrm>
              <a:off x="4523409" y="2366668"/>
              <a:ext cx="454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A7F3CEB-525B-4B77-A871-32B113FD3D32}"/>
                </a:ext>
              </a:extLst>
            </p:cNvPr>
            <p:cNvCxnSpPr>
              <a:cxnSpLocks/>
            </p:cNvCxnSpPr>
            <p:nvPr/>
          </p:nvCxnSpPr>
          <p:spPr>
            <a:xfrm>
              <a:off x="4523409" y="2366666"/>
              <a:ext cx="0" cy="276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1F8C571-3E84-4476-B0A0-92B029AF9FCB}"/>
                </a:ext>
              </a:extLst>
            </p:cNvPr>
            <p:cNvCxnSpPr>
              <a:cxnSpLocks/>
            </p:cNvCxnSpPr>
            <p:nvPr/>
          </p:nvCxnSpPr>
          <p:spPr>
            <a:xfrm>
              <a:off x="4838719" y="2642746"/>
              <a:ext cx="504008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5CE499B-FE6D-4BC4-843A-3CE42B448ED7}"/>
                </a:ext>
              </a:extLst>
            </p:cNvPr>
            <p:cNvCxnSpPr>
              <a:cxnSpLocks/>
            </p:cNvCxnSpPr>
            <p:nvPr/>
          </p:nvCxnSpPr>
          <p:spPr>
            <a:xfrm>
              <a:off x="5342727" y="2642746"/>
              <a:ext cx="8013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C71AF52-66D0-4324-9F50-A603DF3281FD}"/>
                </a:ext>
              </a:extLst>
            </p:cNvPr>
            <p:cNvCxnSpPr>
              <a:cxnSpLocks/>
            </p:cNvCxnSpPr>
            <p:nvPr/>
          </p:nvCxnSpPr>
          <p:spPr>
            <a:xfrm>
              <a:off x="5819197" y="2366534"/>
              <a:ext cx="3334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0865D27-B7AB-4C21-9917-48AF1AB00540}"/>
                </a:ext>
              </a:extLst>
            </p:cNvPr>
            <p:cNvCxnSpPr>
              <a:cxnSpLocks/>
            </p:cNvCxnSpPr>
            <p:nvPr/>
          </p:nvCxnSpPr>
          <p:spPr>
            <a:xfrm>
              <a:off x="4523409" y="2642746"/>
              <a:ext cx="3153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951431F-B6F4-4C46-956A-E83146FCD82B}"/>
                </a:ext>
              </a:extLst>
            </p:cNvPr>
            <p:cNvGrpSpPr/>
            <p:nvPr/>
          </p:nvGrpSpPr>
          <p:grpSpPr>
            <a:xfrm>
              <a:off x="4730861" y="2247493"/>
              <a:ext cx="70135" cy="110404"/>
              <a:chOff x="6895515" y="2739777"/>
              <a:chExt cx="109832" cy="172893"/>
            </a:xfrm>
          </p:grpSpPr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6E96EBCD-9F59-41B6-AC31-6A116D48B5B6}"/>
                  </a:ext>
                </a:extLst>
              </p:cNvPr>
              <p:cNvSpPr/>
              <p:nvPr/>
            </p:nvSpPr>
            <p:spPr>
              <a:xfrm rot="10800000">
                <a:off x="6895515" y="2805938"/>
                <a:ext cx="109832" cy="10673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92F65AB-D7DE-4526-83A7-76A94A94E9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50431" y="2741682"/>
                <a:ext cx="0" cy="642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C98EC68-F225-441F-B152-6062EDA2ECBB}"/>
                  </a:ext>
                </a:extLst>
              </p:cNvPr>
              <p:cNvCxnSpPr/>
              <p:nvPr/>
            </p:nvCxnSpPr>
            <p:spPr>
              <a:xfrm>
                <a:off x="6915150" y="2739777"/>
                <a:ext cx="7239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9A4C7FF-5F48-4189-82A0-12D17A651D42}"/>
                </a:ext>
              </a:extLst>
            </p:cNvPr>
            <p:cNvGrpSpPr/>
            <p:nvPr/>
          </p:nvGrpSpPr>
          <p:grpSpPr>
            <a:xfrm>
              <a:off x="5952432" y="2249211"/>
              <a:ext cx="70135" cy="110404"/>
              <a:chOff x="6895515" y="2739777"/>
              <a:chExt cx="109832" cy="172893"/>
            </a:xfrm>
          </p:grpSpPr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E57818B7-6ECC-47CE-B086-8370AB95B83D}"/>
                  </a:ext>
                </a:extLst>
              </p:cNvPr>
              <p:cNvSpPr/>
              <p:nvPr/>
            </p:nvSpPr>
            <p:spPr>
              <a:xfrm rot="10800000">
                <a:off x="6895515" y="2805938"/>
                <a:ext cx="109832" cy="106732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6F2DBC8-62C3-48FD-A6FE-B2CA967D58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50431" y="2741682"/>
                <a:ext cx="0" cy="642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518D61F-F89C-40AD-9977-A6CD574C9175}"/>
                  </a:ext>
                </a:extLst>
              </p:cNvPr>
              <p:cNvCxnSpPr/>
              <p:nvPr/>
            </p:nvCxnSpPr>
            <p:spPr>
              <a:xfrm>
                <a:off x="6915150" y="2739777"/>
                <a:ext cx="7239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DA741A7-8D9F-49E4-8469-273C3F1789E6}"/>
                </a:ext>
              </a:extLst>
            </p:cNvPr>
            <p:cNvCxnSpPr>
              <a:cxnSpLocks/>
            </p:cNvCxnSpPr>
            <p:nvPr/>
          </p:nvCxnSpPr>
          <p:spPr>
            <a:xfrm>
              <a:off x="6144105" y="2642746"/>
              <a:ext cx="229209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610B0F-01C0-4E44-A0C7-B510C7B2CDAD}"/>
                </a:ext>
              </a:extLst>
            </p:cNvPr>
            <p:cNvCxnSpPr>
              <a:cxnSpLocks/>
            </p:cNvCxnSpPr>
            <p:nvPr/>
          </p:nvCxnSpPr>
          <p:spPr>
            <a:xfrm>
              <a:off x="6152620" y="2366534"/>
              <a:ext cx="229209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88ABF74-13EA-4076-B7D5-A78A4B24F8FD}"/>
                </a:ext>
              </a:extLst>
            </p:cNvPr>
            <p:cNvSpPr txBox="1"/>
            <p:nvPr/>
          </p:nvSpPr>
          <p:spPr>
            <a:xfrm>
              <a:off x="6401317" y="2234294"/>
              <a:ext cx="1096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Measurement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B62BF10-509C-4E2F-AEEE-A30DF93E2537}"/>
                </a:ext>
              </a:extLst>
            </p:cNvPr>
            <p:cNvSpPr txBox="1"/>
            <p:nvPr/>
          </p:nvSpPr>
          <p:spPr>
            <a:xfrm>
              <a:off x="6404154" y="2504246"/>
              <a:ext cx="1085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Measurement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0E1D5B8-EBF2-495B-8CA1-A66F9538F8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6840" y="1750126"/>
              <a:ext cx="3803" cy="240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D5BE086-A3BF-4D22-BC77-FD97B77EF031}"/>
                </a:ext>
              </a:extLst>
            </p:cNvPr>
            <p:cNvSpPr txBox="1"/>
            <p:nvPr/>
          </p:nvSpPr>
          <p:spPr>
            <a:xfrm>
              <a:off x="652109" y="1479974"/>
              <a:ext cx="1157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Storage Tank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C8FB8AD-A29D-477F-9208-60A5E8CDA3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1338" y="1904133"/>
              <a:ext cx="1076" cy="238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2FEB1AE-A4E4-4773-B938-EE14356CC986}"/>
                </a:ext>
              </a:extLst>
            </p:cNvPr>
            <p:cNvSpPr txBox="1"/>
            <p:nvPr/>
          </p:nvSpPr>
          <p:spPr>
            <a:xfrm>
              <a:off x="2171882" y="1683749"/>
              <a:ext cx="640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Pump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F802B3A-225D-4D78-A658-708A740C92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5471" y="1822248"/>
              <a:ext cx="7313" cy="544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5CA9713-7E56-4B30-BF35-15A16D5A4942}"/>
                </a:ext>
              </a:extLst>
            </p:cNvPr>
            <p:cNvSpPr txBox="1"/>
            <p:nvPr/>
          </p:nvSpPr>
          <p:spPr>
            <a:xfrm>
              <a:off x="2770682" y="1585519"/>
              <a:ext cx="128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Shut-off Valve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9915DA37-E7C4-48C8-9A72-0523FAFF60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6734" y="1568416"/>
              <a:ext cx="1810" cy="373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CB414E5-1947-4424-B4DF-A244046C85AF}"/>
                </a:ext>
              </a:extLst>
            </p:cNvPr>
            <p:cNvSpPr txBox="1"/>
            <p:nvPr/>
          </p:nvSpPr>
          <p:spPr>
            <a:xfrm>
              <a:off x="3248547" y="1316674"/>
              <a:ext cx="1353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Pressure Gauge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37401909-3046-4C2D-9EDB-EA10B3E5B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7309" y="1970843"/>
              <a:ext cx="0" cy="230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E74BD8B-8D48-47CE-B2BA-B12786999D13}"/>
                </a:ext>
              </a:extLst>
            </p:cNvPr>
            <p:cNvSpPr txBox="1"/>
            <p:nvPr/>
          </p:nvSpPr>
          <p:spPr>
            <a:xfrm>
              <a:off x="4145357" y="1748790"/>
              <a:ext cx="1210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Needle Valve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ACB9084C-3CE6-45A7-ABD4-8AFAC9C8D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4683" y="1764068"/>
              <a:ext cx="0" cy="563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3F72B22-0896-4D75-9E12-E70A326FD3B7}"/>
                </a:ext>
              </a:extLst>
            </p:cNvPr>
            <p:cNvSpPr txBox="1"/>
            <p:nvPr/>
          </p:nvSpPr>
          <p:spPr>
            <a:xfrm>
              <a:off x="5024478" y="1487069"/>
              <a:ext cx="1029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Cyclone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20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QUINN, BENEDICT (Student)</dc:creator>
  <cp:lastModifiedBy>Jacky Cao</cp:lastModifiedBy>
  <cp:revision>8</cp:revision>
  <dcterms:created xsi:type="dcterms:W3CDTF">2018-02-19T10:42:21Z</dcterms:created>
  <dcterms:modified xsi:type="dcterms:W3CDTF">2018-03-05T09:23:04Z</dcterms:modified>
</cp:coreProperties>
</file>