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786"/>
  </p:normalViewPr>
  <p:slideViewPr>
    <p:cSldViewPr snapToGrid="0" snapToObjects="1">
      <p:cViewPr>
        <p:scale>
          <a:sx n="195" d="100"/>
          <a:sy n="195" d="100"/>
        </p:scale>
        <p:origin x="-2656" y="-3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B477B-3ED5-674B-AD85-6365D059978D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3F865-1C96-B64B-8C49-C814DD12DD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1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3F865-1C96-B64B-8C49-C814DD12DD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5AC8-C024-AF45-AE6D-F28F1E05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DEDD-1F13-EA45-9BCF-AD38042A1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E991-04FA-8041-A3D0-D535894F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9DE2-7109-F043-A5CB-A6278C56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FF57-6C0B-AF4D-9461-27095B45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2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C1B9-C58D-F94F-9797-DBA09ACD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A832B-7E17-EB42-9A11-28B321BA3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A0D6-A1A3-EE4A-B01D-2C147022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35139-D90B-5749-80ED-6D7CF5ED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3554-1619-BD49-852B-C4EFD7C9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7F04C-D7C4-1743-9CAA-5BAAA8CAA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528E9-5126-3E48-A91A-C8B1949B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069C2-9BC2-9D4E-9678-B815F933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3476-94DC-8243-BD98-77DDD041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EA40-D3F9-284D-AD34-6591C412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C55-21CB-944D-8C63-F2742C7D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4601-BB5E-7A4B-AF22-0A69CCD3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403A0-16D8-3C45-A75A-59783CF5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02F4-EBFF-4C48-A1B0-37285DD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2E6B-8D96-B045-A41F-92FAE3D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57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EE54-2F07-5D4D-B6B2-3603C8B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F01B-7322-0543-A69E-22C9A931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0C807-C4F3-C145-B26B-A24FACA0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07AF-7457-864E-B814-C319807E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95F7E-48E1-4140-B312-B25CB4F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AF-F99F-9347-B579-B56F8D53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2788-2F0E-6249-86C6-212B282B8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72666-DEEC-EE42-929C-6A719BFE6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87B6B-1156-484D-AA26-F26F6C37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1510C-844B-AA42-A9C0-E55F2E1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D0404-F861-B543-A727-BCE9C20A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3A77-C4FE-7C49-80B3-03A5B8E6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029C-C181-774B-89AF-8C50266CB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790AA-40C4-9744-B1CB-162EBF62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136EB-7656-CB46-88D7-A8EF091BD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0220B-2073-DD46-AE08-0E2530989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9D607-3458-CD47-82B9-4F40159A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A330-28B3-294C-AC51-CECB22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B9A2B-5AC0-DE4C-B08B-61BDA703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9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9512-787E-DB4A-A832-7D547BFF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0C8BA-2783-1644-B828-CC5DD6C8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3221-C72B-9046-BC21-AF4D105C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8AEC1-2391-BB4E-9061-21500508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2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44966-049E-A149-84AE-2C5FDB33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38B5-5278-094B-9788-D41F4B89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3B5E-3C44-CB45-8AC9-7E3C8119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3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4FF5-1FB2-1643-B680-32D741BB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28B4B-3BBE-2248-8B83-0CA57ADD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FDF5-5D6A-E14E-A008-FF6D3C6D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A86DC-5FF4-194A-8078-F14F43BE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E5A22-D4E8-4E4A-A484-34A3655D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EA08-E117-374A-B986-04D886AF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7654-40DA-AE49-ADCA-A9272941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923C2-FF9C-B748-9734-C4C487FEF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5596-7BF3-9447-BD21-4E0A18B7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7328-83F7-1547-8E35-07541E99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75834-8FE0-7B42-BCA4-B03A3D0C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F13BC-5639-5444-9D68-548D6A25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3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A88FC-B0CE-B14F-8C17-25246A98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AF930-B6A2-6545-BC25-D4B7F088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8362A-6EDA-D348-821E-3A45DBD90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713F-5DE8-C542-BD77-F74425F3AB2A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8321-3993-CD40-A1CC-31A6518F8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3F07-DBBC-B049-B5D5-B3786B9B4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6E62-9A24-6D4E-A2EA-FC6509FC06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96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(null)"/><Relationship Id="rId4" Type="http://schemas.openxmlformats.org/officeDocument/2006/relationships/image" Target="../media/image2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CA6CD7-D550-F143-A230-BDB182BCF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69"/>
          <a:stretch/>
        </p:blipFill>
        <p:spPr>
          <a:xfrm>
            <a:off x="2956555" y="2910468"/>
            <a:ext cx="3657600" cy="24642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0A6320-9EE7-C440-9BC2-A6E8FD6644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426"/>
          <a:stretch/>
        </p:blipFill>
        <p:spPr>
          <a:xfrm>
            <a:off x="8155876" y="2394809"/>
            <a:ext cx="2921000" cy="1968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6ECD49-C170-4449-815F-F29DE2224F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26"/>
          <a:stretch/>
        </p:blipFill>
        <p:spPr>
          <a:xfrm>
            <a:off x="7854274" y="106174"/>
            <a:ext cx="2921000" cy="1968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86643-C5B7-CF49-87BF-F45B74C8466B}"/>
                  </a:ext>
                </a:extLst>
              </p:cNvPr>
              <p:cNvSpPr txBox="1"/>
              <p:nvPr/>
            </p:nvSpPr>
            <p:spPr>
              <a:xfrm>
                <a:off x="3334214" y="3378818"/>
                <a:ext cx="7088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</m:oMath>
                </a14:m>
                <a:r>
                  <a:rPr lang="en-GB" sz="570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10</a:t>
                </a:r>
                <a:r>
                  <a:rPr lang="en-GB" sz="570" b="1" baseline="30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-5</a:t>
                </a:r>
                <a:endParaRPr lang="en-GB" sz="57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86643-C5B7-CF49-87BF-F45B74C8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14" y="3378818"/>
                <a:ext cx="708848" cy="1846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57D9CB-E354-D748-9081-DEB2F09607CE}"/>
                  </a:ext>
                </a:extLst>
              </p:cNvPr>
              <p:cNvSpPr txBox="1"/>
              <p:nvPr/>
            </p:nvSpPr>
            <p:spPr>
              <a:xfrm>
                <a:off x="6146180" y="5224173"/>
                <a:ext cx="7088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erif Roman" panose="02000603000000000000" pitchFamily="2" charset="0"/>
                      </a:rPr>
                      <m:t>×</m:t>
                    </m:r>
                  </m:oMath>
                </a14:m>
                <a:r>
                  <a:rPr lang="en-GB" sz="570" b="1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10</a:t>
                </a:r>
                <a:r>
                  <a:rPr lang="en-GB" sz="570" b="1" baseline="30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-5</a:t>
                </a:r>
                <a:endParaRPr lang="en-GB" sz="57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57D9CB-E354-D748-9081-DEB2F096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180" y="5224173"/>
                <a:ext cx="708848" cy="1846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080E081-D2AA-E34E-B121-37535DEDF32D}"/>
              </a:ext>
            </a:extLst>
          </p:cNvPr>
          <p:cNvSpPr/>
          <p:nvPr/>
        </p:nvSpPr>
        <p:spPr>
          <a:xfrm>
            <a:off x="3655983" y="5290382"/>
            <a:ext cx="171436" cy="8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52B65-AB91-0942-8921-CE9D67F51AF8}"/>
              </a:ext>
            </a:extLst>
          </p:cNvPr>
          <p:cNvSpPr/>
          <p:nvPr/>
        </p:nvSpPr>
        <p:spPr>
          <a:xfrm>
            <a:off x="5095075" y="5316506"/>
            <a:ext cx="171436" cy="8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49D215-32BC-1F42-868C-AB3DF8226F14}"/>
              </a:ext>
            </a:extLst>
          </p:cNvPr>
          <p:cNvSpPr/>
          <p:nvPr/>
        </p:nvSpPr>
        <p:spPr>
          <a:xfrm>
            <a:off x="5865935" y="5263479"/>
            <a:ext cx="171436" cy="8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AB0F7-905D-5845-BFA7-8D617E0C2892}"/>
              </a:ext>
            </a:extLst>
          </p:cNvPr>
          <p:cNvSpPr/>
          <p:nvPr/>
        </p:nvSpPr>
        <p:spPr>
          <a:xfrm rot="16200000">
            <a:off x="3021027" y="4802702"/>
            <a:ext cx="171436" cy="8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4779E-B7F1-7146-803A-C94B2480D04B}"/>
              </a:ext>
            </a:extLst>
          </p:cNvPr>
          <p:cNvSpPr/>
          <p:nvPr/>
        </p:nvSpPr>
        <p:spPr>
          <a:xfrm rot="16200000">
            <a:off x="3064072" y="4273733"/>
            <a:ext cx="171436" cy="8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F1B32F-E1DE-E547-98B4-8BAD3FD42AE9}"/>
              </a:ext>
            </a:extLst>
          </p:cNvPr>
          <p:cNvSpPr/>
          <p:nvPr/>
        </p:nvSpPr>
        <p:spPr>
          <a:xfrm rot="16200000">
            <a:off x="3021027" y="3706486"/>
            <a:ext cx="171436" cy="8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5B6335-25B6-5D4E-91F9-FB1D757D5E9F}"/>
              </a:ext>
            </a:extLst>
          </p:cNvPr>
          <p:cNvSpPr/>
          <p:nvPr/>
        </p:nvSpPr>
        <p:spPr>
          <a:xfrm rot="16200000">
            <a:off x="2977982" y="3177516"/>
            <a:ext cx="171436" cy="8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0D894-5645-BA42-924D-1E1357A72C36}"/>
              </a:ext>
            </a:extLst>
          </p:cNvPr>
          <p:cNvSpPr txBox="1"/>
          <p:nvPr/>
        </p:nvSpPr>
        <p:spPr>
          <a:xfrm>
            <a:off x="3553354" y="5306524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Ω</a:t>
            </a:r>
            <a:r>
              <a:rPr lang="en-GB" sz="1000" b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Λ</a:t>
            </a:r>
            <a:endParaRPr lang="en-GB" sz="1100" b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E5670-3D2D-1E4C-9651-FA8F6A3EBCF5}"/>
              </a:ext>
            </a:extLst>
          </p:cNvPr>
          <p:cNvSpPr txBox="1"/>
          <p:nvPr/>
        </p:nvSpPr>
        <p:spPr>
          <a:xfrm>
            <a:off x="4327175" y="5306524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Ω</a:t>
            </a:r>
            <a:r>
              <a:rPr lang="en-GB" sz="1000" b="1" i="1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</a:t>
            </a:r>
            <a:endParaRPr lang="en-GB" sz="1100" b="1" i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FAA1A-F817-C742-B698-01C1115C4808}"/>
              </a:ext>
            </a:extLst>
          </p:cNvPr>
          <p:cNvSpPr txBox="1"/>
          <p:nvPr/>
        </p:nvSpPr>
        <p:spPr>
          <a:xfrm>
            <a:off x="5025141" y="5315850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Ω</a:t>
            </a:r>
            <a:r>
              <a:rPr lang="en-GB" sz="1000" b="1" i="1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GB" sz="1100" b="1" i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4D133-A449-AD4F-A555-A8537979510D}"/>
              </a:ext>
            </a:extLst>
          </p:cNvPr>
          <p:cNvSpPr txBox="1"/>
          <p:nvPr/>
        </p:nvSpPr>
        <p:spPr>
          <a:xfrm>
            <a:off x="5770854" y="5312113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Ω</a:t>
            </a:r>
            <a:r>
              <a:rPr lang="en-GB" sz="1000" b="1" i="1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endParaRPr lang="en-GB" sz="1100" b="1" i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4A1C1D-DCF0-F943-942C-2897DDB569AF}"/>
              </a:ext>
            </a:extLst>
          </p:cNvPr>
          <p:cNvSpPr txBox="1"/>
          <p:nvPr/>
        </p:nvSpPr>
        <p:spPr>
          <a:xfrm rot="16200000">
            <a:off x="2792067" y="4732348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</a:t>
            </a:r>
            <a:r>
              <a:rPr lang="en-GB" sz="1000" b="1" i="1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peak</a:t>
            </a:r>
            <a:endParaRPr lang="en-GB" sz="1100" b="1" i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C8489C-7A9D-1446-90B7-D45E72801E23}"/>
              </a:ext>
            </a:extLst>
          </p:cNvPr>
          <p:cNvSpPr txBox="1"/>
          <p:nvPr/>
        </p:nvSpPr>
        <p:spPr>
          <a:xfrm rot="16200000">
            <a:off x="2860195" y="4164532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Ω</a:t>
            </a:r>
            <a:r>
              <a:rPr lang="en-GB" sz="1000" b="1" i="1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endParaRPr lang="en-GB" sz="1100" b="1" i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F5C7E7-5CFC-7748-88EF-5EE894FDF23D}"/>
              </a:ext>
            </a:extLst>
          </p:cNvPr>
          <p:cNvSpPr txBox="1"/>
          <p:nvPr/>
        </p:nvSpPr>
        <p:spPr>
          <a:xfrm rot="16200000">
            <a:off x="2837890" y="3646409"/>
            <a:ext cx="357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Ω</a:t>
            </a:r>
            <a:r>
              <a:rPr lang="en-GB" sz="1000" b="1" i="1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</a:t>
            </a:r>
            <a:endParaRPr lang="en-GB" sz="1100" b="1" i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1838A6-28C0-0F42-AC9B-CF7824A4A512}"/>
              </a:ext>
            </a:extLst>
          </p:cNvPr>
          <p:cNvSpPr txBox="1"/>
          <p:nvPr/>
        </p:nvSpPr>
        <p:spPr>
          <a:xfrm rot="16200000">
            <a:off x="2865418" y="3089430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Ω</a:t>
            </a:r>
            <a:r>
              <a:rPr lang="en-GB" sz="1000" b="1" i="1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</a:t>
            </a:r>
            <a:endParaRPr lang="en-GB" sz="1100" b="1" i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7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13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Cao</dc:creator>
  <cp:lastModifiedBy>Jacky Cao</cp:lastModifiedBy>
  <cp:revision>19</cp:revision>
  <dcterms:created xsi:type="dcterms:W3CDTF">2018-03-02T11:33:10Z</dcterms:created>
  <dcterms:modified xsi:type="dcterms:W3CDTF">2018-03-04T21:30:12Z</dcterms:modified>
</cp:coreProperties>
</file>