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DF3-6E17-9A40-B1C9-2C7C23E56BFA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2768-F516-4545-BFD7-27EF3C6F6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My talk will be on supernova cosmology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-</a:t>
            </a:r>
            <a:r>
              <a:rPr lang="en-GB" baseline="0" smtClean="0"/>
              <a:t> the different topics that I would like to cover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No point having values for cosmological</a:t>
            </a:r>
            <a:r>
              <a:rPr lang="en-GB" baseline="0" dirty="0" smtClean="0"/>
              <a:t> parameters if we cannot say to what uncertainty it is in, it provides no reasonable amount of information. It could be an extremely bad value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 Cosmology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Jacky Cao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Binary system with a white dwarf and a donor star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An absence of the hydrogen in it’s spectrum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 massive star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which features a core-collapse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Features the hydrogen feature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More sub-classifications within Type I and Type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7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Si feature ???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There is still doubt in the model of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presupernova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Usage in finding cosmological parameters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Friedman equation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Uncertainties in data sets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Larger data sets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Good things and bad things about this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Obtaining another measure for the quality of fit for the data to the model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Larger data sets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Obtaining another measure for the quality of fit for the data to the model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2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295</Words>
  <Application>Microsoft Macintosh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Caslon Pro</vt:lpstr>
      <vt:lpstr>Calibri</vt:lpstr>
      <vt:lpstr>Calibri Light</vt:lpstr>
      <vt:lpstr>Times New Roman</vt:lpstr>
      <vt:lpstr>Arial</vt:lpstr>
      <vt:lpstr>Office Theme</vt:lpstr>
      <vt:lpstr>Supernova Cosmology</vt:lpstr>
      <vt:lpstr>Summary</vt:lpstr>
      <vt:lpstr>Supernovae</vt:lpstr>
      <vt:lpstr>Type Ia Supernovae</vt:lpstr>
      <vt:lpstr>Constraining cosmological parameters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16</cp:revision>
  <dcterms:created xsi:type="dcterms:W3CDTF">2017-11-06T21:59:40Z</dcterms:created>
  <dcterms:modified xsi:type="dcterms:W3CDTF">2017-11-18T14:53:13Z</dcterms:modified>
</cp:coreProperties>
</file>