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01"/>
  </p:normalViewPr>
  <p:slideViewPr>
    <p:cSldViewPr snapToGrid="0" snapToObjects="1">
      <p:cViewPr varScale="1">
        <p:scale>
          <a:sx n="95" d="100"/>
          <a:sy n="95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69DF3-6E17-9A40-B1C9-2C7C23E56BFA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B2768-F516-4545-BFD7-27EF3C6F6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116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-</a:t>
            </a:r>
            <a:r>
              <a:rPr lang="en-GB" baseline="0" dirty="0" smtClean="0"/>
              <a:t> I’m me, and my talk will be on Supernova Cosmology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B2768-F516-4545-BFD7-27EF3C6F6EB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87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-</a:t>
            </a:r>
            <a:r>
              <a:rPr lang="en-GB" baseline="0" smtClean="0"/>
              <a:t> the different topics that I would like to cover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B2768-F516-4545-BFD7-27EF3C6F6EB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060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D90-663E-4645-B9F0-D58A2107F2CC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F5CA-70FB-C34F-AD4D-65F6BA555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7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D90-663E-4645-B9F0-D58A2107F2CC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F5CA-70FB-C34F-AD4D-65F6BA555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86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D90-663E-4645-B9F0-D58A2107F2CC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F5CA-70FB-C34F-AD4D-65F6BA555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9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D90-663E-4645-B9F0-D58A2107F2CC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F5CA-70FB-C34F-AD4D-65F6BA555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67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D90-663E-4645-B9F0-D58A2107F2CC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F5CA-70FB-C34F-AD4D-65F6BA555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39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D90-663E-4645-B9F0-D58A2107F2CC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F5CA-70FB-C34F-AD4D-65F6BA555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5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D90-663E-4645-B9F0-D58A2107F2CC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F5CA-70FB-C34F-AD4D-65F6BA555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79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D90-663E-4645-B9F0-D58A2107F2CC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F5CA-70FB-C34F-AD4D-65F6BA555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50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D90-663E-4645-B9F0-D58A2107F2CC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F5CA-70FB-C34F-AD4D-65F6BA555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2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D90-663E-4645-B9F0-D58A2107F2CC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F5CA-70FB-C34F-AD4D-65F6BA555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28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D90-663E-4645-B9F0-D58A2107F2CC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F5CA-70FB-C34F-AD4D-65F6BA555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11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87D90-663E-4645-B9F0-D58A2107F2CC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6F5CA-70FB-C34F-AD4D-65F6BA555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80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Cambria Math" charset="0"/>
                <a:ea typeface="Cambria Math" charset="0"/>
                <a:cs typeface="Cambria Math" charset="0"/>
              </a:rPr>
              <a:t>Supernova Cosmology</a:t>
            </a:r>
            <a:endParaRPr lang="en-GB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latin typeface="Cambria Math" charset="0"/>
                <a:ea typeface="Cambria Math" charset="0"/>
                <a:cs typeface="Cambria Math" charset="0"/>
              </a:rPr>
              <a:t>Jacky Cao</a:t>
            </a:r>
            <a:endParaRPr lang="en-GB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281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ambria Math" charset="0"/>
                <a:ea typeface="Cambria Math" charset="0"/>
                <a:cs typeface="Cambria Math" charset="0"/>
              </a:rPr>
              <a:t>Summary</a:t>
            </a:r>
            <a:endParaRPr lang="en-GB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Cambria Math" charset="0"/>
                <a:ea typeface="Cambria Math" charset="0"/>
                <a:cs typeface="Cambria Math" charset="0"/>
              </a:rPr>
              <a:t>Supernovae: an overview</a:t>
            </a:r>
            <a:endParaRPr lang="en-GB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15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ambria Math" charset="0"/>
                <a:ea typeface="Cambria Math" charset="0"/>
                <a:cs typeface="Cambria Math" charset="0"/>
              </a:rPr>
              <a:t>Supernovae</a:t>
            </a:r>
            <a:endParaRPr lang="en-GB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Cambria Math" charset="0"/>
                <a:ea typeface="Cambria Math" charset="0"/>
                <a:cs typeface="Cambria Math" charset="0"/>
              </a:rPr>
              <a:t>Type I</a:t>
            </a:r>
          </a:p>
          <a:p>
            <a:pPr lvl="1"/>
            <a:r>
              <a:rPr lang="en-GB" dirty="0" smtClean="0">
                <a:latin typeface="Cambria Math" charset="0"/>
                <a:ea typeface="Cambria Math" charset="0"/>
                <a:cs typeface="Cambria Math" charset="0"/>
              </a:rPr>
              <a:t>Binary system with a white dwarf and a donor star</a:t>
            </a:r>
          </a:p>
          <a:p>
            <a:pPr lvl="1"/>
            <a:r>
              <a:rPr lang="en-GB" dirty="0" smtClean="0">
                <a:latin typeface="Cambria Math" charset="0"/>
                <a:ea typeface="Cambria Math" charset="0"/>
                <a:cs typeface="Cambria Math" charset="0"/>
              </a:rPr>
              <a:t>An absence of the hydrogen in it’s spectrum</a:t>
            </a:r>
            <a:endParaRPr lang="en-GB" dirty="0">
              <a:latin typeface="Cambria Math" charset="0"/>
              <a:ea typeface="Cambria Math" charset="0"/>
              <a:cs typeface="Cambria Math" charset="0"/>
            </a:endParaRPr>
          </a:p>
          <a:p>
            <a:r>
              <a:rPr lang="en-GB" dirty="0" smtClean="0">
                <a:latin typeface="Cambria Math" charset="0"/>
                <a:ea typeface="Cambria Math" charset="0"/>
                <a:cs typeface="Cambria Math" charset="0"/>
              </a:rPr>
              <a:t>Type II</a:t>
            </a:r>
          </a:p>
          <a:p>
            <a:pPr lvl="1"/>
            <a:r>
              <a:rPr lang="en-GB" dirty="0" smtClean="0">
                <a:latin typeface="Cambria Math" charset="0"/>
                <a:ea typeface="Cambria Math" charset="0"/>
                <a:cs typeface="Cambria Math" charset="0"/>
              </a:rPr>
              <a:t>A massive star which has reached the Chandrasekhar Limit </a:t>
            </a:r>
          </a:p>
          <a:p>
            <a:pPr lvl="1"/>
            <a:r>
              <a:rPr lang="en-GB" dirty="0" smtClean="0">
                <a:latin typeface="Cambria Math" charset="0"/>
                <a:ea typeface="Cambria Math" charset="0"/>
                <a:cs typeface="Cambria Math" charset="0"/>
              </a:rPr>
              <a:t>Features the hydrogen feature</a:t>
            </a:r>
            <a:endParaRPr lang="en-GB" dirty="0">
              <a:latin typeface="Cambria Math" charset="0"/>
              <a:ea typeface="Cambria Math" charset="0"/>
              <a:cs typeface="Cambria Math" charset="0"/>
            </a:endParaRPr>
          </a:p>
          <a:p>
            <a:pPr lvl="1"/>
            <a:endParaRPr lang="en-GB" dirty="0" smtClean="0">
              <a:latin typeface="Cambria Math" charset="0"/>
              <a:ea typeface="Cambria Math" charset="0"/>
              <a:cs typeface="Cambria Math" charset="0"/>
            </a:endParaRPr>
          </a:p>
          <a:p>
            <a:r>
              <a:rPr lang="en-GB" dirty="0" smtClean="0">
                <a:latin typeface="Cambria Math" charset="0"/>
                <a:ea typeface="Cambria Math" charset="0"/>
                <a:cs typeface="Cambria Math" charset="0"/>
              </a:rPr>
              <a:t>More sub-classifications within Type I and Type II </a:t>
            </a:r>
          </a:p>
        </p:txBody>
      </p:sp>
    </p:spTree>
    <p:extLst>
      <p:ext uri="{BB962C8B-B14F-4D97-AF65-F5344CB8AC3E}">
        <p14:creationId xmlns:p14="http://schemas.microsoft.com/office/powerpoint/2010/main" val="707778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ambria Math" charset="0"/>
                <a:ea typeface="Cambria Math" charset="0"/>
                <a:cs typeface="Cambria Math" charset="0"/>
              </a:rPr>
              <a:t>Type </a:t>
            </a:r>
            <a:r>
              <a:rPr lang="en-GB" dirty="0" err="1" smtClean="0">
                <a:latin typeface="Cambria Math" charset="0"/>
                <a:ea typeface="Cambria Math" charset="0"/>
                <a:cs typeface="Cambria Math" charset="0"/>
              </a:rPr>
              <a:t>Ia</a:t>
            </a:r>
            <a:r>
              <a:rPr lang="en-GB" dirty="0" smtClean="0">
                <a:latin typeface="Cambria Math" charset="0"/>
                <a:ea typeface="Cambria Math" charset="0"/>
                <a:cs typeface="Cambria Math" charset="0"/>
              </a:rPr>
              <a:t> Supernovae</a:t>
            </a:r>
            <a:endParaRPr lang="en-GB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Our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3944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3067</TotalTime>
  <Words>82</Words>
  <Application>Microsoft Macintosh PowerPoint</Application>
  <PresentationFormat>Widescreen</PresentationFormat>
  <Paragraphs>19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Cambria Math</vt:lpstr>
      <vt:lpstr>Arial</vt:lpstr>
      <vt:lpstr>Office Theme</vt:lpstr>
      <vt:lpstr>Supernova Cosmology</vt:lpstr>
      <vt:lpstr>Summary</vt:lpstr>
      <vt:lpstr>Supernovae</vt:lpstr>
      <vt:lpstr>Type Ia Supernovae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Cao</dc:creator>
  <cp:lastModifiedBy>Jacky Cao</cp:lastModifiedBy>
  <cp:revision>11</cp:revision>
  <dcterms:created xsi:type="dcterms:W3CDTF">2017-11-06T21:59:40Z</dcterms:created>
  <dcterms:modified xsi:type="dcterms:W3CDTF">2017-11-17T14:18:09Z</dcterms:modified>
</cp:coreProperties>
</file>