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/>
  </p:normalViewPr>
  <p:slideViewPr>
    <p:cSldViewPr snapToGrid="0" snapToObjects="1">
      <p:cViewPr>
        <p:scale>
          <a:sx n="125" d="100"/>
          <a:sy n="125" d="100"/>
        </p:scale>
        <p:origin x="-1760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AE358-8325-4346-95C5-66AF7CC77EB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92FC-D60D-A14E-B044-836C5009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192FC-D60D-A14E-B044-836C500974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71E0-4DEE-6F43-B4DF-21E738019ADF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6307" r="47587" b="17421"/>
          <a:stretch/>
        </p:blipFill>
        <p:spPr>
          <a:xfrm>
            <a:off x="4989786" y="1020448"/>
            <a:ext cx="3368566" cy="248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769928" y="2766403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69928" y="1514534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100" y="384265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 </a:t>
            </a:r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(mag)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1701" y="3842649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905039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200000">
            <a:off x="5301728" y="355153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4541120" y="223688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544130" y="25865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4" name="TextBox 13"/>
          <p:cNvSpPr txBox="1"/>
          <p:nvPr/>
        </p:nvSpPr>
        <p:spPr>
          <a:xfrm rot="19200000">
            <a:off x="5706767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200000">
            <a:off x="6087256" y="355125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4544248" y="287426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522021" y="322988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9200000">
            <a:off x="6593724" y="3477832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200000">
            <a:off x="7063111" y="3477831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9200000">
            <a:off x="7479433" y="347820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9200000">
            <a:off x="7901346" y="3477832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200000">
            <a:off x="4592443" y="185290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9200000">
            <a:off x="4608581" y="157861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200000">
            <a:off x="4612242" y="133019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200000">
            <a:off x="4606565" y="109265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84493" y="1121314"/>
            <a:ext cx="5150223" cy="3859307"/>
            <a:chOff x="3684493" y="1121314"/>
            <a:chExt cx="5150223" cy="385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2" t="27645" r="27850" b="16080"/>
            <a:stretch/>
          </p:blipFill>
          <p:spPr>
            <a:xfrm>
              <a:off x="3684493" y="1121314"/>
              <a:ext cx="5150223" cy="38593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46307" r="47587" b="17421"/>
            <a:stretch/>
          </p:blipFill>
          <p:spPr>
            <a:xfrm>
              <a:off x="3736800" y="2407168"/>
              <a:ext cx="3368566" cy="2487562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 rot="5400000">
            <a:off x="6082692" y="2525515"/>
            <a:ext cx="355340" cy="50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378331" y="1121314"/>
            <a:ext cx="355340" cy="38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2518423" y="4153123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1595" y="522937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 </a:t>
            </a:r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(mag)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196" y="5229369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200000">
            <a:off x="3653534" y="493811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050223" y="493825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1" name="TextBox 10"/>
          <p:cNvSpPr txBox="1"/>
          <p:nvPr/>
        </p:nvSpPr>
        <p:spPr>
          <a:xfrm rot="19200000">
            <a:off x="3289615" y="362360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3292625" y="397323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455262" y="493811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9200000">
            <a:off x="4835751" y="493797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5" name="TextBox 14"/>
          <p:cNvSpPr txBox="1"/>
          <p:nvPr/>
        </p:nvSpPr>
        <p:spPr>
          <a:xfrm rot="19200000">
            <a:off x="3292743" y="426098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3270516" y="461660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200000">
            <a:off x="5342219" y="4864552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9200000">
            <a:off x="5811606" y="4864551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200000">
            <a:off x="6227928" y="486492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9200000">
            <a:off x="6649841" y="4864552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9200000">
            <a:off x="3340938" y="323962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200000">
            <a:off x="3357076" y="296533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9200000">
            <a:off x="3360737" y="27169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200000">
            <a:off x="3355060" y="247937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2518423" y="2920705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91810" y="1060846"/>
            <a:ext cx="1648386" cy="85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815295" y="3981109"/>
            <a:ext cx="45719" cy="91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415732" y="1121906"/>
            <a:ext cx="1995796" cy="127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116985" y="2365660"/>
            <a:ext cx="1769435" cy="127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 rot="19200000">
            <a:off x="7215141" y="486222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9200000">
            <a:off x="7583648" y="485052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9200000">
            <a:off x="7922372" y="4842122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9200000">
            <a:off x="8252672" y="484190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86266" y="522866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591383" y="1646175"/>
            <a:ext cx="143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9200000">
            <a:off x="3361310" y="2131727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9200000">
            <a:off x="3405710" y="182600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9200000">
            <a:off x="3401714" y="1520935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200000">
            <a:off x="3349195" y="1196646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62</Words>
  <Application>Microsoft Macintosh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CMU Serif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47</cp:revision>
  <dcterms:created xsi:type="dcterms:W3CDTF">2017-12-18T18:00:03Z</dcterms:created>
  <dcterms:modified xsi:type="dcterms:W3CDTF">2018-01-04T17:54:50Z</dcterms:modified>
</cp:coreProperties>
</file>