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110" d="100"/>
          <a:sy n="110" d="100"/>
        </p:scale>
        <p:origin x="-91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D61AC-319A-E64C-A993-33A71BF4FBA8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FDFB-A167-8148-8BC3-A204338F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8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3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3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9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4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08FF-9805-E445-84FB-BF7FDE034D0E}" type="datetimeFigureOut">
              <a:rPr lang="en-GB" smtClean="0"/>
              <a:t>01/01/2018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/>
          <a:stretch/>
        </p:blipFill>
        <p:spPr>
          <a:xfrm>
            <a:off x="3162300" y="1667434"/>
            <a:ext cx="5854700" cy="3958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8109" y="4662615"/>
            <a:ext cx="36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B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9479" y="3357925"/>
            <a:ext cx="579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V-1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7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/>
          <a:stretch/>
        </p:blipFill>
        <p:spPr>
          <a:xfrm>
            <a:off x="3162300" y="1667434"/>
            <a:ext cx="5854700" cy="3958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054" y="4477419"/>
            <a:ext cx="36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B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3424" y="3242710"/>
            <a:ext cx="579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V-1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5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Extra BoldNonextended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</cp:revision>
  <dcterms:created xsi:type="dcterms:W3CDTF">2018-01-01T14:30:44Z</dcterms:created>
  <dcterms:modified xsi:type="dcterms:W3CDTF">2018-01-01T14:38:06Z</dcterms:modified>
</cp:coreProperties>
</file>