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1"/>
  </p:normalViewPr>
  <p:slideViewPr>
    <p:cSldViewPr snapToGrid="0" snapToObjects="1">
      <p:cViewPr>
        <p:scale>
          <a:sx n="125" d="100"/>
          <a:sy n="125" d="100"/>
        </p:scale>
        <p:origin x="-8" y="-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B477B-3ED5-674B-AD85-6365D059978D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3F865-1C96-B64B-8C49-C814DD12DD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61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3F865-1C96-B64B-8C49-C814DD12DDA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14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5AC8-C024-AF45-AE6D-F28F1E053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DDEDD-1F13-EA45-9BCF-AD38042A1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BE991-04FA-8041-A3D0-D535894F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89DE2-7109-F043-A5CB-A6278C56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9FF57-6C0B-AF4D-9461-27095B45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32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C1B9-C58D-F94F-9797-DBA09ACD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A832B-7E17-EB42-9A11-28B321BA3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DA0D6-A1A3-EE4A-B01D-2C147022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35139-D90B-5749-80ED-6D7CF5ED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63554-1619-BD49-852B-C4EFD7C9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7F04C-D7C4-1743-9CAA-5BAAA8CAA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528E9-5126-3E48-A91A-C8B1949BE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069C2-9BC2-9D4E-9678-B815F933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83476-94DC-8243-BD98-77DDD041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4EA40-D3F9-284D-AD34-6591C412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80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9C55-21CB-944D-8C63-F2742C7D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4601-BB5E-7A4B-AF22-0A69CCD33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403A0-16D8-3C45-A75A-59783CF5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302F4-EBFF-4C48-A1B0-37285DD0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72E6B-8D96-B045-A41F-92FAE3D0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57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EE54-2F07-5D4D-B6B2-3603C8B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9F01B-7322-0543-A69E-22C9A9318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0C807-C4F3-C145-B26B-A24FACA0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A07AF-7457-864E-B814-C319807E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95F7E-48E1-4140-B312-B25CB4FD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8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AF-F99F-9347-B579-B56F8D53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2788-2F0E-6249-86C6-212B282B8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72666-DEEC-EE42-929C-6A719BFE6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87B6B-1156-484D-AA26-F26F6C37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1510C-844B-AA42-A9C0-E55F2E13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D0404-F861-B543-A727-BCE9C20A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3A77-C4FE-7C49-80B3-03A5B8E6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029C-C181-774B-89AF-8C50266CB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790AA-40C4-9744-B1CB-162EBF620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136EB-7656-CB46-88D7-A8EF091BD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0220B-2073-DD46-AE08-0E2530989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9D607-3458-CD47-82B9-4F40159A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7A330-28B3-294C-AC51-CECB2271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B9A2B-5AC0-DE4C-B08B-61BDA703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49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9512-787E-DB4A-A832-7D547BFF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0C8BA-2783-1644-B828-CC5DD6C8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C3221-C72B-9046-BC21-AF4D105C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8AEC1-2391-BB4E-9061-21500508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20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44966-049E-A149-84AE-2C5FDB33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238B5-5278-094B-9788-D41F4B89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13B5E-3C44-CB45-8AC9-7E3C8119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13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4FF5-1FB2-1643-B680-32D741BB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28B4B-3BBE-2248-8B83-0CA57ADD0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CFDF5-5D6A-E14E-A008-FF6D3C6D6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A86DC-5FF4-194A-8078-F14F43BE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E5A22-D4E8-4E4A-A484-34A3655D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8EA08-E117-374A-B986-04D886AF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31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7654-40DA-AE49-ADCA-A9272941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1923C2-FF9C-B748-9734-C4C487FEF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65596-7BF3-9447-BD21-4E0A18B73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07328-83F7-1547-8E35-07541E99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75834-8FE0-7B42-BCA4-B03A3D0C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13BC-5639-5444-9D68-548D6A25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13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A88FC-B0CE-B14F-8C17-25246A98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AF930-B6A2-6545-BC25-D4B7F0882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8362A-6EDA-D348-821E-3A45DBD90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8713F-5DE8-C542-BD77-F74425F3AB2A}" type="datetimeFigureOut">
              <a:rPr lang="en-GB" smtClean="0"/>
              <a:t>02/03/2018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98321-3993-CD40-A1CC-31A6518F8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43F07-DBBC-B049-B5D5-B3786B9B4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96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52EDE7-E427-2844-AF12-77DB02D845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2"/>
          <a:stretch/>
        </p:blipFill>
        <p:spPr>
          <a:xfrm>
            <a:off x="5986183" y="1416050"/>
            <a:ext cx="5854700" cy="3958666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1BF0D33-ADEC-2F4B-8CDC-BB03C99C5FFB}"/>
              </a:ext>
            </a:extLst>
          </p:cNvPr>
          <p:cNvGrpSpPr/>
          <p:nvPr/>
        </p:nvGrpSpPr>
        <p:grpSpPr>
          <a:xfrm>
            <a:off x="242047" y="1416050"/>
            <a:ext cx="5854700" cy="3983917"/>
            <a:chOff x="242047" y="1416050"/>
            <a:chExt cx="5854700" cy="39839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8AAA742-FA18-6B4B-9B1F-770F838CDE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030"/>
            <a:stretch/>
          </p:blipFill>
          <p:spPr>
            <a:xfrm>
              <a:off x="242047" y="1456690"/>
              <a:ext cx="5854700" cy="391802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F45423-C627-F242-9841-4752AF4C3E2D}"/>
                </a:ext>
              </a:extLst>
            </p:cNvPr>
            <p:cNvSpPr/>
            <p:nvPr/>
          </p:nvSpPr>
          <p:spPr>
            <a:xfrm>
              <a:off x="467360" y="1584960"/>
              <a:ext cx="425671" cy="3393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6CF11D-633F-9645-9665-084B4665923E}"/>
                </a:ext>
              </a:extLst>
            </p:cNvPr>
            <p:cNvSpPr txBox="1"/>
            <p:nvPr/>
          </p:nvSpPr>
          <p:spPr>
            <a:xfrm>
              <a:off x="467360" y="26924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20.0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AC886D-9732-1340-8EA1-8508949D92ED}"/>
                </a:ext>
              </a:extLst>
            </p:cNvPr>
            <p:cNvSpPr txBox="1"/>
            <p:nvPr/>
          </p:nvSpPr>
          <p:spPr>
            <a:xfrm>
              <a:off x="467360" y="2242383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22.5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6EFC78-33A6-DA4D-8E05-FE88DB3F7963}"/>
                </a:ext>
              </a:extLst>
            </p:cNvPr>
            <p:cNvSpPr txBox="1"/>
            <p:nvPr/>
          </p:nvSpPr>
          <p:spPr>
            <a:xfrm>
              <a:off x="467360" y="1760398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25.0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4346F2-A6AB-2A45-A12E-FC047549D5E5}"/>
                </a:ext>
              </a:extLst>
            </p:cNvPr>
            <p:cNvSpPr txBox="1"/>
            <p:nvPr/>
          </p:nvSpPr>
          <p:spPr>
            <a:xfrm>
              <a:off x="452864" y="3142417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17.5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C5BE94-8412-AA41-A474-6CB8D21991E7}"/>
                </a:ext>
              </a:extLst>
            </p:cNvPr>
            <p:cNvSpPr txBox="1"/>
            <p:nvPr/>
          </p:nvSpPr>
          <p:spPr>
            <a:xfrm>
              <a:off x="452864" y="365466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15.0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2335C7-8C77-AD41-B107-14E406383BEC}"/>
                </a:ext>
              </a:extLst>
            </p:cNvPr>
            <p:cNvSpPr txBox="1"/>
            <p:nvPr/>
          </p:nvSpPr>
          <p:spPr>
            <a:xfrm>
              <a:off x="452864" y="4107617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12.5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752D70-495B-5445-A2DB-95449A0DBD46}"/>
                </a:ext>
              </a:extLst>
            </p:cNvPr>
            <p:cNvSpPr txBox="1"/>
            <p:nvPr/>
          </p:nvSpPr>
          <p:spPr>
            <a:xfrm>
              <a:off x="467360" y="4557634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10.0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433224-0AB0-3644-B221-DE43354C7792}"/>
                </a:ext>
              </a:extLst>
            </p:cNvPr>
            <p:cNvSpPr txBox="1"/>
            <p:nvPr/>
          </p:nvSpPr>
          <p:spPr>
            <a:xfrm rot="16200000">
              <a:off x="-747254" y="2995911"/>
              <a:ext cx="23022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Effective Magnitude (mag)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7D4FA3-1D1D-6A41-8A51-83ABF1F4BB15}"/>
                </a:ext>
              </a:extLst>
            </p:cNvPr>
            <p:cNvSpPr/>
            <p:nvPr/>
          </p:nvSpPr>
          <p:spPr>
            <a:xfrm>
              <a:off x="971024" y="4978400"/>
              <a:ext cx="4444256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BC26651-ED5D-A04C-989F-D0BC323A10B4}"/>
                </a:ext>
              </a:extLst>
            </p:cNvPr>
            <p:cNvSpPr txBox="1"/>
            <p:nvPr/>
          </p:nvSpPr>
          <p:spPr>
            <a:xfrm>
              <a:off x="971024" y="4906051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0.0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B732F3-58DF-F348-8805-FFA901CB1C37}"/>
                </a:ext>
              </a:extLst>
            </p:cNvPr>
            <p:cNvSpPr txBox="1"/>
            <p:nvPr/>
          </p:nvSpPr>
          <p:spPr>
            <a:xfrm>
              <a:off x="1541927" y="4906051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0.2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2AA821-E8DD-174A-99FC-E07DA540AD51}"/>
                </a:ext>
              </a:extLst>
            </p:cNvPr>
            <p:cNvSpPr txBox="1"/>
            <p:nvPr/>
          </p:nvSpPr>
          <p:spPr>
            <a:xfrm>
              <a:off x="2112830" y="4906051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0.4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F0705C-CEFD-4F44-AC5E-D5B3A0F853FE}"/>
                </a:ext>
              </a:extLst>
            </p:cNvPr>
            <p:cNvSpPr txBox="1"/>
            <p:nvPr/>
          </p:nvSpPr>
          <p:spPr>
            <a:xfrm>
              <a:off x="2622249" y="4904303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0.6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1807DE1-6B62-2E4D-A62C-351CE0D30A3F}"/>
                </a:ext>
              </a:extLst>
            </p:cNvPr>
            <p:cNvSpPr txBox="1"/>
            <p:nvPr/>
          </p:nvSpPr>
          <p:spPr>
            <a:xfrm>
              <a:off x="3169397" y="4904302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0.8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D9396B-A0DD-0B40-89DA-0D748D63B6FC}"/>
                </a:ext>
              </a:extLst>
            </p:cNvPr>
            <p:cNvSpPr txBox="1"/>
            <p:nvPr/>
          </p:nvSpPr>
          <p:spPr>
            <a:xfrm>
              <a:off x="3740300" y="4904301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1.0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C854BD-721D-554A-8AAF-6005D6B51987}"/>
                </a:ext>
              </a:extLst>
            </p:cNvPr>
            <p:cNvSpPr txBox="1"/>
            <p:nvPr/>
          </p:nvSpPr>
          <p:spPr>
            <a:xfrm>
              <a:off x="4289639" y="4904300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1.2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595007E-F46B-0146-ACD7-592B5E31ED23}"/>
                </a:ext>
              </a:extLst>
            </p:cNvPr>
            <p:cNvSpPr txBox="1"/>
            <p:nvPr/>
          </p:nvSpPr>
          <p:spPr>
            <a:xfrm>
              <a:off x="4824756" y="4904300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1.4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A90839-723B-C34F-80DC-4DC2DE4ABDBA}"/>
                </a:ext>
              </a:extLst>
            </p:cNvPr>
            <p:cNvSpPr txBox="1"/>
            <p:nvPr/>
          </p:nvSpPr>
          <p:spPr>
            <a:xfrm>
              <a:off x="2708157" y="5107579"/>
              <a:ext cx="79541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Redshift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413874D-CFC1-4645-BDBD-7AF4268C5A95}"/>
                </a:ext>
              </a:extLst>
            </p:cNvPr>
            <p:cNvSpPr/>
            <p:nvPr/>
          </p:nvSpPr>
          <p:spPr>
            <a:xfrm>
              <a:off x="1042144" y="1416050"/>
              <a:ext cx="4444256" cy="60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3057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12</cp:revision>
  <dcterms:created xsi:type="dcterms:W3CDTF">2018-03-02T11:33:10Z</dcterms:created>
  <dcterms:modified xsi:type="dcterms:W3CDTF">2018-03-02T12:00:30Z</dcterms:modified>
</cp:coreProperties>
</file>