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0"/>
  </p:normalViewPr>
  <p:slideViewPr>
    <p:cSldViewPr snapToGrid="0" snapToObjects="1">
      <p:cViewPr>
        <p:scale>
          <a:sx n="118" d="100"/>
          <a:sy n="118" d="100"/>
        </p:scale>
        <p:origin x="-142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AE358-8325-4346-95C5-66AF7CC77EBA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92FC-D60D-A14E-B044-836C5009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1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3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9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46307" r="47587" b="17421"/>
          <a:stretch/>
        </p:blipFill>
        <p:spPr>
          <a:xfrm>
            <a:off x="4989786" y="1020448"/>
            <a:ext cx="3368566" cy="2487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3769928" y="2735626"/>
            <a:ext cx="157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MU Serif Roman" charset="0"/>
                <a:ea typeface="CMU Serif Roman" charset="0"/>
                <a:cs typeface="CMU Serif Roman" charset="0"/>
              </a:rPr>
              <a:t>EBVhost</a:t>
            </a:r>
            <a:endParaRPr lang="en-GB" sz="16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769928" y="1483757"/>
            <a:ext cx="157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MU Serif Roman" charset="0"/>
                <a:ea typeface="CMU Serif Roman" charset="0"/>
                <a:cs typeface="CMU Serif Roman" charset="0"/>
              </a:rPr>
              <a:t>Tmax</a:t>
            </a:r>
            <a:endParaRPr lang="en-GB" sz="16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3100" y="3842650"/>
            <a:ext cx="157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MU Serif Roman" charset="0"/>
                <a:ea typeface="CMU Serif Roman" charset="0"/>
                <a:cs typeface="CMU Serif Roman" charset="0"/>
              </a:rPr>
              <a:t>DM (pc)</a:t>
            </a:r>
            <a:endParaRPr lang="en-GB" sz="16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4069" y="3842650"/>
            <a:ext cx="157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MU Serif Roman" charset="0"/>
                <a:ea typeface="CMU Serif Roman" charset="0"/>
                <a:cs typeface="CMU Serif Roman" charset="0"/>
              </a:rPr>
              <a:t>dm15</a:t>
            </a:r>
            <a:endParaRPr lang="en-GB" sz="16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200000">
            <a:off x="4905039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35.75</a:t>
            </a:r>
            <a:endParaRPr lang="en-GB" sz="1200" b="1" dirty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200000">
            <a:off x="5301728" y="355153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36.00</a:t>
            </a:r>
          </a:p>
        </p:txBody>
      </p:sp>
      <p:sp>
        <p:nvSpPr>
          <p:cNvPr id="12" name="TextBox 11"/>
          <p:cNvSpPr txBox="1"/>
          <p:nvPr/>
        </p:nvSpPr>
        <p:spPr>
          <a:xfrm rot="19200000">
            <a:off x="4541120" y="223688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0.30</a:t>
            </a:r>
          </a:p>
        </p:txBody>
      </p:sp>
      <p:sp>
        <p:nvSpPr>
          <p:cNvPr id="13" name="TextBox 12"/>
          <p:cNvSpPr txBox="1"/>
          <p:nvPr/>
        </p:nvSpPr>
        <p:spPr>
          <a:xfrm rot="19200000">
            <a:off x="4544130" y="258651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0.15</a:t>
            </a:r>
          </a:p>
        </p:txBody>
      </p:sp>
      <p:sp>
        <p:nvSpPr>
          <p:cNvPr id="14" name="TextBox 13"/>
          <p:cNvSpPr txBox="1"/>
          <p:nvPr/>
        </p:nvSpPr>
        <p:spPr>
          <a:xfrm rot="19200000">
            <a:off x="5706767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36.25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9200000">
            <a:off x="6087256" y="355125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36.50</a:t>
            </a:r>
          </a:p>
        </p:txBody>
      </p:sp>
      <p:sp>
        <p:nvSpPr>
          <p:cNvPr id="16" name="TextBox 15"/>
          <p:cNvSpPr txBox="1"/>
          <p:nvPr/>
        </p:nvSpPr>
        <p:spPr>
          <a:xfrm rot="19200000">
            <a:off x="4544248" y="2874269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0.00</a:t>
            </a:r>
          </a:p>
        </p:txBody>
      </p:sp>
      <p:sp>
        <p:nvSpPr>
          <p:cNvPr id="17" name="TextBox 16"/>
          <p:cNvSpPr txBox="1"/>
          <p:nvPr/>
        </p:nvSpPr>
        <p:spPr>
          <a:xfrm rot="19200000">
            <a:off x="4522021" y="322988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-0.15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6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CMU Serif</vt:lpstr>
      <vt:lpstr>CMU Serif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14</cp:revision>
  <dcterms:created xsi:type="dcterms:W3CDTF">2017-12-18T18:00:03Z</dcterms:created>
  <dcterms:modified xsi:type="dcterms:W3CDTF">2017-12-18T20:04:09Z</dcterms:modified>
</cp:coreProperties>
</file>