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107" d="100"/>
          <a:sy n="107" d="100"/>
        </p:scale>
        <p:origin x="-10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AE358-8325-4346-95C5-66AF7CC77EBA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92FC-D60D-A14E-B044-836C500974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1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9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71E0-4DEE-6F43-B4DF-21E738019ADF}" type="datetimeFigureOut">
              <a:rPr lang="en-GB" smtClean="0"/>
              <a:t>18/12/2017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4E42-7487-FF4A-96B0-DC3551D3B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7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7" t="46307" r="47587" b="17421"/>
          <a:stretch/>
        </p:blipFill>
        <p:spPr>
          <a:xfrm>
            <a:off x="4989786" y="1020448"/>
            <a:ext cx="3368566" cy="248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3769928" y="2735626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EBVhost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769928" y="1483757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Tmax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3100" y="3842650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DM (pc)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4069" y="3842650"/>
            <a:ext cx="1574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latin typeface="CMU Serif Roman" charset="0"/>
                <a:ea typeface="CMU Serif Roman" charset="0"/>
                <a:cs typeface="CMU Serif Roman" charset="0"/>
              </a:rPr>
              <a:t>dm15</a:t>
            </a:r>
            <a:endParaRPr lang="en-GB" sz="1600" b="1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00000">
            <a:off x="4905039" y="3551394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35.75</a:t>
            </a:r>
            <a:endParaRPr lang="en-GB" sz="1200" b="1" dirty="0">
              <a:latin typeface="CMU Serif" charset="0"/>
              <a:ea typeface="CMU Serif" charset="0"/>
              <a:cs typeface="CMU Serif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200000">
            <a:off x="5301728" y="355153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36.00</a:t>
            </a:r>
          </a:p>
        </p:txBody>
      </p:sp>
      <p:sp>
        <p:nvSpPr>
          <p:cNvPr id="12" name="TextBox 11"/>
          <p:cNvSpPr txBox="1"/>
          <p:nvPr/>
        </p:nvSpPr>
        <p:spPr>
          <a:xfrm rot="19200000">
            <a:off x="4541120" y="2236880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latin typeface="CMU Serif" charset="0"/>
                <a:ea typeface="CMU Serif" charset="0"/>
                <a:cs typeface="CMU Serif" charset="0"/>
              </a:rPr>
              <a:t>0.30</a:t>
            </a:r>
          </a:p>
        </p:txBody>
      </p:sp>
      <p:sp>
        <p:nvSpPr>
          <p:cNvPr id="13" name="TextBox 12"/>
          <p:cNvSpPr txBox="1"/>
          <p:nvPr/>
        </p:nvSpPr>
        <p:spPr>
          <a:xfrm rot="19200000">
            <a:off x="4544130" y="2586515"/>
            <a:ext cx="583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smtClean="0">
                <a:latin typeface="CMU Serif" charset="0"/>
                <a:ea typeface="CMU Serif" charset="0"/>
                <a:cs typeface="CMU Serif" charset="0"/>
              </a:rPr>
              <a:t>0.15</a:t>
            </a:r>
          </a:p>
        </p:txBody>
      </p:sp>
    </p:spTree>
    <p:extLst>
      <p:ext uri="{BB962C8B-B14F-4D97-AF65-F5344CB8AC3E}">
        <p14:creationId xmlns:p14="http://schemas.microsoft.com/office/powerpoint/2010/main" val="144706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CMU Serif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12</cp:revision>
  <dcterms:created xsi:type="dcterms:W3CDTF">2017-12-18T18:00:03Z</dcterms:created>
  <dcterms:modified xsi:type="dcterms:W3CDTF">2017-12-18T18:53:39Z</dcterms:modified>
</cp:coreProperties>
</file>