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>
        <p:scale>
          <a:sx n="100" d="100"/>
          <a:sy n="100" d="100"/>
        </p:scale>
        <p:origin x="46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773A-98AB-E940-87E9-7E718E4926FF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3A15F-3103-684F-A89E-89DECA5CE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3A15F-3103-684F-A89E-89DECA5CEF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2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1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3596-8FBE-7A4B-8A4D-8A890AC13AF4}" type="datetimeFigureOut">
              <a:rPr lang="en-GB" smtClean="0"/>
              <a:t>28/12/2017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EB2-B542-2741-B84E-C7986E19B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3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568957" y="3909521"/>
            <a:ext cx="2056208" cy="0"/>
            <a:chOff x="5568957" y="2471979"/>
            <a:chExt cx="2056208" cy="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2019166" flipV="1">
            <a:off x="6015453" y="3623305"/>
            <a:ext cx="1608373" cy="349753"/>
            <a:chOff x="5568957" y="2471979"/>
            <a:chExt cx="2056208" cy="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9602027" flipV="1">
            <a:off x="6133162" y="2742071"/>
            <a:ext cx="1608373" cy="349753"/>
            <a:chOff x="5568957" y="2471979"/>
            <a:chExt cx="2056208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568957" y="2471979"/>
            <a:ext cx="2056208" cy="0"/>
            <a:chOff x="5568957" y="2471979"/>
            <a:chExt cx="2056208" cy="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7181326" y="4235967"/>
            <a:ext cx="131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Primary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837714" y="4079306"/>
            <a:ext cx="0" cy="21329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2"/>
          <a:stretch/>
        </p:blipFill>
        <p:spPr>
          <a:xfrm>
            <a:off x="7301414" y="2221330"/>
            <a:ext cx="910971" cy="19685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448300" y="3192651"/>
            <a:ext cx="3052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21360000" flipV="1">
            <a:off x="6128081" y="3195356"/>
            <a:ext cx="2839969" cy="61379"/>
            <a:chOff x="5568957" y="2471979"/>
            <a:chExt cx="2056208" cy="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240000" flipV="1">
            <a:off x="6126203" y="3075865"/>
            <a:ext cx="2791878" cy="45719"/>
            <a:chOff x="5568957" y="2471979"/>
            <a:chExt cx="2056208" cy="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568957" y="2471979"/>
              <a:ext cx="1091439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95627" y="2471979"/>
              <a:ext cx="1929538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elay 12"/>
          <p:cNvSpPr/>
          <p:nvPr/>
        </p:nvSpPr>
        <p:spPr>
          <a:xfrm>
            <a:off x="5966543" y="3014420"/>
            <a:ext cx="211271" cy="356461"/>
          </a:xfrm>
          <a:prstGeom prst="flowChartDelay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061787" y="2665862"/>
            <a:ext cx="151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Light from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distant object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059478" y="3413998"/>
            <a:ext cx="0" cy="853202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13415" y="4235966"/>
            <a:ext cx="129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Secondary 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7895" y="3387393"/>
            <a:ext cx="13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514283" y="3230732"/>
            <a:ext cx="0" cy="21329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ultiply 60"/>
          <p:cNvSpPr/>
          <p:nvPr/>
        </p:nvSpPr>
        <p:spPr>
          <a:xfrm>
            <a:off x="8443302" y="3112400"/>
            <a:ext cx="138652" cy="138652"/>
          </a:xfrm>
          <a:prstGeom prst="mathMultiply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5"/>
          <a:stretch/>
        </p:blipFill>
        <p:spPr>
          <a:xfrm>
            <a:off x="3543300" y="2044700"/>
            <a:ext cx="5105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9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28</cp:revision>
  <dcterms:created xsi:type="dcterms:W3CDTF">2017-12-27T10:55:53Z</dcterms:created>
  <dcterms:modified xsi:type="dcterms:W3CDTF">2017-12-28T17:57:29Z</dcterms:modified>
</cp:coreProperties>
</file>