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75"/>
  </p:normalViewPr>
  <p:slideViewPr>
    <p:cSldViewPr snapToGrid="0" snapToObjects="1">
      <p:cViewPr>
        <p:scale>
          <a:sx n="229" d="100"/>
          <a:sy n="229" d="100"/>
        </p:scale>
        <p:origin x="-3232" y="-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B477B-3ED5-674B-AD85-6365D059978D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F865-1C96-B64B-8C49-C814DD12D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3F865-1C96-B64B-8C49-C814DD12DD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AC8-C024-AF45-AE6D-F28F1E05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DEDD-1F13-EA45-9BCF-AD38042A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991-04FA-8041-A3D0-D535894F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DE2-7109-F043-A5CB-A6278C5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FF57-6C0B-AF4D-9461-27095B4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C1B9-C58D-F94F-9797-DBA09AC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832B-7E17-EB42-9A11-28B321BA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A0D6-A1A3-EE4A-B01D-2C14702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5139-D90B-5749-80ED-6D7CF5E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3554-1619-BD49-852B-C4EFD7C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F04C-D7C4-1743-9CAA-5BAAA8CA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528E9-5126-3E48-A91A-C8B1949B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69C2-9BC2-9D4E-9678-B815F933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3476-94DC-8243-BD98-77DDD041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EA40-D3F9-284D-AD34-6591C4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C55-21CB-944D-8C63-F2742C7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4601-BB5E-7A4B-AF22-0A69CC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03A0-16D8-3C45-A75A-59783CF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02F4-EBFF-4C48-A1B0-37285DD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2E6B-8D96-B045-A41F-92FAE3D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E54-2F07-5D4D-B6B2-3603C8B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F01B-7322-0543-A69E-22C9A931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C807-C4F3-C145-B26B-A24FACA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07AF-7457-864E-B814-C319807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5F7E-48E1-4140-B312-B25CB4F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AF-F99F-9347-B579-B56F8D53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2788-2F0E-6249-86C6-212B282B8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2666-DEEC-EE42-929C-6A719BFE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7B6B-1156-484D-AA26-F26F6C37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1510C-844B-AA42-A9C0-E55F2E1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0404-F861-B543-A727-BCE9C20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3A77-C4FE-7C49-80B3-03A5B8E6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029C-C181-774B-89AF-8C50266C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90AA-40C4-9744-B1CB-162EBF62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36EB-7656-CB46-88D7-A8EF091B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0220B-2073-DD46-AE08-0E253098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9D607-3458-CD47-82B9-4F40159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A330-28B3-294C-AC51-CECB22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B9A2B-5AC0-DE4C-B08B-61BDA703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9512-787E-DB4A-A832-7D547BF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0C8BA-2783-1644-B828-CC5DD6C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221-C72B-9046-BC21-AF4D105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AEC1-2391-BB4E-9061-2150050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44966-049E-A149-84AE-2C5FDB3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8B5-5278-094B-9788-D41F4B8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3B5E-3C44-CB45-8AC9-7E3C811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FF5-1FB2-1643-B680-32D741B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B4B-3BBE-2248-8B83-0CA57ADD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FDF5-5D6A-E14E-A008-FF6D3C6D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86DC-5FF4-194A-8078-F14F43B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5A22-D4E8-4E4A-A484-34A3655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EA08-E117-374A-B986-04D886A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654-40DA-AE49-ADCA-A927294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23C2-FF9C-B748-9734-C4C487FEF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5596-7BF3-9447-BD21-4E0A18B7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7328-83F7-1547-8E35-07541E99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5834-8FE0-7B42-BCA4-B03A3D0C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3BC-5639-5444-9D68-548D6A2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88FC-B0CE-B14F-8C17-25246A9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F930-B6A2-6545-BC25-D4B7F08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362A-6EDA-D348-821E-3A45DBD9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8321-3993-CD40-A1CC-31A6518F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3F07-DBBC-B049-B5D5-B3786B9B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90A6320-9EE7-C440-9BC2-A6E8FD66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6"/>
          <a:stretch/>
        </p:blipFill>
        <p:spPr>
          <a:xfrm>
            <a:off x="2956555" y="3406698"/>
            <a:ext cx="2921000" cy="19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13</cp:revision>
  <dcterms:created xsi:type="dcterms:W3CDTF">2018-03-02T11:33:10Z</dcterms:created>
  <dcterms:modified xsi:type="dcterms:W3CDTF">2018-03-02T18:38:36Z</dcterms:modified>
</cp:coreProperties>
</file>