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10" d="100"/>
          <a:sy n="110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568957" y="3909521"/>
            <a:ext cx="2056208" cy="0"/>
            <a:chOff x="5568957" y="2471979"/>
            <a:chExt cx="2056208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2019166" flipV="1">
            <a:off x="6015453" y="3623305"/>
            <a:ext cx="1608373" cy="349753"/>
            <a:chOff x="5568957" y="2471979"/>
            <a:chExt cx="2056208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9602027" flipV="1">
            <a:off x="6133162" y="2742071"/>
            <a:ext cx="1608373" cy="349753"/>
            <a:chOff x="5568957" y="2471979"/>
            <a:chExt cx="2056208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568957" y="2471979"/>
            <a:ext cx="2056208" cy="0"/>
            <a:chOff x="5568957" y="2471979"/>
            <a:chExt cx="2056208" cy="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181326" y="4235967"/>
            <a:ext cx="13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Primary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37714" y="4079306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2"/>
          <a:stretch/>
        </p:blipFill>
        <p:spPr>
          <a:xfrm>
            <a:off x="7301414" y="2221330"/>
            <a:ext cx="910971" cy="19685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48300" y="3192651"/>
            <a:ext cx="3052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21360000" flipV="1">
            <a:off x="6128081" y="3195356"/>
            <a:ext cx="2839969" cy="61379"/>
            <a:chOff x="5568957" y="2471979"/>
            <a:chExt cx="2056208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240000" flipV="1">
            <a:off x="6126203" y="3075865"/>
            <a:ext cx="2791878" cy="45719"/>
            <a:chOff x="5568957" y="2471979"/>
            <a:chExt cx="2056208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elay 12"/>
          <p:cNvSpPr/>
          <p:nvPr/>
        </p:nvSpPr>
        <p:spPr>
          <a:xfrm>
            <a:off x="5966543" y="3014420"/>
            <a:ext cx="211271" cy="356461"/>
          </a:xfrm>
          <a:prstGeom prst="flowChartDelay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061787" y="2665862"/>
            <a:ext cx="151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Light from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distant object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059478" y="3413998"/>
            <a:ext cx="0" cy="853202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13415" y="4235966"/>
            <a:ext cx="129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Secondary 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7895" y="3387393"/>
            <a:ext cx="13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514283" y="3230732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ultiply 60"/>
          <p:cNvSpPr/>
          <p:nvPr/>
        </p:nvSpPr>
        <p:spPr>
          <a:xfrm>
            <a:off x="8443302" y="3112400"/>
            <a:ext cx="138652" cy="138652"/>
          </a:xfrm>
          <a:prstGeom prst="mathMultiply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5"/>
          <a:stretch/>
        </p:blipFill>
        <p:spPr>
          <a:xfrm>
            <a:off x="3543300" y="2044700"/>
            <a:ext cx="5105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9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78084" y="1213300"/>
            <a:ext cx="7315200" cy="2743437"/>
            <a:chOff x="2278084" y="1213300"/>
            <a:chExt cx="7315200" cy="2743437"/>
          </a:xfrm>
        </p:grpSpPr>
        <p:grpSp>
          <p:nvGrpSpPr>
            <p:cNvPr id="15" name="Group 14"/>
            <p:cNvGrpSpPr/>
            <p:nvPr/>
          </p:nvGrpSpPr>
          <p:grpSpPr>
            <a:xfrm>
              <a:off x="2278084" y="1213300"/>
              <a:ext cx="7315200" cy="2743437"/>
              <a:chOff x="1247937" y="3458788"/>
              <a:chExt cx="7315200" cy="274343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937" y="3458788"/>
                <a:ext cx="7315200" cy="27432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686"/>
              <a:stretch/>
            </p:blipFill>
            <p:spPr>
              <a:xfrm>
                <a:off x="1524000" y="3459025"/>
                <a:ext cx="4381500" cy="2743200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6935647" y="3653062"/>
              <a:ext cx="2019300" cy="28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9" t="15276" r="30596" b="38132"/>
            <a:stretch/>
          </p:blipFill>
          <p:spPr>
            <a:xfrm>
              <a:off x="6936052" y="1546825"/>
              <a:ext cx="1911599" cy="2098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924071" y="1546825"/>
              <a:ext cx="1923579" cy="2106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t="94784" r="30421" b="1732"/>
          <a:stretch/>
        </p:blipFill>
        <p:spPr>
          <a:xfrm>
            <a:off x="3540432" y="3956499"/>
            <a:ext cx="3115011" cy="2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t="93559" r="30421"/>
          <a:stretch/>
        </p:blipFill>
        <p:spPr>
          <a:xfrm>
            <a:off x="7445894" y="154045"/>
            <a:ext cx="2683485" cy="353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8331" r="8808"/>
          <a:stretch/>
        </p:blipFill>
        <p:spPr>
          <a:xfrm>
            <a:off x="2731624" y="2210764"/>
            <a:ext cx="6377651" cy="2666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t="94784" r="30421" b="1732"/>
          <a:stretch/>
        </p:blipFill>
        <p:spPr>
          <a:xfrm>
            <a:off x="7230130" y="830466"/>
            <a:ext cx="3115011" cy="22187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31624" y="2210764"/>
            <a:ext cx="6377651" cy="2691436"/>
            <a:chOff x="2731624" y="2210764"/>
            <a:chExt cx="6377651" cy="26914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9" t="9046" r="8808"/>
            <a:stretch/>
          </p:blipFill>
          <p:spPr>
            <a:xfrm>
              <a:off x="2731624" y="2210764"/>
              <a:ext cx="6377651" cy="26914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97363" y="226863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(a)</a:t>
              </a:r>
              <a:endParaRPr lang="en-GB" sz="2000" b="1" dirty="0"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639" y="2271922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(b)</a:t>
              </a:r>
              <a:endParaRPr lang="en-GB" sz="2000" b="1" dirty="0">
                <a:solidFill>
                  <a:schemeClr val="bg1"/>
                </a:solidFill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445894" y="43816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b="1" dirty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512-002598</a:t>
            </a:r>
            <a:endParaRPr lang="en-GB" sz="1600" b="1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CMU Serif Extra BoldNonextended</vt:lpstr>
      <vt:lpstr>CMU Serif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38</cp:revision>
  <dcterms:created xsi:type="dcterms:W3CDTF">2017-12-27T10:55:53Z</dcterms:created>
  <dcterms:modified xsi:type="dcterms:W3CDTF">2017-12-30T18:52:22Z</dcterms:modified>
</cp:coreProperties>
</file>