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00" d="100"/>
          <a:sy n="100" d="100"/>
        </p:scale>
        <p:origin x="-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568957" y="3909521"/>
            <a:ext cx="2056208" cy="0"/>
            <a:chOff x="5568957" y="2471979"/>
            <a:chExt cx="2056208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2019166" flipV="1">
            <a:off x="6015453" y="3623305"/>
            <a:ext cx="1608373" cy="349753"/>
            <a:chOff x="5568957" y="2471979"/>
            <a:chExt cx="2056208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9602027" flipV="1">
            <a:off x="6133162" y="2742071"/>
            <a:ext cx="1608373" cy="349753"/>
            <a:chOff x="5568957" y="2471979"/>
            <a:chExt cx="2056208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568957" y="2471979"/>
            <a:ext cx="2056208" cy="0"/>
            <a:chOff x="5568957" y="2471979"/>
            <a:chExt cx="2056208" cy="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181326" y="4235967"/>
            <a:ext cx="13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Primary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37714" y="4079306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2"/>
          <a:stretch/>
        </p:blipFill>
        <p:spPr>
          <a:xfrm>
            <a:off x="7301414" y="2221330"/>
            <a:ext cx="910971" cy="19685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48300" y="3192651"/>
            <a:ext cx="3052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21360000" flipV="1">
            <a:off x="6128081" y="3195356"/>
            <a:ext cx="2839969" cy="61379"/>
            <a:chOff x="5568957" y="2471979"/>
            <a:chExt cx="2056208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240000" flipV="1">
            <a:off x="6126203" y="3075865"/>
            <a:ext cx="2791878" cy="45719"/>
            <a:chOff x="5568957" y="2471979"/>
            <a:chExt cx="2056208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elay 12"/>
          <p:cNvSpPr/>
          <p:nvPr/>
        </p:nvSpPr>
        <p:spPr>
          <a:xfrm>
            <a:off x="5966543" y="3014420"/>
            <a:ext cx="211271" cy="356461"/>
          </a:xfrm>
          <a:prstGeom prst="flowChartDelay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061787" y="2665862"/>
            <a:ext cx="151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Light from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distant object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059478" y="3413998"/>
            <a:ext cx="0" cy="853202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13415" y="4235966"/>
            <a:ext cx="129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Secondary 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7895" y="3387393"/>
            <a:ext cx="13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514283" y="3230732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ultiply 60"/>
          <p:cNvSpPr/>
          <p:nvPr/>
        </p:nvSpPr>
        <p:spPr>
          <a:xfrm>
            <a:off x="8443302" y="3112400"/>
            <a:ext cx="138652" cy="138652"/>
          </a:xfrm>
          <a:prstGeom prst="mathMultiply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27</cp:revision>
  <dcterms:created xsi:type="dcterms:W3CDTF">2017-12-27T10:55:53Z</dcterms:created>
  <dcterms:modified xsi:type="dcterms:W3CDTF">2017-12-27T11:53:03Z</dcterms:modified>
</cp:coreProperties>
</file>