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110" d="100"/>
          <a:sy n="110" d="100"/>
        </p:scale>
        <p:origin x="4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1AC-319A-E64C-A993-33A71BF4FBA8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FDFB-A167-8148-8BC3-A204338F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3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4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08FF-9805-E445-84FB-BF7FDE034D0E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8109" y="4662615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9479" y="3357925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054" y="4477419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3424" y="3242710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Extra BoldNonextended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5</cp:revision>
  <dcterms:created xsi:type="dcterms:W3CDTF">2018-01-01T14:30:44Z</dcterms:created>
  <dcterms:modified xsi:type="dcterms:W3CDTF">2018-01-03T12:04:15Z</dcterms:modified>
</cp:coreProperties>
</file>