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0"/>
    <p:restoredTop sz="94701"/>
  </p:normalViewPr>
  <p:slideViewPr>
    <p:cSldViewPr snapToGrid="0" snapToObjects="1">
      <p:cViewPr>
        <p:scale>
          <a:sx n="135" d="100"/>
          <a:sy n="135" d="100"/>
        </p:scale>
        <p:origin x="-1912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0DB95-4507-FA4F-80F3-8A9AECA775A8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8697D-74DA-8847-A980-F09724F7BF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955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8697D-74DA-8847-A980-F09724F7BF9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202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3C37-99C2-3747-A608-DD2CE687B023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C72-5453-8541-8111-0A60B64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24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3C37-99C2-3747-A608-DD2CE687B023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C72-5453-8541-8111-0A60B64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66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3C37-99C2-3747-A608-DD2CE687B023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C72-5453-8541-8111-0A60B64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0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3C37-99C2-3747-A608-DD2CE687B023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C72-5453-8541-8111-0A60B64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01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3C37-99C2-3747-A608-DD2CE687B023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C72-5453-8541-8111-0A60B64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5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3C37-99C2-3747-A608-DD2CE687B023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C72-5453-8541-8111-0A60B64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3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3C37-99C2-3747-A608-DD2CE687B023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C72-5453-8541-8111-0A60B64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65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3C37-99C2-3747-A608-DD2CE687B023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C72-5453-8541-8111-0A60B64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99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3C37-99C2-3747-A608-DD2CE687B023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C72-5453-8541-8111-0A60B64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3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3C37-99C2-3747-A608-DD2CE687B023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C72-5453-8541-8111-0A60B64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41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3C37-99C2-3747-A608-DD2CE687B023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C72-5453-8541-8111-0A60B64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73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83C37-99C2-3747-A608-DD2CE687B023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B9C72-5453-8541-8111-0A60B64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04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26672" y="972794"/>
            <a:ext cx="5854700" cy="4040146"/>
            <a:chOff x="3441830" y="1349866"/>
            <a:chExt cx="5854700" cy="404014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43" b="-186"/>
            <a:stretch/>
          </p:blipFill>
          <p:spPr>
            <a:xfrm>
              <a:off x="3441830" y="1349866"/>
              <a:ext cx="5854700" cy="404014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614763" y="4198260"/>
              <a:ext cx="636767" cy="33855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>
                  <a:latin typeface="CMU Serif Extra BoldNonextended" charset="0"/>
                  <a:ea typeface="CMU Serif Extra BoldNonextended" charset="0"/>
                  <a:cs typeface="CMU Serif Extra BoldNonextended" charset="0"/>
                </a:rPr>
                <a:t>B+3</a:t>
              </a:r>
              <a:endParaRPr lang="en-GB" sz="1600" b="1" dirty="0" smtClean="0">
                <a:latin typeface="CMU Serif Extra BoldNonextended" charset="0"/>
                <a:ea typeface="CMU Serif Extra BoldNonextended" charset="0"/>
                <a:cs typeface="CMU Serif Extra BoldNonextended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49393" y="3192912"/>
              <a:ext cx="56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808080"/>
                  </a:solidFill>
                  <a:latin typeface="CMU Serif Extra BoldNonextended" charset="0"/>
                  <a:ea typeface="CMU Serif Extra BoldNonextended" charset="0"/>
                  <a:cs typeface="CMU Serif Extra BoldNonextended" charset="0"/>
                </a:rPr>
                <a:t>V</a:t>
              </a:r>
              <a:endParaRPr lang="en-GB" sz="1600" b="1" dirty="0" smtClean="0">
                <a:solidFill>
                  <a:srgbClr val="808080"/>
                </a:solidFill>
                <a:latin typeface="CMU Serif Extra BoldNonextended" charset="0"/>
                <a:ea typeface="CMU Serif Extra BoldNonextended" charset="0"/>
                <a:cs typeface="CMU Serif Extra BoldNonextende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03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 Extra BoldNonextended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6</cp:revision>
  <dcterms:created xsi:type="dcterms:W3CDTF">2017-12-27T14:15:42Z</dcterms:created>
  <dcterms:modified xsi:type="dcterms:W3CDTF">2018-01-09T18:10:54Z</dcterms:modified>
</cp:coreProperties>
</file>