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1"/>
  </p:normalViewPr>
  <p:slideViewPr>
    <p:cSldViewPr snapToGrid="0" snapToObjects="1">
      <p:cViewPr>
        <p:scale>
          <a:sx n="110" d="100"/>
          <a:sy n="110" d="100"/>
        </p:scale>
        <p:origin x="-592" y="-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D61AC-319A-E64C-A993-33A71BF4FBA8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BFDFB-A167-8148-8BC3-A204338FC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18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4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3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73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91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9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5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59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34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84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08FF-9805-E445-84FB-BF7FDE034D0E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F08FF-9805-E445-84FB-BF7FDE034D0E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D632A-6FC2-2741-91EB-4746068D7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55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2"/>
          <a:stretch/>
        </p:blipFill>
        <p:spPr>
          <a:xfrm>
            <a:off x="3162300" y="1667434"/>
            <a:ext cx="5854700" cy="3958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08109" y="4662615"/>
            <a:ext cx="3624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MU Serif Extra BoldNonextended" charset="0"/>
                <a:ea typeface="CMU Serif Extra BoldNonextended" charset="0"/>
                <a:cs typeface="CMU Serif Extra BoldNonextended" charset="0"/>
              </a:rPr>
              <a:t>B</a:t>
            </a:r>
            <a:endParaRPr lang="en-GB" dirty="0">
              <a:latin typeface="CMU Serif Extra BoldNonextended" charset="0"/>
              <a:ea typeface="CMU Serif Extra BoldNonextended" charset="0"/>
              <a:cs typeface="CMU Serif Extra BoldNonextende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99479" y="3357925"/>
            <a:ext cx="5797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MU Serif Extra BoldNonextended" charset="0"/>
                <a:ea typeface="CMU Serif Extra BoldNonextended" charset="0"/>
                <a:cs typeface="CMU Serif Extra BoldNonextended" charset="0"/>
              </a:rPr>
              <a:t>V-1</a:t>
            </a:r>
            <a:endParaRPr lang="en-GB" dirty="0">
              <a:latin typeface="CMU Serif Extra BoldNonextended" charset="0"/>
              <a:ea typeface="CMU Serif Extra BoldNonextended" charset="0"/>
              <a:cs typeface="CMU Serif Extra BoldNonextend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27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2"/>
          <a:stretch/>
        </p:blipFill>
        <p:spPr>
          <a:xfrm>
            <a:off x="3162300" y="1667434"/>
            <a:ext cx="5854700" cy="3958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2054" y="4477419"/>
            <a:ext cx="3624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MU Serif Extra BoldNonextended" charset="0"/>
                <a:ea typeface="CMU Serif Extra BoldNonextended" charset="0"/>
                <a:cs typeface="CMU Serif Extra BoldNonextended" charset="0"/>
              </a:rPr>
              <a:t>B</a:t>
            </a:r>
            <a:endParaRPr lang="en-GB" dirty="0">
              <a:latin typeface="CMU Serif Extra BoldNonextended" charset="0"/>
              <a:ea typeface="CMU Serif Extra BoldNonextended" charset="0"/>
              <a:cs typeface="CMU Serif Extra BoldNonextende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3424" y="3242710"/>
            <a:ext cx="5797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MU Serif Extra BoldNonextended" charset="0"/>
                <a:ea typeface="CMU Serif Extra BoldNonextended" charset="0"/>
                <a:cs typeface="CMU Serif Extra BoldNonextended" charset="0"/>
              </a:rPr>
              <a:t>V-1</a:t>
            </a:r>
            <a:endParaRPr lang="en-GB" dirty="0">
              <a:latin typeface="CMU Serif Extra BoldNonextended" charset="0"/>
              <a:ea typeface="CMU Serif Extra BoldNonextended" charset="0"/>
              <a:cs typeface="CMU Serif Extra BoldNonextend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15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CMU Serif Extra BoldNonextended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6</cp:revision>
  <dcterms:created xsi:type="dcterms:W3CDTF">2018-01-01T14:30:44Z</dcterms:created>
  <dcterms:modified xsi:type="dcterms:W3CDTF">2018-01-09T20:28:32Z</dcterms:modified>
</cp:coreProperties>
</file>