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28"/>
    <p:restoredTop sz="94710"/>
  </p:normalViewPr>
  <p:slideViewPr>
    <p:cSldViewPr snapToGrid="0" snapToObjects="1">
      <p:cViewPr>
        <p:scale>
          <a:sx n="110" d="100"/>
          <a:sy n="110" d="100"/>
        </p:scale>
        <p:origin x="14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37CF-95D5-504F-8A89-2E509E193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BC1DA-0039-AD44-ADA3-90953E68B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79B3-6B11-6546-AFFB-F4E0CBED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673-1E1C-D448-A4B7-FBDAE1F3E2B5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3AF4-D983-FD47-8D76-9B178111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1496F-71E5-B54B-8140-C11D4CC5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237A-A902-EF4A-8DB1-0828FDF69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38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77E1-9EB0-A04A-8204-8FAEFAC5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9BE48-6688-4D40-9301-CE9E0B574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4AEA3-5F90-EC4F-A092-134866B4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673-1E1C-D448-A4B7-FBDAE1F3E2B5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4BDC-5A1D-4A48-B662-4D68B85E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F15D-C59A-CA47-BC86-55D8E673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237A-A902-EF4A-8DB1-0828FDF69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8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2F8A6-531B-DB43-9C4E-A3C9C1C14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CC683-2929-B847-8E41-E98AAA430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234D-8ABD-8946-BD84-40AE6FA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673-1E1C-D448-A4B7-FBDAE1F3E2B5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E0AD-F93C-2347-AE60-C28E63E2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D778-E10C-0943-B307-71ABB6F0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237A-A902-EF4A-8DB1-0828FDF69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2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6527-E709-3A4E-A252-DBBD05F4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FF7F-1A8D-2842-A992-6304D306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BF656-DE46-FC4D-B1D3-6D338C9B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673-1E1C-D448-A4B7-FBDAE1F3E2B5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B261-C297-884B-A07E-0DB93C5B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4DF3A-7070-FC49-B35F-ACA3834A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237A-A902-EF4A-8DB1-0828FDF69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9DE0-DDBA-9E45-97B0-6BCC0B43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9E0A-15CF-F448-A917-F5A03D09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C4CF-634B-004B-91C7-9DAAF098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673-1E1C-D448-A4B7-FBDAE1F3E2B5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BE97-3D75-5945-8753-D0EB46BA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9A6EA-1358-2742-A66A-8401E66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237A-A902-EF4A-8DB1-0828FDF69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8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4891-9601-DC44-9D8E-CAAD7395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5229-0656-EA4C-97E4-81F0B4F3B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5F60A-A1BF-2843-9EF9-051499FFA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17B3-4D2D-A741-ADF1-D9309B17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673-1E1C-D448-A4B7-FBDAE1F3E2B5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E7658-5DE4-5B42-9A31-572E2509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5989A-0D53-744E-AB6C-9C5B9017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237A-A902-EF4A-8DB1-0828FDF69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3153-A94D-2242-BE17-A9E5EEEC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DD139-B722-B244-8BFC-9761556E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841BE-B8B9-9A46-BB7A-F2897AE35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BE350-3394-F042-8C30-55C6D0C1D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B4F07-5D9A-084C-AB52-5CA27AC96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62D51-8A09-DF45-9D52-5A069B0B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673-1E1C-D448-A4B7-FBDAE1F3E2B5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60D88-22F9-1943-99E8-B34ABDD0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42EB0-926E-FE40-8A68-D8599C93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237A-A902-EF4A-8DB1-0828FDF69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43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B28A-5AA2-C049-8542-0DA274F4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79988-A9FD-0746-9958-8BE427EA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673-1E1C-D448-A4B7-FBDAE1F3E2B5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E7C8C-3FE5-E14F-B996-CE184BF2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EED0F-9ED6-E04F-971D-DF76E828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237A-A902-EF4A-8DB1-0828FDF69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31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06E40-A1A5-2148-B7F1-7BF95EFB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673-1E1C-D448-A4B7-FBDAE1F3E2B5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E0772-67EE-0E42-AE66-DE3595A8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C040-BB00-CC4F-B7E2-59D70ADA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237A-A902-EF4A-8DB1-0828FDF69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1F96-BE2F-1E46-BD56-0E9C579B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FBBD-F8BC-0B4F-AC0D-364E3305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5F292-A06C-6649-A2AE-E54701F1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8B33D-33BE-C543-A748-6769849E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673-1E1C-D448-A4B7-FBDAE1F3E2B5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A3C74-EC04-B64A-99D3-AD0B7C08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0A131-96AB-C343-B907-7711D007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237A-A902-EF4A-8DB1-0828FDF69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86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8FD4-617C-0B44-A639-7159411A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1DD3D-F807-FA48-8655-AE213C037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3D235-4182-B14B-A1D3-3686A55CC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4F64A-E382-AF45-AA55-BDFBEE7A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673-1E1C-D448-A4B7-FBDAE1F3E2B5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7DE5-1834-EA4A-8E25-487DA4C0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59E42-CF54-1B41-A357-863AA5E6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237A-A902-EF4A-8DB1-0828FDF69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31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148F0-5781-694E-B580-9EB4B7A9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BA527-C469-CA40-AF7D-9F522823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1F38-5ED2-8F43-812F-69DD2630F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17673-1E1C-D448-A4B7-FBDAE1F3E2B5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212E-68FA-9F4F-95DD-795E6A89B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1E8D-C741-474A-99CB-00B913B3D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237A-A902-EF4A-8DB1-0828FDF69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B166D3-4CF8-1C45-BC03-47958AEC1B58}"/>
              </a:ext>
            </a:extLst>
          </p:cNvPr>
          <p:cNvCxnSpPr/>
          <p:nvPr/>
        </p:nvCxnSpPr>
        <p:spPr>
          <a:xfrm>
            <a:off x="2111188" y="2339788"/>
            <a:ext cx="0" cy="1196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B23123-75AB-304D-BC89-1F4D67CD83E4}"/>
              </a:ext>
            </a:extLst>
          </p:cNvPr>
          <p:cNvSpPr txBox="1"/>
          <p:nvPr/>
        </p:nvSpPr>
        <p:spPr>
          <a:xfrm>
            <a:off x="1586254" y="2799683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Tank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F03FCE-C1E0-B647-9456-A6011EF630FF}"/>
              </a:ext>
            </a:extLst>
          </p:cNvPr>
          <p:cNvCxnSpPr>
            <a:cxnSpLocks/>
          </p:cNvCxnSpPr>
          <p:nvPr/>
        </p:nvCxnSpPr>
        <p:spPr>
          <a:xfrm flipH="1">
            <a:off x="1665194" y="2339788"/>
            <a:ext cx="4459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D3D492-631E-F34B-83FE-013B2FC8F8AA}"/>
              </a:ext>
            </a:extLst>
          </p:cNvPr>
          <p:cNvCxnSpPr>
            <a:cxnSpLocks/>
          </p:cNvCxnSpPr>
          <p:nvPr/>
        </p:nvCxnSpPr>
        <p:spPr>
          <a:xfrm flipH="1">
            <a:off x="1665194" y="3536576"/>
            <a:ext cx="4459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88751-AD91-2B45-B68A-7D8976E8FB82}"/>
              </a:ext>
            </a:extLst>
          </p:cNvPr>
          <p:cNvSpPr/>
          <p:nvPr/>
        </p:nvSpPr>
        <p:spPr>
          <a:xfrm>
            <a:off x="2111188" y="2799683"/>
            <a:ext cx="32721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F42892-C359-D84A-8D58-D0408094AC64}"/>
              </a:ext>
            </a:extLst>
          </p:cNvPr>
          <p:cNvSpPr/>
          <p:nvPr/>
        </p:nvSpPr>
        <p:spPr>
          <a:xfrm>
            <a:off x="2438400" y="2852748"/>
            <a:ext cx="451104" cy="175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759791-CE59-BF4C-8A5B-022D829AAC86}"/>
              </a:ext>
            </a:extLst>
          </p:cNvPr>
          <p:cNvSpPr/>
          <p:nvPr/>
        </p:nvSpPr>
        <p:spPr>
          <a:xfrm>
            <a:off x="2889504" y="2799683"/>
            <a:ext cx="42672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894FB-5499-934B-A068-CD3D9EE4A56E}"/>
              </a:ext>
            </a:extLst>
          </p:cNvPr>
          <p:cNvSpPr/>
          <p:nvPr/>
        </p:nvSpPr>
        <p:spPr>
          <a:xfrm>
            <a:off x="3316224" y="2686399"/>
            <a:ext cx="1060704" cy="503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C5266-9D6E-9F4A-B93A-7B6C7C18AB55}"/>
              </a:ext>
            </a:extLst>
          </p:cNvPr>
          <p:cNvSpPr txBox="1"/>
          <p:nvPr/>
        </p:nvSpPr>
        <p:spPr>
          <a:xfrm>
            <a:off x="3549166" y="2799591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Pump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956EAE-3AE9-5C49-AA16-A159597CDE45}"/>
              </a:ext>
            </a:extLst>
          </p:cNvPr>
          <p:cNvCxnSpPr>
            <a:cxnSpLocks/>
          </p:cNvCxnSpPr>
          <p:nvPr/>
        </p:nvCxnSpPr>
        <p:spPr>
          <a:xfrm flipV="1">
            <a:off x="2274794" y="2548128"/>
            <a:ext cx="0" cy="25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AF32B3-C8BD-0F4D-A41B-00E49FAC7F42}"/>
              </a:ext>
            </a:extLst>
          </p:cNvPr>
          <p:cNvCxnSpPr>
            <a:cxnSpLocks/>
          </p:cNvCxnSpPr>
          <p:nvPr/>
        </p:nvCxnSpPr>
        <p:spPr>
          <a:xfrm>
            <a:off x="2651760" y="3021380"/>
            <a:ext cx="0" cy="25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A2E6C67-B154-9940-B349-6E7ABD72FECD}"/>
              </a:ext>
            </a:extLst>
          </p:cNvPr>
          <p:cNvSpPr/>
          <p:nvPr/>
        </p:nvSpPr>
        <p:spPr>
          <a:xfrm>
            <a:off x="4383023" y="2799591"/>
            <a:ext cx="42672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EA2970-A7F6-A440-86C3-24BB5B469F87}"/>
              </a:ext>
            </a:extLst>
          </p:cNvPr>
          <p:cNvSpPr/>
          <p:nvPr/>
        </p:nvSpPr>
        <p:spPr>
          <a:xfrm>
            <a:off x="5224271" y="2889324"/>
            <a:ext cx="286513" cy="853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AF399D-0DF5-8E48-B3FB-2B4BC18844D1}"/>
              </a:ext>
            </a:extLst>
          </p:cNvPr>
          <p:cNvCxnSpPr>
            <a:cxnSpLocks/>
          </p:cNvCxnSpPr>
          <p:nvPr/>
        </p:nvCxnSpPr>
        <p:spPr>
          <a:xfrm flipV="1">
            <a:off x="3115056" y="2560320"/>
            <a:ext cx="0" cy="25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3B1128-5F4C-2D46-B4B2-E1E2BA7091F0}"/>
              </a:ext>
            </a:extLst>
          </p:cNvPr>
          <p:cNvCxnSpPr>
            <a:cxnSpLocks/>
          </p:cNvCxnSpPr>
          <p:nvPr/>
        </p:nvCxnSpPr>
        <p:spPr>
          <a:xfrm flipV="1">
            <a:off x="4596383" y="2548127"/>
            <a:ext cx="0" cy="25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E9C08A-0EA0-1F45-AC2F-E80924B05E97}"/>
              </a:ext>
            </a:extLst>
          </p:cNvPr>
          <p:cNvCxnSpPr>
            <a:cxnSpLocks/>
          </p:cNvCxnSpPr>
          <p:nvPr/>
        </p:nvCxnSpPr>
        <p:spPr>
          <a:xfrm>
            <a:off x="5010911" y="2994294"/>
            <a:ext cx="0" cy="25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062929-2757-C041-9C75-EE3B8AD21B6F}"/>
              </a:ext>
            </a:extLst>
          </p:cNvPr>
          <p:cNvSpPr txBox="1"/>
          <p:nvPr/>
        </p:nvSpPr>
        <p:spPr>
          <a:xfrm>
            <a:off x="2106386" y="2292736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50AF0-9995-294E-B30C-95DFA3A0ABF9}"/>
              </a:ext>
            </a:extLst>
          </p:cNvPr>
          <p:cNvSpPr txBox="1"/>
          <p:nvPr/>
        </p:nvSpPr>
        <p:spPr>
          <a:xfrm>
            <a:off x="2479227" y="3255144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24BEA9-3375-8248-8C87-0EE4AEC3F64A}"/>
              </a:ext>
            </a:extLst>
          </p:cNvPr>
          <p:cNvSpPr txBox="1"/>
          <p:nvPr/>
        </p:nvSpPr>
        <p:spPr>
          <a:xfrm>
            <a:off x="2949048" y="2289435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D108E-DCE4-A342-8B93-20B1D4838800}"/>
              </a:ext>
            </a:extLst>
          </p:cNvPr>
          <p:cNvSpPr txBox="1"/>
          <p:nvPr/>
        </p:nvSpPr>
        <p:spPr>
          <a:xfrm>
            <a:off x="4426340" y="2292736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(c)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9E886A-ABBA-DE48-A2B3-4D74BF60823E}"/>
              </a:ext>
            </a:extLst>
          </p:cNvPr>
          <p:cNvSpPr txBox="1"/>
          <p:nvPr/>
        </p:nvSpPr>
        <p:spPr>
          <a:xfrm>
            <a:off x="4829326" y="3249860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9F8827-C2EF-C64E-9B5E-8ED90CB46E19}"/>
              </a:ext>
            </a:extLst>
          </p:cNvPr>
          <p:cNvSpPr txBox="1"/>
          <p:nvPr/>
        </p:nvSpPr>
        <p:spPr>
          <a:xfrm>
            <a:off x="5675375" y="2686051"/>
            <a:ext cx="140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 Cyclone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5409E2-D6E0-C146-8F1D-3B7AD5E35875}"/>
              </a:ext>
            </a:extLst>
          </p:cNvPr>
          <p:cNvCxnSpPr/>
          <p:nvPr/>
        </p:nvCxnSpPr>
        <p:spPr>
          <a:xfrm>
            <a:off x="5760070" y="2931995"/>
            <a:ext cx="850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FD073A0-0832-AB44-8537-7EA991975705}"/>
              </a:ext>
            </a:extLst>
          </p:cNvPr>
          <p:cNvSpPr/>
          <p:nvPr/>
        </p:nvSpPr>
        <p:spPr>
          <a:xfrm>
            <a:off x="4803648" y="2869695"/>
            <a:ext cx="414527" cy="1245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268709-B219-8246-8E5B-993DC7453F9B}"/>
              </a:ext>
            </a:extLst>
          </p:cNvPr>
          <p:cNvCxnSpPr>
            <a:cxnSpLocks/>
          </p:cNvCxnSpPr>
          <p:nvPr/>
        </p:nvCxnSpPr>
        <p:spPr>
          <a:xfrm flipV="1">
            <a:off x="5361430" y="2548127"/>
            <a:ext cx="0" cy="35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669034-43F3-0449-8D3E-6E806E2A0CF4}"/>
              </a:ext>
            </a:extLst>
          </p:cNvPr>
          <p:cNvSpPr txBox="1"/>
          <p:nvPr/>
        </p:nvSpPr>
        <p:spPr>
          <a:xfrm>
            <a:off x="5173099" y="2285968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82802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F553AB-0380-EF43-A289-5881E3B397E2}"/>
              </a:ext>
            </a:extLst>
          </p:cNvPr>
          <p:cNvSpPr/>
          <p:nvPr/>
        </p:nvSpPr>
        <p:spPr>
          <a:xfrm>
            <a:off x="2195508" y="2277000"/>
            <a:ext cx="711045" cy="154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elay 7">
            <a:extLst>
              <a:ext uri="{FF2B5EF4-FFF2-40B4-BE49-F238E27FC236}">
                <a16:creationId xmlns:a16="http://schemas.microsoft.com/office/drawing/2014/main" id="{E3C57022-F158-B448-9B6C-DE34005A028E}"/>
              </a:ext>
            </a:extLst>
          </p:cNvPr>
          <p:cNvSpPr/>
          <p:nvPr/>
        </p:nvSpPr>
        <p:spPr>
          <a:xfrm rot="16200000">
            <a:off x="2287773" y="3566578"/>
            <a:ext cx="265030" cy="218952"/>
          </a:xfrm>
          <a:prstGeom prst="flowChartDela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elay 8">
            <a:extLst>
              <a:ext uri="{FF2B5EF4-FFF2-40B4-BE49-F238E27FC236}">
                <a16:creationId xmlns:a16="http://schemas.microsoft.com/office/drawing/2014/main" id="{C663AD35-4303-F949-857C-ABBAFDEF20B5}"/>
              </a:ext>
            </a:extLst>
          </p:cNvPr>
          <p:cNvSpPr/>
          <p:nvPr/>
        </p:nvSpPr>
        <p:spPr>
          <a:xfrm rot="10800000">
            <a:off x="2331999" y="3543538"/>
            <a:ext cx="192357" cy="218952"/>
          </a:xfrm>
          <a:prstGeom prst="flowChartDela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ABEE7-1E84-DF43-895D-5AA2552DC6D2}"/>
              </a:ext>
            </a:extLst>
          </p:cNvPr>
          <p:cNvSpPr/>
          <p:nvPr/>
        </p:nvSpPr>
        <p:spPr>
          <a:xfrm>
            <a:off x="2575999" y="2277000"/>
            <a:ext cx="215449" cy="13960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CB0FC-29EE-0249-A31A-372F2499834F}"/>
              </a:ext>
            </a:extLst>
          </p:cNvPr>
          <p:cNvSpPr/>
          <p:nvPr/>
        </p:nvSpPr>
        <p:spPr>
          <a:xfrm>
            <a:off x="2520033" y="3543540"/>
            <a:ext cx="262811" cy="12894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07ACB-8D4A-7E4E-89C1-D53D7ED7AF63}"/>
              </a:ext>
            </a:extLst>
          </p:cNvPr>
          <p:cNvSpPr/>
          <p:nvPr/>
        </p:nvSpPr>
        <p:spPr>
          <a:xfrm>
            <a:off x="2575999" y="2146515"/>
            <a:ext cx="206846" cy="1304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B54699-9864-7447-903B-9CD3B828B13A}"/>
              </a:ext>
            </a:extLst>
          </p:cNvPr>
          <p:cNvSpPr/>
          <p:nvPr/>
        </p:nvSpPr>
        <p:spPr>
          <a:xfrm>
            <a:off x="2314628" y="3813784"/>
            <a:ext cx="218873" cy="13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21DC0-8408-DE45-A59A-726BB5E4791D}"/>
              </a:ext>
            </a:extLst>
          </p:cNvPr>
          <p:cNvSpPr txBox="1"/>
          <p:nvPr/>
        </p:nvSpPr>
        <p:spPr>
          <a:xfrm>
            <a:off x="2109990" y="4170599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15A223-FAC3-4640-ADB3-96AA12119042}"/>
              </a:ext>
            </a:extLst>
          </p:cNvPr>
          <p:cNvCxnSpPr>
            <a:cxnSpLocks/>
          </p:cNvCxnSpPr>
          <p:nvPr/>
        </p:nvCxnSpPr>
        <p:spPr>
          <a:xfrm flipV="1">
            <a:off x="2412427" y="4009126"/>
            <a:ext cx="0" cy="23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E9A302-0334-324B-A23D-BB7620D899DF}"/>
              </a:ext>
            </a:extLst>
          </p:cNvPr>
          <p:cNvCxnSpPr>
            <a:cxnSpLocks/>
          </p:cNvCxnSpPr>
          <p:nvPr/>
        </p:nvCxnSpPr>
        <p:spPr>
          <a:xfrm flipV="1">
            <a:off x="2685434" y="1852279"/>
            <a:ext cx="0" cy="23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D4258B-FBB7-0C4C-9F02-C0843B9AE93E}"/>
              </a:ext>
            </a:extLst>
          </p:cNvPr>
          <p:cNvSpPr txBox="1"/>
          <p:nvPr/>
        </p:nvSpPr>
        <p:spPr>
          <a:xfrm>
            <a:off x="2239792" y="1622054"/>
            <a:ext cx="89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Discharge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EBAFA-55C3-B44E-8822-172D71EC3AE0}"/>
              </a:ext>
            </a:extLst>
          </p:cNvPr>
          <p:cNvSpPr/>
          <p:nvPr/>
        </p:nvSpPr>
        <p:spPr>
          <a:xfrm>
            <a:off x="2311540" y="3696348"/>
            <a:ext cx="218872" cy="73892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3BDD81-B15E-A94E-93BC-FB4B50C20A88}"/>
              </a:ext>
            </a:extLst>
          </p:cNvPr>
          <p:cNvCxnSpPr>
            <a:cxnSpLocks/>
          </p:cNvCxnSpPr>
          <p:nvPr/>
        </p:nvCxnSpPr>
        <p:spPr>
          <a:xfrm flipV="1">
            <a:off x="1936444" y="3733294"/>
            <a:ext cx="347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DDD86D-E238-7441-B5B6-737F6FD87F18}"/>
              </a:ext>
            </a:extLst>
          </p:cNvPr>
          <p:cNvSpPr txBox="1"/>
          <p:nvPr/>
        </p:nvSpPr>
        <p:spPr>
          <a:xfrm>
            <a:off x="1271969" y="3568678"/>
            <a:ext cx="82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Impeller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DBC41F-0362-D442-8C82-6695F08D8205}"/>
              </a:ext>
            </a:extLst>
          </p:cNvPr>
          <p:cNvCxnSpPr>
            <a:cxnSpLocks/>
          </p:cNvCxnSpPr>
          <p:nvPr/>
        </p:nvCxnSpPr>
        <p:spPr>
          <a:xfrm flipV="1">
            <a:off x="2669794" y="2323878"/>
            <a:ext cx="0" cy="171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2A840A-C40D-6B43-B31F-80DCB6E63A8D}"/>
              </a:ext>
            </a:extLst>
          </p:cNvPr>
          <p:cNvCxnSpPr>
            <a:cxnSpLocks/>
          </p:cNvCxnSpPr>
          <p:nvPr/>
        </p:nvCxnSpPr>
        <p:spPr>
          <a:xfrm flipV="1">
            <a:off x="2669794" y="2561518"/>
            <a:ext cx="0" cy="171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F6A381-A0FA-9A44-84C1-5B5C7C2D6F1C}"/>
              </a:ext>
            </a:extLst>
          </p:cNvPr>
          <p:cNvCxnSpPr>
            <a:cxnSpLocks/>
          </p:cNvCxnSpPr>
          <p:nvPr/>
        </p:nvCxnSpPr>
        <p:spPr>
          <a:xfrm flipV="1">
            <a:off x="2677685" y="2811450"/>
            <a:ext cx="0" cy="171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779A7A-6AEE-B642-9511-5DF1874D84CF}"/>
              </a:ext>
            </a:extLst>
          </p:cNvPr>
          <p:cNvCxnSpPr>
            <a:cxnSpLocks/>
          </p:cNvCxnSpPr>
          <p:nvPr/>
        </p:nvCxnSpPr>
        <p:spPr>
          <a:xfrm flipV="1">
            <a:off x="2677685" y="3049210"/>
            <a:ext cx="0" cy="171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A827DA-92A7-414E-AECB-7F1C36158AA0}"/>
              </a:ext>
            </a:extLst>
          </p:cNvPr>
          <p:cNvCxnSpPr>
            <a:cxnSpLocks/>
          </p:cNvCxnSpPr>
          <p:nvPr/>
        </p:nvCxnSpPr>
        <p:spPr>
          <a:xfrm flipV="1">
            <a:off x="2681770" y="3274802"/>
            <a:ext cx="0" cy="171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F35F02-E97A-924F-94F9-5F1189C27F6B}"/>
              </a:ext>
            </a:extLst>
          </p:cNvPr>
          <p:cNvCxnSpPr>
            <a:cxnSpLocks/>
          </p:cNvCxnSpPr>
          <p:nvPr/>
        </p:nvCxnSpPr>
        <p:spPr>
          <a:xfrm flipV="1">
            <a:off x="2677685" y="3483003"/>
            <a:ext cx="0" cy="171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DF25B6-94BA-4545-97B2-B4F7D852CA9F}"/>
              </a:ext>
            </a:extLst>
          </p:cNvPr>
          <p:cNvCxnSpPr>
            <a:cxnSpLocks/>
          </p:cNvCxnSpPr>
          <p:nvPr/>
        </p:nvCxnSpPr>
        <p:spPr>
          <a:xfrm flipV="1">
            <a:off x="2388684" y="3615173"/>
            <a:ext cx="206733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E28E27-3EFF-2C43-93F6-4EFCA99FCE06}"/>
              </a:ext>
            </a:extLst>
          </p:cNvPr>
          <p:cNvCxnSpPr>
            <a:cxnSpLocks/>
          </p:cNvCxnSpPr>
          <p:nvPr/>
        </p:nvCxnSpPr>
        <p:spPr>
          <a:xfrm>
            <a:off x="3516198" y="1407193"/>
            <a:ext cx="0" cy="3112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F3C1F3-6777-BC4D-818F-04142CA97BDD}"/>
              </a:ext>
            </a:extLst>
          </p:cNvPr>
          <p:cNvSpPr/>
          <p:nvPr/>
        </p:nvSpPr>
        <p:spPr>
          <a:xfrm>
            <a:off x="4502410" y="2327481"/>
            <a:ext cx="161996" cy="111994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FBC38E-3AC3-5A46-8F22-43543752BC91}"/>
              </a:ext>
            </a:extLst>
          </p:cNvPr>
          <p:cNvSpPr/>
          <p:nvPr/>
        </p:nvSpPr>
        <p:spPr>
          <a:xfrm>
            <a:off x="4461679" y="3443998"/>
            <a:ext cx="243457" cy="37310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82D5A2-E5D2-0E4F-B20A-8B58784E8345}"/>
              </a:ext>
            </a:extLst>
          </p:cNvPr>
          <p:cNvSpPr/>
          <p:nvPr/>
        </p:nvSpPr>
        <p:spPr>
          <a:xfrm>
            <a:off x="4468554" y="2029881"/>
            <a:ext cx="243457" cy="301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C76EA47-814C-E946-A76F-3F7B4BD88590}"/>
              </a:ext>
            </a:extLst>
          </p:cNvPr>
          <p:cNvSpPr/>
          <p:nvPr/>
        </p:nvSpPr>
        <p:spPr>
          <a:xfrm>
            <a:off x="4506654" y="2224786"/>
            <a:ext cx="156834" cy="1568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367634-098A-494F-ABF1-5338184F904B}"/>
              </a:ext>
            </a:extLst>
          </p:cNvPr>
          <p:cNvSpPr/>
          <p:nvPr/>
        </p:nvSpPr>
        <p:spPr>
          <a:xfrm>
            <a:off x="4669544" y="2518520"/>
            <a:ext cx="342519" cy="77537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77D440-4AFF-7847-AD74-79DC30F3BCD8}"/>
              </a:ext>
            </a:extLst>
          </p:cNvPr>
          <p:cNvSpPr/>
          <p:nvPr/>
        </p:nvSpPr>
        <p:spPr>
          <a:xfrm>
            <a:off x="4502518" y="3816877"/>
            <a:ext cx="161078" cy="1951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3A1B2-3A9A-894D-AD8C-F115AAB43A93}"/>
              </a:ext>
            </a:extLst>
          </p:cNvPr>
          <p:cNvSpPr/>
          <p:nvPr/>
        </p:nvSpPr>
        <p:spPr>
          <a:xfrm>
            <a:off x="4646545" y="2525123"/>
            <a:ext cx="116172" cy="76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A9B0BA-63A2-004A-9439-A31DD32DC078}"/>
              </a:ext>
            </a:extLst>
          </p:cNvPr>
          <p:cNvSpPr/>
          <p:nvPr/>
        </p:nvSpPr>
        <p:spPr>
          <a:xfrm>
            <a:off x="4510292" y="3098147"/>
            <a:ext cx="148952" cy="7658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E36ED95-1557-1644-B141-931B07580EDF}"/>
              </a:ext>
            </a:extLst>
          </p:cNvPr>
          <p:cNvSpPr/>
          <p:nvPr/>
        </p:nvSpPr>
        <p:spPr>
          <a:xfrm>
            <a:off x="4502410" y="3575236"/>
            <a:ext cx="156834" cy="1568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DEA00A-75AD-2E4B-8A85-25ECEE458D03}"/>
              </a:ext>
            </a:extLst>
          </p:cNvPr>
          <p:cNvSpPr/>
          <p:nvPr/>
        </p:nvSpPr>
        <p:spPr>
          <a:xfrm>
            <a:off x="4541618" y="3492284"/>
            <a:ext cx="78417" cy="563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3448DA97-23F1-4641-B949-4214A9691A55}"/>
              </a:ext>
            </a:extLst>
          </p:cNvPr>
          <p:cNvSpPr/>
          <p:nvPr/>
        </p:nvSpPr>
        <p:spPr>
          <a:xfrm>
            <a:off x="4819022" y="2519336"/>
            <a:ext cx="386082" cy="769803"/>
          </a:xfrm>
          <a:prstGeom prst="arc">
            <a:avLst>
              <a:gd name="adj1" fmla="val 16200000"/>
              <a:gd name="adj2" fmla="val 543437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1386D0-CBA8-C049-BFCA-10ECA1C95F43}"/>
              </a:ext>
            </a:extLst>
          </p:cNvPr>
          <p:cNvSpPr/>
          <p:nvPr/>
        </p:nvSpPr>
        <p:spPr>
          <a:xfrm>
            <a:off x="5205104" y="2790775"/>
            <a:ext cx="141590" cy="237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30670F-7F71-784F-827C-3C2C4E095DDD}"/>
              </a:ext>
            </a:extLst>
          </p:cNvPr>
          <p:cNvSpPr/>
          <p:nvPr/>
        </p:nvSpPr>
        <p:spPr>
          <a:xfrm>
            <a:off x="5346694" y="2862961"/>
            <a:ext cx="141590" cy="85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D2BDD9-5ECD-B644-97D3-BA41CC73A1D7}"/>
              </a:ext>
            </a:extLst>
          </p:cNvPr>
          <p:cNvCxnSpPr>
            <a:cxnSpLocks/>
          </p:cNvCxnSpPr>
          <p:nvPr/>
        </p:nvCxnSpPr>
        <p:spPr>
          <a:xfrm flipV="1">
            <a:off x="4585529" y="4042266"/>
            <a:ext cx="0" cy="23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115360-C51D-F049-8038-25EF584632AA}"/>
              </a:ext>
            </a:extLst>
          </p:cNvPr>
          <p:cNvSpPr txBox="1"/>
          <p:nvPr/>
        </p:nvSpPr>
        <p:spPr>
          <a:xfrm>
            <a:off x="4249553" y="4242956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Suction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2B13CA-B9DD-5042-A791-795933041F2E}"/>
              </a:ext>
            </a:extLst>
          </p:cNvPr>
          <p:cNvCxnSpPr>
            <a:cxnSpLocks/>
          </p:cNvCxnSpPr>
          <p:nvPr/>
        </p:nvCxnSpPr>
        <p:spPr>
          <a:xfrm flipV="1">
            <a:off x="4585529" y="1766770"/>
            <a:ext cx="0" cy="23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2E3D1B-E3C9-2643-AC85-6BC9DDC48A2A}"/>
              </a:ext>
            </a:extLst>
          </p:cNvPr>
          <p:cNvSpPr txBox="1"/>
          <p:nvPr/>
        </p:nvSpPr>
        <p:spPr>
          <a:xfrm>
            <a:off x="4139887" y="1536545"/>
            <a:ext cx="89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Discharge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737DF7-F919-9C4F-89F1-7C1F82B92B5E}"/>
              </a:ext>
            </a:extLst>
          </p:cNvPr>
          <p:cNvCxnSpPr>
            <a:cxnSpLocks/>
          </p:cNvCxnSpPr>
          <p:nvPr/>
        </p:nvCxnSpPr>
        <p:spPr>
          <a:xfrm flipH="1">
            <a:off x="5175650" y="3241952"/>
            <a:ext cx="34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C5BFA0-E3DA-E048-A51A-28B2AAE3CDC2}"/>
              </a:ext>
            </a:extLst>
          </p:cNvPr>
          <p:cNvSpPr txBox="1"/>
          <p:nvPr/>
        </p:nvSpPr>
        <p:spPr>
          <a:xfrm>
            <a:off x="5488284" y="3107979"/>
            <a:ext cx="113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Diaphragm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B2FE97-A1AB-E544-BC00-8F94C36C87AA}"/>
              </a:ext>
            </a:extLst>
          </p:cNvPr>
          <p:cNvCxnSpPr>
            <a:cxnSpLocks/>
          </p:cNvCxnSpPr>
          <p:nvPr/>
        </p:nvCxnSpPr>
        <p:spPr>
          <a:xfrm>
            <a:off x="5417489" y="2478119"/>
            <a:ext cx="0" cy="30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3219BE3-C204-5641-8731-30043DE0ECE5}"/>
              </a:ext>
            </a:extLst>
          </p:cNvPr>
          <p:cNvSpPr txBox="1"/>
          <p:nvPr/>
        </p:nvSpPr>
        <p:spPr>
          <a:xfrm>
            <a:off x="4950828" y="2200947"/>
            <a:ext cx="113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Pump shaft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F09608-A2E4-844F-9074-25D68826DBB7}"/>
              </a:ext>
            </a:extLst>
          </p:cNvPr>
          <p:cNvCxnSpPr>
            <a:cxnSpLocks/>
          </p:cNvCxnSpPr>
          <p:nvPr/>
        </p:nvCxnSpPr>
        <p:spPr>
          <a:xfrm>
            <a:off x="5538057" y="2906553"/>
            <a:ext cx="2932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4752BB-B91A-0249-92CB-A34C1B4C5E1F}"/>
              </a:ext>
            </a:extLst>
          </p:cNvPr>
          <p:cNvCxnSpPr>
            <a:cxnSpLocks/>
          </p:cNvCxnSpPr>
          <p:nvPr/>
        </p:nvCxnSpPr>
        <p:spPr>
          <a:xfrm flipV="1">
            <a:off x="4695181" y="3217685"/>
            <a:ext cx="206733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3144621-D0AD-8E48-B110-5ECC261E5C28}"/>
              </a:ext>
            </a:extLst>
          </p:cNvPr>
          <p:cNvCxnSpPr>
            <a:cxnSpLocks/>
          </p:cNvCxnSpPr>
          <p:nvPr/>
        </p:nvCxnSpPr>
        <p:spPr>
          <a:xfrm flipV="1">
            <a:off x="4575567" y="3782840"/>
            <a:ext cx="0" cy="171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9E059B-7C8B-D34B-80F1-DF746AC55CC9}"/>
              </a:ext>
            </a:extLst>
          </p:cNvPr>
          <p:cNvCxnSpPr>
            <a:cxnSpLocks/>
          </p:cNvCxnSpPr>
          <p:nvPr/>
        </p:nvCxnSpPr>
        <p:spPr>
          <a:xfrm flipV="1">
            <a:off x="4586624" y="3213629"/>
            <a:ext cx="0" cy="171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BFBDEB3-3E19-074F-9E85-DABF5A26A3B9}"/>
              </a:ext>
            </a:extLst>
          </p:cNvPr>
          <p:cNvSpPr txBox="1"/>
          <p:nvPr/>
        </p:nvSpPr>
        <p:spPr>
          <a:xfrm>
            <a:off x="3938511" y="3490742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Open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1A1350-8F1D-DE43-9CD9-19F8D401FF22}"/>
              </a:ext>
            </a:extLst>
          </p:cNvPr>
          <p:cNvSpPr txBox="1"/>
          <p:nvPr/>
        </p:nvSpPr>
        <p:spPr>
          <a:xfrm>
            <a:off x="3862040" y="2150154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Closed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B9E1000-18FE-CB42-88D8-500061C59FE5}"/>
              </a:ext>
            </a:extLst>
          </p:cNvPr>
          <p:cNvSpPr/>
          <p:nvPr/>
        </p:nvSpPr>
        <p:spPr>
          <a:xfrm>
            <a:off x="7252146" y="2327481"/>
            <a:ext cx="161996" cy="111994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915833F-7E10-1A45-A241-56FE18C28018}"/>
              </a:ext>
            </a:extLst>
          </p:cNvPr>
          <p:cNvSpPr/>
          <p:nvPr/>
        </p:nvSpPr>
        <p:spPr>
          <a:xfrm>
            <a:off x="7211415" y="3443998"/>
            <a:ext cx="243457" cy="37310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B7C354-43A4-BF4C-B582-C68C5A623A83}"/>
              </a:ext>
            </a:extLst>
          </p:cNvPr>
          <p:cNvSpPr/>
          <p:nvPr/>
        </p:nvSpPr>
        <p:spPr>
          <a:xfrm>
            <a:off x="7218290" y="2029881"/>
            <a:ext cx="243457" cy="3010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08FCFFE-AEC9-8F44-8E2A-23FC87660B46}"/>
              </a:ext>
            </a:extLst>
          </p:cNvPr>
          <p:cNvSpPr/>
          <p:nvPr/>
        </p:nvSpPr>
        <p:spPr>
          <a:xfrm>
            <a:off x="7419280" y="2518520"/>
            <a:ext cx="342519" cy="77537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4122D8C-7178-1B47-98A3-73D9EF139DD9}"/>
              </a:ext>
            </a:extLst>
          </p:cNvPr>
          <p:cNvSpPr/>
          <p:nvPr/>
        </p:nvSpPr>
        <p:spPr>
          <a:xfrm>
            <a:off x="7252254" y="3816877"/>
            <a:ext cx="161078" cy="195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A21642E-2F86-214C-AC2C-94D8847C1C60}"/>
              </a:ext>
            </a:extLst>
          </p:cNvPr>
          <p:cNvSpPr/>
          <p:nvPr/>
        </p:nvSpPr>
        <p:spPr>
          <a:xfrm>
            <a:off x="7396281" y="2525123"/>
            <a:ext cx="116172" cy="76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79E50A0-3A01-294F-B618-BE5CDADEA074}"/>
              </a:ext>
            </a:extLst>
          </p:cNvPr>
          <p:cNvSpPr/>
          <p:nvPr/>
        </p:nvSpPr>
        <p:spPr>
          <a:xfrm>
            <a:off x="7260028" y="3098148"/>
            <a:ext cx="136253" cy="7038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368F167-6BFC-814C-9FC3-956BEB120BB4}"/>
              </a:ext>
            </a:extLst>
          </p:cNvPr>
          <p:cNvSpPr/>
          <p:nvPr/>
        </p:nvSpPr>
        <p:spPr>
          <a:xfrm>
            <a:off x="7252146" y="3697325"/>
            <a:ext cx="156834" cy="1568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B1C5B45-F85E-D042-BB1F-522A0B5DDAFC}"/>
              </a:ext>
            </a:extLst>
          </p:cNvPr>
          <p:cNvSpPr/>
          <p:nvPr/>
        </p:nvSpPr>
        <p:spPr>
          <a:xfrm>
            <a:off x="7291354" y="3492284"/>
            <a:ext cx="78417" cy="563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DE6451EA-571A-E24C-B502-54449A009754}"/>
              </a:ext>
            </a:extLst>
          </p:cNvPr>
          <p:cNvSpPr/>
          <p:nvPr/>
        </p:nvSpPr>
        <p:spPr>
          <a:xfrm>
            <a:off x="7568758" y="2519336"/>
            <a:ext cx="386082" cy="769803"/>
          </a:xfrm>
          <a:prstGeom prst="arc">
            <a:avLst>
              <a:gd name="adj1" fmla="val 16200000"/>
              <a:gd name="adj2" fmla="val 5434373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F6C1648-9EA8-354D-959B-D260FB8FA46E}"/>
              </a:ext>
            </a:extLst>
          </p:cNvPr>
          <p:cNvSpPr/>
          <p:nvPr/>
        </p:nvSpPr>
        <p:spPr>
          <a:xfrm>
            <a:off x="7954840" y="2790775"/>
            <a:ext cx="141590" cy="237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FA25DF7-6A1F-5243-B48E-30D544434F88}"/>
              </a:ext>
            </a:extLst>
          </p:cNvPr>
          <p:cNvSpPr/>
          <p:nvPr/>
        </p:nvSpPr>
        <p:spPr>
          <a:xfrm>
            <a:off x="8096430" y="2862961"/>
            <a:ext cx="141590" cy="85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51159A3-5682-C44D-B06B-2D1FE75071E2}"/>
              </a:ext>
            </a:extLst>
          </p:cNvPr>
          <p:cNvCxnSpPr>
            <a:cxnSpLocks/>
          </p:cNvCxnSpPr>
          <p:nvPr/>
        </p:nvCxnSpPr>
        <p:spPr>
          <a:xfrm flipV="1">
            <a:off x="7335265" y="4042266"/>
            <a:ext cx="0" cy="23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EA4DB4F-6D3E-1F4D-9F1B-5768AB084D01}"/>
              </a:ext>
            </a:extLst>
          </p:cNvPr>
          <p:cNvSpPr txBox="1"/>
          <p:nvPr/>
        </p:nvSpPr>
        <p:spPr>
          <a:xfrm>
            <a:off x="6999289" y="4242956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Suction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998CB09-7861-E14F-BC9C-04B94129D280}"/>
              </a:ext>
            </a:extLst>
          </p:cNvPr>
          <p:cNvCxnSpPr>
            <a:cxnSpLocks/>
          </p:cNvCxnSpPr>
          <p:nvPr/>
        </p:nvCxnSpPr>
        <p:spPr>
          <a:xfrm flipV="1">
            <a:off x="7335265" y="1766770"/>
            <a:ext cx="0" cy="23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643B90C-51DE-4241-8D46-2166BFFC6F42}"/>
              </a:ext>
            </a:extLst>
          </p:cNvPr>
          <p:cNvSpPr txBox="1"/>
          <p:nvPr/>
        </p:nvSpPr>
        <p:spPr>
          <a:xfrm>
            <a:off x="6889623" y="1536545"/>
            <a:ext cx="89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Discharge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C77D8E9-125B-914B-B334-0A116F3F883C}"/>
              </a:ext>
            </a:extLst>
          </p:cNvPr>
          <p:cNvCxnSpPr>
            <a:cxnSpLocks/>
          </p:cNvCxnSpPr>
          <p:nvPr/>
        </p:nvCxnSpPr>
        <p:spPr>
          <a:xfrm flipH="1">
            <a:off x="8267475" y="2917506"/>
            <a:ext cx="285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D7482EC-19AC-B74D-A6BD-04CC85DE95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28520" y="2708360"/>
            <a:ext cx="206733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8804D19-4834-9C49-BCB5-5DAF807BCC8D}"/>
              </a:ext>
            </a:extLst>
          </p:cNvPr>
          <p:cNvCxnSpPr>
            <a:cxnSpLocks/>
          </p:cNvCxnSpPr>
          <p:nvPr/>
        </p:nvCxnSpPr>
        <p:spPr>
          <a:xfrm flipV="1">
            <a:off x="7337421" y="2427153"/>
            <a:ext cx="0" cy="171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6117EAE-241B-5641-BDDF-DA1CB40BFBB6}"/>
              </a:ext>
            </a:extLst>
          </p:cNvPr>
          <p:cNvSpPr txBox="1"/>
          <p:nvPr/>
        </p:nvSpPr>
        <p:spPr>
          <a:xfrm>
            <a:off x="6544180" y="3490742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Closed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7E3EA09-A01A-0540-8823-1C7BF56BC8E4}"/>
              </a:ext>
            </a:extLst>
          </p:cNvPr>
          <p:cNvSpPr txBox="1"/>
          <p:nvPr/>
        </p:nvSpPr>
        <p:spPr>
          <a:xfrm>
            <a:off x="6611776" y="2150154"/>
            <a:ext cx="68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Open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FAFC83-98D0-B540-9BE6-02F919503B41}"/>
              </a:ext>
            </a:extLst>
          </p:cNvPr>
          <p:cNvCxnSpPr>
            <a:cxnSpLocks/>
          </p:cNvCxnSpPr>
          <p:nvPr/>
        </p:nvCxnSpPr>
        <p:spPr>
          <a:xfrm flipH="1">
            <a:off x="7758054" y="2512260"/>
            <a:ext cx="3848" cy="76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5335055-BA5C-1247-837A-C9E48714FCB4}"/>
              </a:ext>
            </a:extLst>
          </p:cNvPr>
          <p:cNvSpPr/>
          <p:nvPr/>
        </p:nvSpPr>
        <p:spPr>
          <a:xfrm>
            <a:off x="7260028" y="2216817"/>
            <a:ext cx="148952" cy="7658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57D7063-0E97-5E4C-A403-58ED3E0D9E42}"/>
              </a:ext>
            </a:extLst>
          </p:cNvPr>
          <p:cNvSpPr/>
          <p:nvPr/>
        </p:nvSpPr>
        <p:spPr>
          <a:xfrm>
            <a:off x="7259004" y="2085615"/>
            <a:ext cx="156834" cy="1568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FE90F9D-B03E-0649-B158-EF72F45DA36B}"/>
              </a:ext>
            </a:extLst>
          </p:cNvPr>
          <p:cNvCxnSpPr>
            <a:cxnSpLocks/>
          </p:cNvCxnSpPr>
          <p:nvPr/>
        </p:nvCxnSpPr>
        <p:spPr>
          <a:xfrm flipV="1">
            <a:off x="7334504" y="2277000"/>
            <a:ext cx="0" cy="171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48FE0C8-E431-C744-9972-58B941661A9A}"/>
              </a:ext>
            </a:extLst>
          </p:cNvPr>
          <p:cNvCxnSpPr>
            <a:cxnSpLocks/>
          </p:cNvCxnSpPr>
          <p:nvPr/>
        </p:nvCxnSpPr>
        <p:spPr>
          <a:xfrm flipV="1">
            <a:off x="7341108" y="2512260"/>
            <a:ext cx="0" cy="171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2AAD606-7AAC-B34E-9D41-DEF033317DEA}"/>
              </a:ext>
            </a:extLst>
          </p:cNvPr>
          <p:cNvSpPr txBox="1"/>
          <p:nvPr/>
        </p:nvSpPr>
        <p:spPr>
          <a:xfrm>
            <a:off x="1113866" y="1407193"/>
            <a:ext cx="82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FA0307-5486-EC4C-9B26-C9F39BA5E2CE}"/>
              </a:ext>
            </a:extLst>
          </p:cNvPr>
          <p:cNvSpPr txBox="1"/>
          <p:nvPr/>
        </p:nvSpPr>
        <p:spPr>
          <a:xfrm>
            <a:off x="3547078" y="1407193"/>
            <a:ext cx="82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0386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42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44</cp:revision>
  <dcterms:created xsi:type="dcterms:W3CDTF">2018-03-09T10:25:41Z</dcterms:created>
  <dcterms:modified xsi:type="dcterms:W3CDTF">2018-03-10T19:48:59Z</dcterms:modified>
</cp:coreProperties>
</file>