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786"/>
  </p:normalViewPr>
  <p:slideViewPr>
    <p:cSldViewPr snapToGrid="0" snapToObjects="1">
      <p:cViewPr>
        <p:scale>
          <a:sx n="170" d="100"/>
          <a:sy n="170" d="100"/>
        </p:scale>
        <p:origin x="-656" y="-2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DB477B-3ED5-674B-AD85-6365D059978D}" type="datetimeFigureOut">
              <a:rPr lang="en-GB" smtClean="0"/>
              <a:t>03/03/2018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63F865-1C96-B64B-8C49-C814DD12DD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2613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63F865-1C96-B64B-8C49-C814DD12DDA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149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55AC8-C024-AF45-AE6D-F28F1E053F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ADDEDD-1F13-EA45-9BCF-AD38042A1C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BE991-04FA-8041-A3D0-D535894F9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713F-5DE8-C542-BD77-F74425F3AB2A}" type="datetimeFigureOut">
              <a:rPr lang="en-GB" smtClean="0"/>
              <a:t>03/03/2018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89DE2-7109-F043-A5CB-A6278C562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9FF57-6C0B-AF4D-9461-27095B45E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6E62-9A24-6D4E-A2EA-FC6509FC0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329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FC1B9-C58D-F94F-9797-DBA09ACD1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6A832B-7E17-EB42-9A11-28B321BA3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DA0D6-A1A3-EE4A-B01D-2C147022B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713F-5DE8-C542-BD77-F74425F3AB2A}" type="datetimeFigureOut">
              <a:rPr lang="en-GB" smtClean="0"/>
              <a:t>03/03/2018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35139-D90B-5749-80ED-6D7CF5ED8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63554-1619-BD49-852B-C4EFD7C91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6E62-9A24-6D4E-A2EA-FC6509FC0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13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07F04C-D7C4-1743-9CAA-5BAAA8CAA4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528E9-5126-3E48-A91A-C8B1949BE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069C2-9BC2-9D4E-9678-B815F933E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713F-5DE8-C542-BD77-F74425F3AB2A}" type="datetimeFigureOut">
              <a:rPr lang="en-GB" smtClean="0"/>
              <a:t>03/03/2018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83476-94DC-8243-BD98-77DDD0415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4EA40-D3F9-284D-AD34-6591C4127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6E62-9A24-6D4E-A2EA-FC6509FC0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802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09C55-21CB-944D-8C63-F2742C7DA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C4601-BB5E-7A4B-AF22-0A69CCD33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403A0-16D8-3C45-A75A-59783CF5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713F-5DE8-C542-BD77-F74425F3AB2A}" type="datetimeFigureOut">
              <a:rPr lang="en-GB" smtClean="0"/>
              <a:t>03/03/2018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302F4-EBFF-4C48-A1B0-37285DD08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72E6B-8D96-B045-A41F-92FAE3D09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6E62-9A24-6D4E-A2EA-FC6509FC0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577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4EE54-2F07-5D4D-B6B2-3603C8BF3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9F01B-7322-0543-A69E-22C9A9318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0C807-C4F3-C145-B26B-A24FACA0A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713F-5DE8-C542-BD77-F74425F3AB2A}" type="datetimeFigureOut">
              <a:rPr lang="en-GB" smtClean="0"/>
              <a:t>03/03/2018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A07AF-7457-864E-B814-C319807E2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95F7E-48E1-4140-B312-B25CB4FDC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6E62-9A24-6D4E-A2EA-FC6509FC0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85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8AF-F99F-9347-B579-B56F8D532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2788-2F0E-6249-86C6-212B282B8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272666-DEEC-EE42-929C-6A719BFE6C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87B6B-1156-484D-AA26-F26F6C376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713F-5DE8-C542-BD77-F74425F3AB2A}" type="datetimeFigureOut">
              <a:rPr lang="en-GB" smtClean="0"/>
              <a:t>03/03/2018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1510C-844B-AA42-A9C0-E55F2E134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D0404-F861-B543-A727-BCE9C20AF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6E62-9A24-6D4E-A2EA-FC6509FC0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01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63A77-C4FE-7C49-80B3-03A5B8E60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029C-C181-774B-89AF-8C50266CB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790AA-40C4-9744-B1CB-162EBF620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1136EB-7656-CB46-88D7-A8EF091BD2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80220B-2073-DD46-AE08-0E2530989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E9D607-3458-CD47-82B9-4F40159A7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713F-5DE8-C542-BD77-F74425F3AB2A}" type="datetimeFigureOut">
              <a:rPr lang="en-GB" smtClean="0"/>
              <a:t>03/03/2018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47A330-28B3-294C-AC51-CECB22713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2B9A2B-5AC0-DE4C-B08B-61BDA7034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6E62-9A24-6D4E-A2EA-FC6509FC0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8494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A9512-787E-DB4A-A832-7D547BFF8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90C8BA-2783-1644-B828-CC5DD6C87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713F-5DE8-C542-BD77-F74425F3AB2A}" type="datetimeFigureOut">
              <a:rPr lang="en-GB" smtClean="0"/>
              <a:t>03/03/2018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CC3221-C72B-9046-BC21-AF4D105CF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C8AEC1-2391-BB4E-9061-21500508F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6E62-9A24-6D4E-A2EA-FC6509FC0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204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F44966-049E-A149-84AE-2C5FDB33B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713F-5DE8-C542-BD77-F74425F3AB2A}" type="datetimeFigureOut">
              <a:rPr lang="en-GB" smtClean="0"/>
              <a:t>03/03/2018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9238B5-5278-094B-9788-D41F4B899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213B5E-3C44-CB45-8AC9-7E3C81199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6E62-9A24-6D4E-A2EA-FC6509FC0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8139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4FF5-1FB2-1643-B680-32D741BB7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28B4B-3BBE-2248-8B83-0CA57ADD0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1CFDF5-5D6A-E14E-A008-FF6D3C6D6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A86DC-5FF4-194A-8078-F14F43BE2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713F-5DE8-C542-BD77-F74425F3AB2A}" type="datetimeFigureOut">
              <a:rPr lang="en-GB" smtClean="0"/>
              <a:t>03/03/2018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E5A22-D4E8-4E4A-A484-34A3655D8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C8EA08-E117-374A-B986-04D886AFA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6E62-9A24-6D4E-A2EA-FC6509FC0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2316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17654-40DA-AE49-ADCA-A92729410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1923C2-FF9C-B748-9734-C4C487FEF4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465596-7BF3-9447-BD21-4E0A18B73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07328-83F7-1547-8E35-07541E991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713F-5DE8-C542-BD77-F74425F3AB2A}" type="datetimeFigureOut">
              <a:rPr lang="en-GB" smtClean="0"/>
              <a:t>03/03/2018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75834-8FE0-7B42-BCA4-B03A3D0C4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F13BC-5639-5444-9D68-548D6A25C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6E62-9A24-6D4E-A2EA-FC6509FC0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6135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2A88FC-B0CE-B14F-8C17-25246A98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AF930-B6A2-6545-BC25-D4B7F0882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8362A-6EDA-D348-821E-3A45DBD909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8713F-5DE8-C542-BD77-F74425F3AB2A}" type="datetimeFigureOut">
              <a:rPr lang="en-GB" smtClean="0"/>
              <a:t>03/03/2018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98321-3993-CD40-A1CC-31A6518F8D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43F07-DBBC-B049-B5D5-B3786B9B44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A6E62-9A24-6D4E-A2EA-FC6509FC0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8969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(null)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(null)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690A6320-9EE7-C440-9BC2-A6E8FD6644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426"/>
          <a:stretch/>
        </p:blipFill>
        <p:spPr>
          <a:xfrm>
            <a:off x="2956555" y="3406698"/>
            <a:ext cx="2921000" cy="19680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56ECD49-C170-4449-815F-F29DE2224FD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426"/>
          <a:stretch/>
        </p:blipFill>
        <p:spPr>
          <a:xfrm>
            <a:off x="2956555" y="3406698"/>
            <a:ext cx="2921000" cy="196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572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1</Words>
  <Application>Microsoft Macintosh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Jacky Cao</dc:creator>
  <cp:lastModifiedBy>Jacky Cao</cp:lastModifiedBy>
  <cp:revision>15</cp:revision>
  <dcterms:created xsi:type="dcterms:W3CDTF">2018-03-02T11:33:10Z</dcterms:created>
  <dcterms:modified xsi:type="dcterms:W3CDTF">2018-03-03T16:19:10Z</dcterms:modified>
</cp:coreProperties>
</file>