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6F4"/>
    <a:srgbClr val="757575"/>
    <a:srgbClr val="388E3C"/>
    <a:srgbClr val="FFC108"/>
    <a:srgbClr val="202020"/>
    <a:srgbClr val="BF360B"/>
    <a:srgbClr val="2F528F"/>
    <a:srgbClr val="4CB050"/>
    <a:srgbClr val="EDEDED"/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86520"/>
  </p:normalViewPr>
  <p:slideViewPr>
    <p:cSldViewPr snapToGrid="0" snapToObjects="1">
      <p:cViewPr>
        <p:scale>
          <a:sx n="47" d="100"/>
          <a:sy n="47" d="100"/>
        </p:scale>
        <p:origin x="171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9B5-34E6-3748-A3AE-97D3F6023AC7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96617-FF49-1349-8887-453028D552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96617-FF49-1349-8887-453028D552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5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2D2-1BD6-954F-86C4-419D8535D635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DA72-8231-1F4F-8A36-A4B0326CB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40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7B6F52-0EF0-0A4D-BB93-A4014E03F90C}"/>
              </a:ext>
            </a:extLst>
          </p:cNvPr>
          <p:cNvSpPr/>
          <p:nvPr/>
        </p:nvSpPr>
        <p:spPr>
          <a:xfrm>
            <a:off x="-187569" y="1773367"/>
            <a:ext cx="15521354" cy="19453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C7A4-CC91-654B-93BC-444CCA96E073}"/>
              </a:ext>
            </a:extLst>
          </p:cNvPr>
          <p:cNvSpPr txBox="1"/>
          <p:nvPr/>
        </p:nvSpPr>
        <p:spPr>
          <a:xfrm>
            <a:off x="446568" y="184943"/>
            <a:ext cx="10139314" cy="785921"/>
          </a:xfrm>
          <a:prstGeom prst="rect">
            <a:avLst/>
          </a:prstGeom>
          <a:noFill/>
        </p:spPr>
        <p:txBody>
          <a:bodyPr wrap="none" tIns="46800" bIns="0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Oxygen isotope evidence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7C068-1404-DD43-8D48-2A0AC0F6DCA4}"/>
              </a:ext>
            </a:extLst>
          </p:cNvPr>
          <p:cNvSpPr/>
          <p:nvPr/>
        </p:nvSpPr>
        <p:spPr>
          <a:xfrm>
            <a:off x="446568" y="901237"/>
            <a:ext cx="7558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Antarctic glaciation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2F0A-6608-EC43-BF02-A0EF55224171}"/>
              </a:ext>
            </a:extLst>
          </p:cNvPr>
          <p:cNvSpPr txBox="1"/>
          <p:nvPr/>
        </p:nvSpPr>
        <p:spPr>
          <a:xfrm>
            <a:off x="12731750" y="1005175"/>
            <a:ext cx="2387600" cy="6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Jacky Cao</a:t>
            </a:r>
          </a:p>
        </p:txBody>
      </p:sp>
    </p:spTree>
    <p:extLst>
      <p:ext uri="{BB962C8B-B14F-4D97-AF65-F5344CB8AC3E}">
        <p14:creationId xmlns:p14="http://schemas.microsoft.com/office/powerpoint/2010/main" val="5600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265</cp:revision>
  <cp:lastPrinted>2018-01-28T17:49:54Z</cp:lastPrinted>
  <dcterms:created xsi:type="dcterms:W3CDTF">2018-01-21T00:47:46Z</dcterms:created>
  <dcterms:modified xsi:type="dcterms:W3CDTF">2019-01-25T15:48:56Z</dcterms:modified>
</cp:coreProperties>
</file>