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6"/>
  </p:normalViewPr>
  <p:slideViewPr>
    <p:cSldViewPr snapToGrid="0" snapToObjects="1">
      <p:cViewPr>
        <p:scale>
          <a:sx n="80" d="100"/>
          <a:sy n="80" d="100"/>
        </p:scale>
        <p:origin x="4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A600-6448-B24F-8040-5410A0BE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35A9E-FE92-3543-9E9D-830C0D4AF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5AA55-1D25-F444-B986-8C80A02C8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F288-20E7-4244-9AFC-AD1FC9F87684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C2BB8-99B3-604B-A17F-CC84795E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1E497-E4F2-E940-B220-EEA6D112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BFD1-5A13-3B4D-BB3D-818ECAC76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1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FF5B5-7B79-D84A-932A-20A73E07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FB2CE4-BF77-C74C-839E-348B7308C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F8986-346E-AF4F-A6E7-550457E48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F288-20E7-4244-9AFC-AD1FC9F87684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B6831-5C7D-2C4A-8F8A-C6E70E9AF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77924-FC4B-8E4A-98BB-482C0B330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BFD1-5A13-3B4D-BB3D-818ECAC76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7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9B3024-C3BC-2B43-97E3-1EAF849D3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CA601-857E-CB4B-96EF-860A61287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FDD73-DD57-9141-B06A-2FF3A835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F288-20E7-4244-9AFC-AD1FC9F87684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A6956-2045-0E41-A96B-4CAC15D6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384F3-EF94-7C49-87A1-54310538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BFD1-5A13-3B4D-BB3D-818ECAC76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736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130D6-4106-3441-AD75-31262F9F7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573D8-F71E-DA4B-AEB5-8C3B8946F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9F2CE-29A4-864B-B7D8-16F20F1A0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F288-20E7-4244-9AFC-AD1FC9F87684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8F26C-99F4-AC4E-AFDB-AC5E878B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4E014-AA42-784A-BA2B-B84B04848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BFD1-5A13-3B4D-BB3D-818ECAC76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46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D12C-45A1-8A43-A0A7-E1D090F57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8C611-12DF-A640-ACD8-A64F08056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A23DE-C5A3-4C4D-ACEC-5D69AC6C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F288-20E7-4244-9AFC-AD1FC9F87684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A0278-F3E2-B049-8057-287734B02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F0317-FD06-B342-9F6A-7419B48F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BFD1-5A13-3B4D-BB3D-818ECAC76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891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8DA0-0BDE-8A4A-93F1-9FFFFAC2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162F9-7006-8746-8629-0622EDC32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23799-B087-4B44-968A-06EDDEED4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A258B-FBC5-6041-A4B0-D95A031BB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F288-20E7-4244-9AFC-AD1FC9F87684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C3B05-1BC6-C542-A462-EE89B1F14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5C534-EE4B-664A-BB0F-CE3C764DA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BFD1-5A13-3B4D-BB3D-818ECAC76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64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4C3CA-B427-9249-ABBA-3A8CEDFB8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AEC3A-0C01-DC4C-8BDF-5EAD1A3AC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9FD55-C97E-3749-8109-376291C35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DB8F0C-C8C1-0E47-B881-DB5D0B24A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407938-B098-2B43-B71D-58BEC5F1A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30F785-9BB2-E64F-90A5-9871B515F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F288-20E7-4244-9AFC-AD1FC9F87684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472515-515B-A54B-9227-2CC166CDD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C7178-19FA-2440-9E1D-F43BA955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BFD1-5A13-3B4D-BB3D-818ECAC76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52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1C20-B17E-1E45-9505-527842F8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B40DF-C7D4-A54A-8B2A-FBE860D50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F288-20E7-4244-9AFC-AD1FC9F87684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4B32B7-B668-B241-B012-4B837B8D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4BB1E-F13B-D744-AE9E-2446269E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BFD1-5A13-3B4D-BB3D-818ECAC76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13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FC619A-24A8-B546-88C6-A6847E71D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F288-20E7-4244-9AFC-AD1FC9F87684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49E4F-E3F1-0B45-B658-A293401DE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37CEE-B428-554E-BC6C-0980800C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BFD1-5A13-3B4D-BB3D-818ECAC76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353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4E08D-D485-C240-8E59-5BAAA075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78532-02EE-7047-A3CF-ABEA14389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43CEC-D760-C448-8BE7-5938E05E5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E47BC-7D77-D141-A599-D31D5DAC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F288-20E7-4244-9AFC-AD1FC9F87684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853DF-D768-F645-8EF3-B6C6CF7D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5269B-74E3-644A-939E-B931C6DD8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BFD1-5A13-3B4D-BB3D-818ECAC76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962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205A8-0BBC-FA44-88AD-3976E4BD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36E5E-7BEF-014F-89A6-8B8DE4388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4076E-566B-C54A-B9BD-39D7E5A39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AA4D5-B04A-BD4E-AF31-77DC0892D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F288-20E7-4244-9AFC-AD1FC9F87684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FF846-C8A9-DD4F-A6F9-580C4223B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A307A-5404-7248-B4F3-4CEEAB1A6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BFD1-5A13-3B4D-BB3D-818ECAC76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84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9BA5F0-1063-CA41-95A2-1D10AD29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AA70-375A-554B-8A0E-B3B0B7812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A6310-454D-5B4F-BBAA-28B861553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2F288-20E7-4244-9AFC-AD1FC9F87684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07A4F-6216-7B45-926B-E2B3D6B91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DF9C6-1018-434A-BDC9-A09B56F5B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3BFD1-5A13-3B4D-BB3D-818ECAC76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53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E1E5D2D-77E6-9444-88AC-E6C1D3A17355}"/>
              </a:ext>
            </a:extLst>
          </p:cNvPr>
          <p:cNvSpPr/>
          <p:nvPr/>
        </p:nvSpPr>
        <p:spPr>
          <a:xfrm>
            <a:off x="1750880" y="3060379"/>
            <a:ext cx="413359" cy="4133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4842C97-13AD-9C44-ACD4-267DD8BD80C9}"/>
              </a:ext>
            </a:extLst>
          </p:cNvPr>
          <p:cNvCxnSpPr>
            <a:cxnSpLocks/>
          </p:cNvCxnSpPr>
          <p:nvPr/>
        </p:nvCxnSpPr>
        <p:spPr>
          <a:xfrm>
            <a:off x="2265840" y="3263579"/>
            <a:ext cx="2145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DB3141F-3E3F-D14F-A9FB-1770D9E1C55E}"/>
              </a:ext>
            </a:extLst>
          </p:cNvPr>
          <p:cNvSpPr/>
          <p:nvPr/>
        </p:nvSpPr>
        <p:spPr>
          <a:xfrm>
            <a:off x="2604506" y="3060379"/>
            <a:ext cx="536299" cy="4133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C6BB5E-ED13-7149-B53B-B020330A637F}"/>
              </a:ext>
            </a:extLst>
          </p:cNvPr>
          <p:cNvCxnSpPr>
            <a:cxnSpLocks/>
          </p:cNvCxnSpPr>
          <p:nvPr/>
        </p:nvCxnSpPr>
        <p:spPr>
          <a:xfrm>
            <a:off x="3232056" y="3263579"/>
            <a:ext cx="2145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F187AAB-5C27-FF43-A1AC-E6720C85D0E4}"/>
              </a:ext>
            </a:extLst>
          </p:cNvPr>
          <p:cNvSpPr txBox="1"/>
          <p:nvPr/>
        </p:nvSpPr>
        <p:spPr>
          <a:xfrm>
            <a:off x="1616266" y="3561513"/>
            <a:ext cx="682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CMU Serif Roman" charset="0"/>
                <a:ea typeface="CMU Serif Roman" charset="0"/>
                <a:cs typeface="CMU Serif Roman" charset="0"/>
              </a:rPr>
              <a:t>E0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1A38C3-06DB-AC4E-A137-2A07C609430E}"/>
              </a:ext>
            </a:extLst>
          </p:cNvPr>
          <p:cNvSpPr/>
          <p:nvPr/>
        </p:nvSpPr>
        <p:spPr>
          <a:xfrm>
            <a:off x="3581073" y="3158500"/>
            <a:ext cx="788086" cy="21015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D77E6E-07B6-FC49-A9FD-4C71E244B942}"/>
              </a:ext>
            </a:extLst>
          </p:cNvPr>
          <p:cNvCxnSpPr>
            <a:cxnSpLocks/>
          </p:cNvCxnSpPr>
          <p:nvPr/>
        </p:nvCxnSpPr>
        <p:spPr>
          <a:xfrm>
            <a:off x="4484206" y="3260833"/>
            <a:ext cx="2145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9251E68-90DE-8140-B039-68E9586333C8}"/>
              </a:ext>
            </a:extLst>
          </p:cNvPr>
          <p:cNvSpPr/>
          <p:nvPr/>
        </p:nvSpPr>
        <p:spPr>
          <a:xfrm>
            <a:off x="4849701" y="3209669"/>
            <a:ext cx="458474" cy="8681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2685B75-CFBC-2F45-92EA-04817BC092E8}"/>
              </a:ext>
            </a:extLst>
          </p:cNvPr>
          <p:cNvSpPr/>
          <p:nvPr/>
        </p:nvSpPr>
        <p:spPr>
          <a:xfrm>
            <a:off x="4955971" y="3123248"/>
            <a:ext cx="248056" cy="24805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878533-4599-2542-8C2B-9AC5644DCEF0}"/>
              </a:ext>
            </a:extLst>
          </p:cNvPr>
          <p:cNvSpPr txBox="1"/>
          <p:nvPr/>
        </p:nvSpPr>
        <p:spPr>
          <a:xfrm>
            <a:off x="2527162" y="3561513"/>
            <a:ext cx="682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CMU Serif Roman" charset="0"/>
                <a:ea typeface="CMU Serif Roman" charset="0"/>
                <a:cs typeface="CMU Serif Roman" charset="0"/>
              </a:rPr>
              <a:t>E3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078E41-4BE5-734F-8955-71CEDFE8B200}"/>
              </a:ext>
            </a:extLst>
          </p:cNvPr>
          <p:cNvSpPr txBox="1"/>
          <p:nvPr/>
        </p:nvSpPr>
        <p:spPr>
          <a:xfrm>
            <a:off x="3581073" y="3561513"/>
            <a:ext cx="682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CMU Serif Roman" charset="0"/>
                <a:ea typeface="CMU Serif Roman" charset="0"/>
                <a:cs typeface="CMU Serif Roman" charset="0"/>
              </a:rPr>
              <a:t>E7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8AE67D-9CCE-6F4D-B4FE-6DA9D4E64CA7}"/>
              </a:ext>
            </a:extLst>
          </p:cNvPr>
          <p:cNvSpPr txBox="1"/>
          <p:nvPr/>
        </p:nvSpPr>
        <p:spPr>
          <a:xfrm>
            <a:off x="4737645" y="3561513"/>
            <a:ext cx="682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CMU Serif Roman" charset="0"/>
                <a:ea typeface="CMU Serif Roman" charset="0"/>
                <a:cs typeface="CMU Serif Roman" charset="0"/>
              </a:rPr>
              <a:t>SB0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A74DB6-0BD9-AB44-910E-3DE18D83E447}"/>
              </a:ext>
            </a:extLst>
          </p:cNvPr>
          <p:cNvSpPr txBox="1"/>
          <p:nvPr/>
        </p:nvSpPr>
        <p:spPr>
          <a:xfrm>
            <a:off x="4737645" y="2691047"/>
            <a:ext cx="682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CMU Serif Roman" charset="0"/>
                <a:ea typeface="CMU Serif Roman" charset="0"/>
                <a:cs typeface="CMU Serif Roman" charset="0"/>
              </a:rPr>
              <a:t>S0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E648F6-0B13-2B42-9626-156CD653A808}"/>
              </a:ext>
            </a:extLst>
          </p:cNvPr>
          <p:cNvCxnSpPr>
            <a:cxnSpLocks/>
          </p:cNvCxnSpPr>
          <p:nvPr/>
        </p:nvCxnSpPr>
        <p:spPr>
          <a:xfrm rot="2280000">
            <a:off x="5560145" y="3561954"/>
            <a:ext cx="2145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2131BB-02C4-BD43-82D0-057AF61DCE46}"/>
              </a:ext>
            </a:extLst>
          </p:cNvPr>
          <p:cNvCxnSpPr>
            <a:cxnSpLocks/>
          </p:cNvCxnSpPr>
          <p:nvPr/>
        </p:nvCxnSpPr>
        <p:spPr>
          <a:xfrm rot="8520000">
            <a:off x="5560144" y="3071192"/>
            <a:ext cx="2145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7EDF18D-6722-2545-9B63-8151D83FDD25}"/>
              </a:ext>
            </a:extLst>
          </p:cNvPr>
          <p:cNvGrpSpPr/>
          <p:nvPr/>
        </p:nvGrpSpPr>
        <p:grpSpPr>
          <a:xfrm>
            <a:off x="5318947" y="1981448"/>
            <a:ext cx="1554105" cy="1447552"/>
            <a:chOff x="6607506" y="1594661"/>
            <a:chExt cx="1554105" cy="144755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557BEFF-2D37-074D-A122-32AD5FFC98B8}"/>
                </a:ext>
              </a:extLst>
            </p:cNvPr>
            <p:cNvSpPr/>
            <p:nvPr/>
          </p:nvSpPr>
          <p:spPr>
            <a:xfrm>
              <a:off x="7189439" y="2249840"/>
              <a:ext cx="375144" cy="24622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455F9A01-DBAC-EA48-9083-6163D881B4FD}"/>
                </a:ext>
              </a:extLst>
            </p:cNvPr>
            <p:cNvSpPr/>
            <p:nvPr/>
          </p:nvSpPr>
          <p:spPr>
            <a:xfrm rot="1950861">
              <a:off x="6607506" y="1703691"/>
              <a:ext cx="902043" cy="1338522"/>
            </a:xfrm>
            <a:prstGeom prst="arc">
              <a:avLst>
                <a:gd name="adj1" fmla="val 16357402"/>
                <a:gd name="adj2" fmla="val 19892986"/>
              </a:avLst>
            </a:prstGeom>
            <a:ln w="476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552AE80A-00A8-F04D-A9BE-FFF92A2694A2}"/>
                </a:ext>
              </a:extLst>
            </p:cNvPr>
            <p:cNvSpPr/>
            <p:nvPr/>
          </p:nvSpPr>
          <p:spPr>
            <a:xfrm rot="11799888">
              <a:off x="7259568" y="1594661"/>
              <a:ext cx="902043" cy="1338522"/>
            </a:xfrm>
            <a:prstGeom prst="arc">
              <a:avLst>
                <a:gd name="adj1" fmla="val 16357402"/>
                <a:gd name="adj2" fmla="val 19892986"/>
              </a:avLst>
            </a:prstGeom>
            <a:ln w="476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899E535-FC29-F945-A7F1-AB20D8BDB446}"/>
              </a:ext>
            </a:extLst>
          </p:cNvPr>
          <p:cNvCxnSpPr>
            <a:cxnSpLocks/>
          </p:cNvCxnSpPr>
          <p:nvPr/>
        </p:nvCxnSpPr>
        <p:spPr>
          <a:xfrm rot="8520000">
            <a:off x="6444748" y="2318313"/>
            <a:ext cx="2145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E2D6E22-8145-6F44-BC40-DC82B35649A0}"/>
              </a:ext>
            </a:extLst>
          </p:cNvPr>
          <p:cNvSpPr txBox="1"/>
          <p:nvPr/>
        </p:nvSpPr>
        <p:spPr>
          <a:xfrm>
            <a:off x="6045834" y="2835398"/>
            <a:ext cx="682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CMU Serif Roman" charset="0"/>
                <a:ea typeface="CMU Serif Roman" charset="0"/>
                <a:cs typeface="CMU Serif Roman" charset="0"/>
              </a:rPr>
              <a:t>Sa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30557B9-F992-4C4F-ADCC-81E445BE825A}"/>
              </a:ext>
            </a:extLst>
          </p:cNvPr>
          <p:cNvGrpSpPr/>
          <p:nvPr/>
        </p:nvGrpSpPr>
        <p:grpSpPr>
          <a:xfrm>
            <a:off x="6811682" y="1507821"/>
            <a:ext cx="578184" cy="734631"/>
            <a:chOff x="7816029" y="1344107"/>
            <a:chExt cx="578184" cy="734631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4C94038-567C-FC4E-A1FC-8632A38EFE80}"/>
                </a:ext>
              </a:extLst>
            </p:cNvPr>
            <p:cNvSpPr/>
            <p:nvPr/>
          </p:nvSpPr>
          <p:spPr>
            <a:xfrm>
              <a:off x="7949404" y="1572731"/>
              <a:ext cx="276695" cy="27196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EFF5F9B4-3888-E948-B695-E62E3677A58F}"/>
                </a:ext>
              </a:extLst>
            </p:cNvPr>
            <p:cNvSpPr/>
            <p:nvPr/>
          </p:nvSpPr>
          <p:spPr>
            <a:xfrm rot="14539198">
              <a:off x="7816029" y="1610652"/>
              <a:ext cx="468086" cy="468086"/>
            </a:xfrm>
            <a:prstGeom prst="arc">
              <a:avLst>
                <a:gd name="adj1" fmla="val 16200000"/>
                <a:gd name="adj2" fmla="val 3680379"/>
              </a:avLst>
            </a:prstGeom>
            <a:ln w="666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76A06862-EAA9-7E43-ACB2-A8F58DC5CF8C}"/>
                </a:ext>
              </a:extLst>
            </p:cNvPr>
            <p:cNvSpPr/>
            <p:nvPr/>
          </p:nvSpPr>
          <p:spPr>
            <a:xfrm rot="4472150">
              <a:off x="7926127" y="1344107"/>
              <a:ext cx="468086" cy="468086"/>
            </a:xfrm>
            <a:prstGeom prst="arc">
              <a:avLst>
                <a:gd name="adj1" fmla="val 16200000"/>
                <a:gd name="adj2" fmla="val 3680379"/>
              </a:avLst>
            </a:prstGeom>
            <a:ln w="666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D09E012-D979-BC44-BA2C-E43D481A7367}"/>
              </a:ext>
            </a:extLst>
          </p:cNvPr>
          <p:cNvSpPr txBox="1"/>
          <p:nvPr/>
        </p:nvSpPr>
        <p:spPr>
          <a:xfrm>
            <a:off x="6814530" y="2029839"/>
            <a:ext cx="682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CMU Serif Roman" charset="0"/>
                <a:ea typeface="CMU Serif Roman" charset="0"/>
                <a:cs typeface="CMU Serif Roman" charset="0"/>
              </a:rPr>
              <a:t>Sb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18EABB6-B124-7D44-A08B-1166B98F845C}"/>
              </a:ext>
            </a:extLst>
          </p:cNvPr>
          <p:cNvSpPr/>
          <p:nvPr/>
        </p:nvSpPr>
        <p:spPr>
          <a:xfrm>
            <a:off x="7986394" y="1029032"/>
            <a:ext cx="154693" cy="15469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894BB43-8B5F-7940-8765-263B1B17A000}"/>
              </a:ext>
            </a:extLst>
          </p:cNvPr>
          <p:cNvCxnSpPr>
            <a:cxnSpLocks/>
          </p:cNvCxnSpPr>
          <p:nvPr/>
        </p:nvCxnSpPr>
        <p:spPr>
          <a:xfrm rot="8520000">
            <a:off x="7585121" y="1453888"/>
            <a:ext cx="2145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44">
            <a:extLst>
              <a:ext uri="{FF2B5EF4-FFF2-40B4-BE49-F238E27FC236}">
                <a16:creationId xmlns:a16="http://schemas.microsoft.com/office/drawing/2014/main" id="{E9FEA44F-C3F7-B04A-89FA-CA692E26A867}"/>
              </a:ext>
            </a:extLst>
          </p:cNvPr>
          <p:cNvSpPr/>
          <p:nvPr/>
        </p:nvSpPr>
        <p:spPr>
          <a:xfrm>
            <a:off x="7677063" y="364327"/>
            <a:ext cx="421323" cy="793571"/>
          </a:xfrm>
          <a:custGeom>
            <a:avLst/>
            <a:gdLst>
              <a:gd name="connsiteX0" fmla="*/ 332918 w 421323"/>
              <a:gd name="connsiteY0" fmla="*/ 0 h 793571"/>
              <a:gd name="connsiteX1" fmla="*/ 409 w 421323"/>
              <a:gd name="connsiteY1" fmla="*/ 439387 h 793571"/>
              <a:gd name="connsiteX2" fmla="*/ 392295 w 421323"/>
              <a:gd name="connsiteY2" fmla="*/ 760021 h 793571"/>
              <a:gd name="connsiteX3" fmla="*/ 392295 w 421323"/>
              <a:gd name="connsiteY3" fmla="*/ 783772 h 793571"/>
              <a:gd name="connsiteX4" fmla="*/ 392295 w 421323"/>
              <a:gd name="connsiteY4" fmla="*/ 783772 h 793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323" h="793571">
                <a:moveTo>
                  <a:pt x="332918" y="0"/>
                </a:moveTo>
                <a:cubicBezTo>
                  <a:pt x="161715" y="156358"/>
                  <a:pt x="-9487" y="312717"/>
                  <a:pt x="409" y="439387"/>
                </a:cubicBezTo>
                <a:cubicBezTo>
                  <a:pt x="10305" y="566057"/>
                  <a:pt x="326981" y="702624"/>
                  <a:pt x="392295" y="760021"/>
                </a:cubicBezTo>
                <a:cubicBezTo>
                  <a:pt x="457609" y="817418"/>
                  <a:pt x="392295" y="783772"/>
                  <a:pt x="392295" y="783772"/>
                </a:cubicBezTo>
                <a:lnTo>
                  <a:pt x="392295" y="783772"/>
                </a:lnTo>
              </a:path>
            </a:pathLst>
          </a:custGeom>
          <a:noFill/>
          <a:ln w="349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B0A87129-1E11-B24E-A03B-0D7592F3BCE2}"/>
              </a:ext>
            </a:extLst>
          </p:cNvPr>
          <p:cNvSpPr/>
          <p:nvPr/>
        </p:nvSpPr>
        <p:spPr>
          <a:xfrm rot="10800000">
            <a:off x="8023070" y="1086646"/>
            <a:ext cx="421323" cy="793571"/>
          </a:xfrm>
          <a:custGeom>
            <a:avLst/>
            <a:gdLst>
              <a:gd name="connsiteX0" fmla="*/ 332918 w 421323"/>
              <a:gd name="connsiteY0" fmla="*/ 0 h 793571"/>
              <a:gd name="connsiteX1" fmla="*/ 409 w 421323"/>
              <a:gd name="connsiteY1" fmla="*/ 439387 h 793571"/>
              <a:gd name="connsiteX2" fmla="*/ 392295 w 421323"/>
              <a:gd name="connsiteY2" fmla="*/ 760021 h 793571"/>
              <a:gd name="connsiteX3" fmla="*/ 392295 w 421323"/>
              <a:gd name="connsiteY3" fmla="*/ 783772 h 793571"/>
              <a:gd name="connsiteX4" fmla="*/ 392295 w 421323"/>
              <a:gd name="connsiteY4" fmla="*/ 783772 h 793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323" h="793571">
                <a:moveTo>
                  <a:pt x="332918" y="0"/>
                </a:moveTo>
                <a:cubicBezTo>
                  <a:pt x="161715" y="156358"/>
                  <a:pt x="-9487" y="312717"/>
                  <a:pt x="409" y="439387"/>
                </a:cubicBezTo>
                <a:cubicBezTo>
                  <a:pt x="10305" y="566057"/>
                  <a:pt x="326981" y="702624"/>
                  <a:pt x="392295" y="760021"/>
                </a:cubicBezTo>
                <a:cubicBezTo>
                  <a:pt x="457609" y="817418"/>
                  <a:pt x="392295" y="783772"/>
                  <a:pt x="392295" y="783772"/>
                </a:cubicBezTo>
                <a:lnTo>
                  <a:pt x="392295" y="783772"/>
                </a:lnTo>
              </a:path>
            </a:pathLst>
          </a:custGeom>
          <a:noFill/>
          <a:ln w="349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6CCD46-3698-0744-B1C9-38ACA61FCFED}"/>
              </a:ext>
            </a:extLst>
          </p:cNvPr>
          <p:cNvSpPr txBox="1"/>
          <p:nvPr/>
        </p:nvSpPr>
        <p:spPr>
          <a:xfrm>
            <a:off x="7768264" y="1274417"/>
            <a:ext cx="682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CMU Serif Roman" charset="0"/>
                <a:ea typeface="CMU Serif Roman" charset="0"/>
                <a:cs typeface="CMU Serif Roman" charset="0"/>
              </a:rPr>
              <a:t>Sc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35AE3C-E37B-3E45-92D8-9562CBB40B20}"/>
              </a:ext>
            </a:extLst>
          </p:cNvPr>
          <p:cNvSpPr txBox="1"/>
          <p:nvPr/>
        </p:nvSpPr>
        <p:spPr>
          <a:xfrm>
            <a:off x="2554570" y="2513520"/>
            <a:ext cx="1709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CMU Serif Roman" charset="0"/>
                <a:ea typeface="CMU Serif Roman" charset="0"/>
                <a:cs typeface="CMU Serif Roman" charset="0"/>
              </a:rPr>
              <a:t>Ellipticals</a:t>
            </a:r>
            <a:endParaRPr lang="en-GB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C5B014-6F35-0749-85AE-F5D0EEB883AF}"/>
              </a:ext>
            </a:extLst>
          </p:cNvPr>
          <p:cNvSpPr/>
          <p:nvPr/>
        </p:nvSpPr>
        <p:spPr>
          <a:xfrm>
            <a:off x="6013831" y="3917157"/>
            <a:ext cx="354326" cy="7360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2259C5-A816-EA42-9486-F1F9D7F8B03D}"/>
              </a:ext>
            </a:extLst>
          </p:cNvPr>
          <p:cNvSpPr/>
          <p:nvPr/>
        </p:nvSpPr>
        <p:spPr>
          <a:xfrm>
            <a:off x="6075814" y="3868355"/>
            <a:ext cx="198000" cy="19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384DADD3-5897-A84E-B6E5-434171CDBF5A}"/>
              </a:ext>
            </a:extLst>
          </p:cNvPr>
          <p:cNvSpPr/>
          <p:nvPr/>
        </p:nvSpPr>
        <p:spPr>
          <a:xfrm>
            <a:off x="5855176" y="3626613"/>
            <a:ext cx="610014" cy="332552"/>
          </a:xfrm>
          <a:custGeom>
            <a:avLst/>
            <a:gdLst>
              <a:gd name="connsiteX0" fmla="*/ 475013 w 610014"/>
              <a:gd name="connsiteY0" fmla="*/ 332552 h 332552"/>
              <a:gd name="connsiteX1" fmla="*/ 605642 w 610014"/>
              <a:gd name="connsiteY1" fmla="*/ 106921 h 332552"/>
              <a:gd name="connsiteX2" fmla="*/ 332509 w 610014"/>
              <a:gd name="connsiteY2" fmla="*/ 43 h 332552"/>
              <a:gd name="connsiteX3" fmla="*/ 0 w 610014"/>
              <a:gd name="connsiteY3" fmla="*/ 95045 h 33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014" h="332552">
                <a:moveTo>
                  <a:pt x="475013" y="332552"/>
                </a:moveTo>
                <a:cubicBezTo>
                  <a:pt x="552203" y="247445"/>
                  <a:pt x="629393" y="162339"/>
                  <a:pt x="605642" y="106921"/>
                </a:cubicBezTo>
                <a:cubicBezTo>
                  <a:pt x="581891" y="51503"/>
                  <a:pt x="433449" y="2022"/>
                  <a:pt x="332509" y="43"/>
                </a:cubicBezTo>
                <a:cubicBezTo>
                  <a:pt x="231569" y="-1936"/>
                  <a:pt x="43543" y="63377"/>
                  <a:pt x="0" y="95045"/>
                </a:cubicBezTo>
              </a:path>
            </a:pathLst>
          </a:cu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3FEE2BA7-76BE-9249-9A3C-41E3B83759BC}"/>
              </a:ext>
            </a:extLst>
          </p:cNvPr>
          <p:cNvSpPr/>
          <p:nvPr/>
        </p:nvSpPr>
        <p:spPr>
          <a:xfrm rot="11495754">
            <a:off x="5866479" y="3990814"/>
            <a:ext cx="610014" cy="332552"/>
          </a:xfrm>
          <a:custGeom>
            <a:avLst/>
            <a:gdLst>
              <a:gd name="connsiteX0" fmla="*/ 475013 w 610014"/>
              <a:gd name="connsiteY0" fmla="*/ 332552 h 332552"/>
              <a:gd name="connsiteX1" fmla="*/ 605642 w 610014"/>
              <a:gd name="connsiteY1" fmla="*/ 106921 h 332552"/>
              <a:gd name="connsiteX2" fmla="*/ 332509 w 610014"/>
              <a:gd name="connsiteY2" fmla="*/ 43 h 332552"/>
              <a:gd name="connsiteX3" fmla="*/ 0 w 610014"/>
              <a:gd name="connsiteY3" fmla="*/ 95045 h 33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014" h="332552">
                <a:moveTo>
                  <a:pt x="475013" y="332552"/>
                </a:moveTo>
                <a:cubicBezTo>
                  <a:pt x="552203" y="247445"/>
                  <a:pt x="629393" y="162339"/>
                  <a:pt x="605642" y="106921"/>
                </a:cubicBezTo>
                <a:cubicBezTo>
                  <a:pt x="581891" y="51503"/>
                  <a:pt x="433449" y="2022"/>
                  <a:pt x="332509" y="43"/>
                </a:cubicBezTo>
                <a:cubicBezTo>
                  <a:pt x="231569" y="-1936"/>
                  <a:pt x="43543" y="63377"/>
                  <a:pt x="0" y="95045"/>
                </a:cubicBezTo>
              </a:path>
            </a:pathLst>
          </a:cu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434140-F20B-484C-8CE0-E2C7981764A7}"/>
              </a:ext>
            </a:extLst>
          </p:cNvPr>
          <p:cNvSpPr txBox="1"/>
          <p:nvPr/>
        </p:nvSpPr>
        <p:spPr>
          <a:xfrm>
            <a:off x="4514332" y="1275306"/>
            <a:ext cx="214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CMU Serif Roman" charset="0"/>
                <a:ea typeface="CMU Serif Roman" charset="0"/>
                <a:cs typeface="CMU Serif Roman" charset="0"/>
              </a:rPr>
              <a:t>Normal</a:t>
            </a:r>
            <a:r>
              <a:rPr lang="en-GB" b="1" dirty="0">
                <a:latin typeface="CMU Serif Roman" charset="0"/>
                <a:ea typeface="CMU Serif Roman" charset="0"/>
                <a:cs typeface="CMU Serif Roman" charset="0"/>
              </a:rPr>
              <a:t> Spirals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F2F7CBD-C7BD-AE48-AC42-F818E9D9E0D9}"/>
              </a:ext>
            </a:extLst>
          </p:cNvPr>
          <p:cNvSpPr txBox="1"/>
          <p:nvPr/>
        </p:nvSpPr>
        <p:spPr>
          <a:xfrm>
            <a:off x="6304949" y="3344771"/>
            <a:ext cx="682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>
                <a:latin typeface="CMU Serif Roman" charset="0"/>
                <a:ea typeface="CMU Serif Roman" charset="0"/>
                <a:cs typeface="CMU Serif Roman" charset="0"/>
              </a:rPr>
              <a:t>SBa</a:t>
            </a:r>
            <a:endParaRPr lang="en-GB" sz="2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722D52A-40B1-DD42-8C3F-97FA04801F2B}"/>
              </a:ext>
            </a:extLst>
          </p:cNvPr>
          <p:cNvCxnSpPr>
            <a:cxnSpLocks/>
          </p:cNvCxnSpPr>
          <p:nvPr/>
        </p:nvCxnSpPr>
        <p:spPr>
          <a:xfrm rot="2280000">
            <a:off x="6623498" y="4366801"/>
            <a:ext cx="2145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D553369-12E3-CC4A-BD43-89FE537E97D1}"/>
              </a:ext>
            </a:extLst>
          </p:cNvPr>
          <p:cNvSpPr/>
          <p:nvPr/>
        </p:nvSpPr>
        <p:spPr>
          <a:xfrm>
            <a:off x="6968297" y="4590206"/>
            <a:ext cx="354326" cy="7360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9100572-3DEF-2748-AC37-02A3E77987F8}"/>
              </a:ext>
            </a:extLst>
          </p:cNvPr>
          <p:cNvSpPr/>
          <p:nvPr/>
        </p:nvSpPr>
        <p:spPr>
          <a:xfrm>
            <a:off x="7088057" y="4568191"/>
            <a:ext cx="137665" cy="1376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6B515E91-3847-AA4C-89A5-80749750DC5A}"/>
              </a:ext>
            </a:extLst>
          </p:cNvPr>
          <p:cNvSpPr/>
          <p:nvPr/>
        </p:nvSpPr>
        <p:spPr>
          <a:xfrm>
            <a:off x="7006557" y="4163772"/>
            <a:ext cx="461167" cy="457200"/>
          </a:xfrm>
          <a:custGeom>
            <a:avLst/>
            <a:gdLst>
              <a:gd name="connsiteX0" fmla="*/ 285750 w 461167"/>
              <a:gd name="connsiteY0" fmla="*/ 457200 h 457200"/>
              <a:gd name="connsiteX1" fmla="*/ 445770 w 461167"/>
              <a:gd name="connsiteY1" fmla="*/ 400050 h 457200"/>
              <a:gd name="connsiteX2" fmla="*/ 445770 w 461167"/>
              <a:gd name="connsiteY2" fmla="*/ 262890 h 457200"/>
              <a:gd name="connsiteX3" fmla="*/ 365760 w 461167"/>
              <a:gd name="connsiteY3" fmla="*/ 125730 h 457200"/>
              <a:gd name="connsiteX4" fmla="*/ 217170 w 461167"/>
              <a:gd name="connsiteY4" fmla="*/ 0 h 457200"/>
              <a:gd name="connsiteX5" fmla="*/ 0 w 461167"/>
              <a:gd name="connsiteY5" fmla="*/ 12573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1167" h="457200">
                <a:moveTo>
                  <a:pt x="285750" y="457200"/>
                </a:moveTo>
                <a:cubicBezTo>
                  <a:pt x="352425" y="444817"/>
                  <a:pt x="419100" y="432435"/>
                  <a:pt x="445770" y="400050"/>
                </a:cubicBezTo>
                <a:cubicBezTo>
                  <a:pt x="472440" y="367665"/>
                  <a:pt x="459105" y="308610"/>
                  <a:pt x="445770" y="262890"/>
                </a:cubicBezTo>
                <a:cubicBezTo>
                  <a:pt x="432435" y="217170"/>
                  <a:pt x="403860" y="169545"/>
                  <a:pt x="365760" y="125730"/>
                </a:cubicBezTo>
                <a:cubicBezTo>
                  <a:pt x="327660" y="81915"/>
                  <a:pt x="278130" y="0"/>
                  <a:pt x="217170" y="0"/>
                </a:cubicBezTo>
                <a:cubicBezTo>
                  <a:pt x="156210" y="0"/>
                  <a:pt x="78105" y="62865"/>
                  <a:pt x="0" y="125730"/>
                </a:cubicBezTo>
              </a:path>
            </a:pathLst>
          </a:custGeom>
          <a:noFill/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579EE5F6-AD04-4346-9CA4-59EDF250AA1F}"/>
              </a:ext>
            </a:extLst>
          </p:cNvPr>
          <p:cNvSpPr/>
          <p:nvPr/>
        </p:nvSpPr>
        <p:spPr>
          <a:xfrm rot="10409505">
            <a:off x="6867430" y="4611986"/>
            <a:ext cx="461167" cy="457200"/>
          </a:xfrm>
          <a:custGeom>
            <a:avLst/>
            <a:gdLst>
              <a:gd name="connsiteX0" fmla="*/ 285750 w 461167"/>
              <a:gd name="connsiteY0" fmla="*/ 457200 h 457200"/>
              <a:gd name="connsiteX1" fmla="*/ 445770 w 461167"/>
              <a:gd name="connsiteY1" fmla="*/ 400050 h 457200"/>
              <a:gd name="connsiteX2" fmla="*/ 445770 w 461167"/>
              <a:gd name="connsiteY2" fmla="*/ 262890 h 457200"/>
              <a:gd name="connsiteX3" fmla="*/ 365760 w 461167"/>
              <a:gd name="connsiteY3" fmla="*/ 125730 h 457200"/>
              <a:gd name="connsiteX4" fmla="*/ 217170 w 461167"/>
              <a:gd name="connsiteY4" fmla="*/ 0 h 457200"/>
              <a:gd name="connsiteX5" fmla="*/ 0 w 461167"/>
              <a:gd name="connsiteY5" fmla="*/ 12573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1167" h="457200">
                <a:moveTo>
                  <a:pt x="285750" y="457200"/>
                </a:moveTo>
                <a:cubicBezTo>
                  <a:pt x="352425" y="444817"/>
                  <a:pt x="419100" y="432435"/>
                  <a:pt x="445770" y="400050"/>
                </a:cubicBezTo>
                <a:cubicBezTo>
                  <a:pt x="472440" y="367665"/>
                  <a:pt x="459105" y="308610"/>
                  <a:pt x="445770" y="262890"/>
                </a:cubicBezTo>
                <a:cubicBezTo>
                  <a:pt x="432435" y="217170"/>
                  <a:pt x="403860" y="169545"/>
                  <a:pt x="365760" y="125730"/>
                </a:cubicBezTo>
                <a:cubicBezTo>
                  <a:pt x="327660" y="81915"/>
                  <a:pt x="278130" y="0"/>
                  <a:pt x="217170" y="0"/>
                </a:cubicBezTo>
                <a:cubicBezTo>
                  <a:pt x="156210" y="0"/>
                  <a:pt x="78105" y="62865"/>
                  <a:pt x="0" y="125730"/>
                </a:cubicBezTo>
              </a:path>
            </a:pathLst>
          </a:custGeom>
          <a:noFill/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0980421-2A3E-8F41-9FB5-E875F0BC0757}"/>
              </a:ext>
            </a:extLst>
          </p:cNvPr>
          <p:cNvSpPr txBox="1"/>
          <p:nvPr/>
        </p:nvSpPr>
        <p:spPr>
          <a:xfrm>
            <a:off x="7020411" y="3700328"/>
            <a:ext cx="682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>
                <a:latin typeface="CMU Serif Roman" charset="0"/>
                <a:ea typeface="CMU Serif Roman" charset="0"/>
                <a:cs typeface="CMU Serif Roman" charset="0"/>
              </a:rPr>
              <a:t>SBb</a:t>
            </a:r>
            <a:endParaRPr lang="en-GB" sz="2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965E072-D395-7746-98D7-D37EDE3E1D18}"/>
              </a:ext>
            </a:extLst>
          </p:cNvPr>
          <p:cNvCxnSpPr>
            <a:cxnSpLocks/>
          </p:cNvCxnSpPr>
          <p:nvPr/>
        </p:nvCxnSpPr>
        <p:spPr>
          <a:xfrm rot="2280000">
            <a:off x="7519854" y="4943159"/>
            <a:ext cx="2145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52FFB37-801F-8B4F-BFFB-25CCF7D83AA4}"/>
              </a:ext>
            </a:extLst>
          </p:cNvPr>
          <p:cNvGrpSpPr/>
          <p:nvPr/>
        </p:nvGrpSpPr>
        <p:grpSpPr>
          <a:xfrm>
            <a:off x="7901251" y="4646802"/>
            <a:ext cx="583412" cy="1087438"/>
            <a:chOff x="9299437" y="4537710"/>
            <a:chExt cx="583412" cy="1087438"/>
          </a:xfrm>
        </p:grpSpPr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6C4AC0F3-79B5-4044-9C8E-48EF6E1A5418}"/>
                </a:ext>
              </a:extLst>
            </p:cNvPr>
            <p:cNvSpPr/>
            <p:nvPr/>
          </p:nvSpPr>
          <p:spPr>
            <a:xfrm>
              <a:off x="9299437" y="4537710"/>
              <a:ext cx="291706" cy="549434"/>
            </a:xfrm>
            <a:custGeom>
              <a:avLst/>
              <a:gdLst>
                <a:gd name="connsiteX0" fmla="*/ 332918 w 421323"/>
                <a:gd name="connsiteY0" fmla="*/ 0 h 793571"/>
                <a:gd name="connsiteX1" fmla="*/ 409 w 421323"/>
                <a:gd name="connsiteY1" fmla="*/ 439387 h 793571"/>
                <a:gd name="connsiteX2" fmla="*/ 392295 w 421323"/>
                <a:gd name="connsiteY2" fmla="*/ 760021 h 793571"/>
                <a:gd name="connsiteX3" fmla="*/ 392295 w 421323"/>
                <a:gd name="connsiteY3" fmla="*/ 783772 h 793571"/>
                <a:gd name="connsiteX4" fmla="*/ 392295 w 421323"/>
                <a:gd name="connsiteY4" fmla="*/ 783772 h 793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323" h="793571">
                  <a:moveTo>
                    <a:pt x="332918" y="0"/>
                  </a:moveTo>
                  <a:cubicBezTo>
                    <a:pt x="161715" y="156358"/>
                    <a:pt x="-9487" y="312717"/>
                    <a:pt x="409" y="439387"/>
                  </a:cubicBezTo>
                  <a:cubicBezTo>
                    <a:pt x="10305" y="566057"/>
                    <a:pt x="326981" y="702624"/>
                    <a:pt x="392295" y="760021"/>
                  </a:cubicBezTo>
                  <a:cubicBezTo>
                    <a:pt x="457609" y="817418"/>
                    <a:pt x="392295" y="783772"/>
                    <a:pt x="392295" y="783772"/>
                  </a:cubicBezTo>
                  <a:lnTo>
                    <a:pt x="392295" y="783772"/>
                  </a:lnTo>
                </a:path>
              </a:pathLst>
            </a:custGeom>
            <a:noFill/>
            <a:ln w="412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C9F0395F-6986-AF4B-8D49-5780B4954E25}"/>
                </a:ext>
              </a:extLst>
            </p:cNvPr>
            <p:cNvSpPr/>
            <p:nvPr/>
          </p:nvSpPr>
          <p:spPr>
            <a:xfrm rot="10800000">
              <a:off x="9591143" y="5075714"/>
              <a:ext cx="291706" cy="549434"/>
            </a:xfrm>
            <a:custGeom>
              <a:avLst/>
              <a:gdLst>
                <a:gd name="connsiteX0" fmla="*/ 332918 w 421323"/>
                <a:gd name="connsiteY0" fmla="*/ 0 h 793571"/>
                <a:gd name="connsiteX1" fmla="*/ 409 w 421323"/>
                <a:gd name="connsiteY1" fmla="*/ 439387 h 793571"/>
                <a:gd name="connsiteX2" fmla="*/ 392295 w 421323"/>
                <a:gd name="connsiteY2" fmla="*/ 760021 h 793571"/>
                <a:gd name="connsiteX3" fmla="*/ 392295 w 421323"/>
                <a:gd name="connsiteY3" fmla="*/ 783772 h 793571"/>
                <a:gd name="connsiteX4" fmla="*/ 392295 w 421323"/>
                <a:gd name="connsiteY4" fmla="*/ 783772 h 793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323" h="793571">
                  <a:moveTo>
                    <a:pt x="332918" y="0"/>
                  </a:moveTo>
                  <a:cubicBezTo>
                    <a:pt x="161715" y="156358"/>
                    <a:pt x="-9487" y="312717"/>
                    <a:pt x="409" y="439387"/>
                  </a:cubicBezTo>
                  <a:cubicBezTo>
                    <a:pt x="10305" y="566057"/>
                    <a:pt x="326981" y="702624"/>
                    <a:pt x="392295" y="760021"/>
                  </a:cubicBezTo>
                  <a:cubicBezTo>
                    <a:pt x="457609" y="817418"/>
                    <a:pt x="392295" y="783772"/>
                    <a:pt x="392295" y="783772"/>
                  </a:cubicBezTo>
                  <a:lnTo>
                    <a:pt x="392295" y="783772"/>
                  </a:lnTo>
                </a:path>
              </a:pathLst>
            </a:custGeom>
            <a:noFill/>
            <a:ln w="412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949FA92B-F34A-A74E-83FD-6420B7305C6C}"/>
              </a:ext>
            </a:extLst>
          </p:cNvPr>
          <p:cNvSpPr txBox="1"/>
          <p:nvPr/>
        </p:nvSpPr>
        <p:spPr>
          <a:xfrm>
            <a:off x="8023070" y="4121990"/>
            <a:ext cx="682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>
                <a:latin typeface="CMU Serif Roman" charset="0"/>
                <a:ea typeface="CMU Serif Roman" charset="0"/>
                <a:cs typeface="CMU Serif Roman" charset="0"/>
              </a:rPr>
              <a:t>SBc</a:t>
            </a:r>
            <a:endParaRPr lang="en-GB" sz="2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7AACDD9-0DAB-A445-BD87-93F6F6EB7D5E}"/>
              </a:ext>
            </a:extLst>
          </p:cNvPr>
          <p:cNvSpPr txBox="1"/>
          <p:nvPr/>
        </p:nvSpPr>
        <p:spPr>
          <a:xfrm>
            <a:off x="4804590" y="4615178"/>
            <a:ext cx="1709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CMU Serif Roman" charset="0"/>
                <a:ea typeface="CMU Serif Roman" charset="0"/>
                <a:cs typeface="CMU Serif Roman" charset="0"/>
              </a:rPr>
              <a:t>Barred </a:t>
            </a:r>
            <a:r>
              <a:rPr lang="en-GB" sz="2000" b="1" dirty="0">
                <a:latin typeface="CMU Serif Roman" charset="0"/>
                <a:ea typeface="CMU Serif Roman" charset="0"/>
                <a:cs typeface="CMU Serif Roman" charset="0"/>
              </a:rPr>
              <a:t>Spirals</a:t>
            </a:r>
            <a:endParaRPr lang="en-GB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A06EFAD2-80A4-C74B-A26D-80B76B8C7DC3}"/>
              </a:ext>
            </a:extLst>
          </p:cNvPr>
          <p:cNvSpPr/>
          <p:nvPr/>
        </p:nvSpPr>
        <p:spPr>
          <a:xfrm>
            <a:off x="8843933" y="2871757"/>
            <a:ext cx="834135" cy="673069"/>
          </a:xfrm>
          <a:custGeom>
            <a:avLst/>
            <a:gdLst>
              <a:gd name="connsiteX0" fmla="*/ 717177 w 834135"/>
              <a:gd name="connsiteY0" fmla="*/ 215605 h 673069"/>
              <a:gd name="connsiteX1" fmla="*/ 654424 w 834135"/>
              <a:gd name="connsiteY1" fmla="*/ 197675 h 673069"/>
              <a:gd name="connsiteX2" fmla="*/ 627530 w 834135"/>
              <a:gd name="connsiteY2" fmla="*/ 161816 h 673069"/>
              <a:gd name="connsiteX3" fmla="*/ 591671 w 834135"/>
              <a:gd name="connsiteY3" fmla="*/ 99064 h 673069"/>
              <a:gd name="connsiteX4" fmla="*/ 582706 w 834135"/>
              <a:gd name="connsiteY4" fmla="*/ 18381 h 673069"/>
              <a:gd name="connsiteX5" fmla="*/ 555812 w 834135"/>
              <a:gd name="connsiteY5" fmla="*/ 452 h 673069"/>
              <a:gd name="connsiteX6" fmla="*/ 421341 w 834135"/>
              <a:gd name="connsiteY6" fmla="*/ 9416 h 673069"/>
              <a:gd name="connsiteX7" fmla="*/ 340659 w 834135"/>
              <a:gd name="connsiteY7" fmla="*/ 45275 h 673069"/>
              <a:gd name="connsiteX8" fmla="*/ 304800 w 834135"/>
              <a:gd name="connsiteY8" fmla="*/ 81134 h 673069"/>
              <a:gd name="connsiteX9" fmla="*/ 286871 w 834135"/>
              <a:gd name="connsiteY9" fmla="*/ 99064 h 673069"/>
              <a:gd name="connsiteX10" fmla="*/ 268941 w 834135"/>
              <a:gd name="connsiteY10" fmla="*/ 152852 h 673069"/>
              <a:gd name="connsiteX11" fmla="*/ 259977 w 834135"/>
              <a:gd name="connsiteY11" fmla="*/ 179746 h 673069"/>
              <a:gd name="connsiteX12" fmla="*/ 188259 w 834135"/>
              <a:gd name="connsiteY12" fmla="*/ 215605 h 673069"/>
              <a:gd name="connsiteX13" fmla="*/ 161365 w 834135"/>
              <a:gd name="connsiteY13" fmla="*/ 224569 h 673069"/>
              <a:gd name="connsiteX14" fmla="*/ 62753 w 834135"/>
              <a:gd name="connsiteY14" fmla="*/ 242499 h 673069"/>
              <a:gd name="connsiteX15" fmla="*/ 35859 w 834135"/>
              <a:gd name="connsiteY15" fmla="*/ 251464 h 673069"/>
              <a:gd name="connsiteX16" fmla="*/ 0 w 834135"/>
              <a:gd name="connsiteY16" fmla="*/ 305252 h 673069"/>
              <a:gd name="connsiteX17" fmla="*/ 8965 w 834135"/>
              <a:gd name="connsiteY17" fmla="*/ 332146 h 673069"/>
              <a:gd name="connsiteX18" fmla="*/ 215153 w 834135"/>
              <a:gd name="connsiteY18" fmla="*/ 323181 h 673069"/>
              <a:gd name="connsiteX19" fmla="*/ 295836 w 834135"/>
              <a:gd name="connsiteY19" fmla="*/ 332146 h 673069"/>
              <a:gd name="connsiteX20" fmla="*/ 313765 w 834135"/>
              <a:gd name="connsiteY20" fmla="*/ 359040 h 673069"/>
              <a:gd name="connsiteX21" fmla="*/ 304800 w 834135"/>
              <a:gd name="connsiteY21" fmla="*/ 520405 h 673069"/>
              <a:gd name="connsiteX22" fmla="*/ 304800 w 834135"/>
              <a:gd name="connsiteY22" fmla="*/ 636946 h 673069"/>
              <a:gd name="connsiteX23" fmla="*/ 448236 w 834135"/>
              <a:gd name="connsiteY23" fmla="*/ 645911 h 673069"/>
              <a:gd name="connsiteX24" fmla="*/ 475130 w 834135"/>
              <a:gd name="connsiteY24" fmla="*/ 654875 h 673069"/>
              <a:gd name="connsiteX25" fmla="*/ 502024 w 834135"/>
              <a:gd name="connsiteY25" fmla="*/ 672805 h 673069"/>
              <a:gd name="connsiteX26" fmla="*/ 537883 w 834135"/>
              <a:gd name="connsiteY26" fmla="*/ 663840 h 673069"/>
              <a:gd name="connsiteX27" fmla="*/ 591671 w 834135"/>
              <a:gd name="connsiteY27" fmla="*/ 636946 h 673069"/>
              <a:gd name="connsiteX28" fmla="*/ 618565 w 834135"/>
              <a:gd name="connsiteY28" fmla="*/ 627981 h 673069"/>
              <a:gd name="connsiteX29" fmla="*/ 672353 w 834135"/>
              <a:gd name="connsiteY29" fmla="*/ 592122 h 673069"/>
              <a:gd name="connsiteX30" fmla="*/ 690283 w 834135"/>
              <a:gd name="connsiteY30" fmla="*/ 556264 h 673069"/>
              <a:gd name="connsiteX31" fmla="*/ 708212 w 834135"/>
              <a:gd name="connsiteY31" fmla="*/ 529369 h 673069"/>
              <a:gd name="connsiteX32" fmla="*/ 717177 w 834135"/>
              <a:gd name="connsiteY32" fmla="*/ 493511 h 673069"/>
              <a:gd name="connsiteX33" fmla="*/ 735106 w 834135"/>
              <a:gd name="connsiteY33" fmla="*/ 439722 h 673069"/>
              <a:gd name="connsiteX34" fmla="*/ 815789 w 834135"/>
              <a:gd name="connsiteY34" fmla="*/ 421793 h 673069"/>
              <a:gd name="connsiteX35" fmla="*/ 833718 w 834135"/>
              <a:gd name="connsiteY35" fmla="*/ 368005 h 673069"/>
              <a:gd name="connsiteX36" fmla="*/ 824753 w 834135"/>
              <a:gd name="connsiteY36" fmla="*/ 314216 h 673069"/>
              <a:gd name="connsiteX37" fmla="*/ 788894 w 834135"/>
              <a:gd name="connsiteY37" fmla="*/ 269393 h 673069"/>
              <a:gd name="connsiteX38" fmla="*/ 762000 w 834135"/>
              <a:gd name="connsiteY38" fmla="*/ 251464 h 673069"/>
              <a:gd name="connsiteX39" fmla="*/ 744071 w 834135"/>
              <a:gd name="connsiteY39" fmla="*/ 233534 h 673069"/>
              <a:gd name="connsiteX40" fmla="*/ 717177 w 834135"/>
              <a:gd name="connsiteY40" fmla="*/ 215605 h 673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34135" h="673069">
                <a:moveTo>
                  <a:pt x="717177" y="215605"/>
                </a:moveTo>
                <a:cubicBezTo>
                  <a:pt x="702236" y="209629"/>
                  <a:pt x="673078" y="208868"/>
                  <a:pt x="654424" y="197675"/>
                </a:cubicBezTo>
                <a:cubicBezTo>
                  <a:pt x="641612" y="189988"/>
                  <a:pt x="636214" y="173974"/>
                  <a:pt x="627530" y="161816"/>
                </a:cubicBezTo>
                <a:cubicBezTo>
                  <a:pt x="606409" y="132247"/>
                  <a:pt x="609182" y="134086"/>
                  <a:pt x="591671" y="99064"/>
                </a:cubicBezTo>
                <a:cubicBezTo>
                  <a:pt x="588683" y="72170"/>
                  <a:pt x="591954" y="43812"/>
                  <a:pt x="582706" y="18381"/>
                </a:cubicBezTo>
                <a:cubicBezTo>
                  <a:pt x="579024" y="8256"/>
                  <a:pt x="566570" y="1050"/>
                  <a:pt x="555812" y="452"/>
                </a:cubicBezTo>
                <a:cubicBezTo>
                  <a:pt x="510958" y="-2040"/>
                  <a:pt x="466165" y="6428"/>
                  <a:pt x="421341" y="9416"/>
                </a:cubicBezTo>
                <a:cubicBezTo>
                  <a:pt x="384519" y="21690"/>
                  <a:pt x="367779" y="22029"/>
                  <a:pt x="340659" y="45275"/>
                </a:cubicBezTo>
                <a:cubicBezTo>
                  <a:pt x="327824" y="56276"/>
                  <a:pt x="316753" y="69181"/>
                  <a:pt x="304800" y="81134"/>
                </a:cubicBezTo>
                <a:lnTo>
                  <a:pt x="286871" y="99064"/>
                </a:lnTo>
                <a:lnTo>
                  <a:pt x="268941" y="152852"/>
                </a:lnTo>
                <a:cubicBezTo>
                  <a:pt x="265953" y="161817"/>
                  <a:pt x="266659" y="173064"/>
                  <a:pt x="259977" y="179746"/>
                </a:cubicBezTo>
                <a:cubicBezTo>
                  <a:pt x="228683" y="211038"/>
                  <a:pt x="250064" y="195003"/>
                  <a:pt x="188259" y="215605"/>
                </a:cubicBezTo>
                <a:cubicBezTo>
                  <a:pt x="179294" y="218593"/>
                  <a:pt x="170686" y="223015"/>
                  <a:pt x="161365" y="224569"/>
                </a:cubicBezTo>
                <a:cubicBezTo>
                  <a:pt x="137389" y="228565"/>
                  <a:pt x="87811" y="236234"/>
                  <a:pt x="62753" y="242499"/>
                </a:cubicBezTo>
                <a:cubicBezTo>
                  <a:pt x="53586" y="244791"/>
                  <a:pt x="44824" y="248476"/>
                  <a:pt x="35859" y="251464"/>
                </a:cubicBezTo>
                <a:cubicBezTo>
                  <a:pt x="19690" y="267633"/>
                  <a:pt x="0" y="279305"/>
                  <a:pt x="0" y="305252"/>
                </a:cubicBezTo>
                <a:cubicBezTo>
                  <a:pt x="0" y="314702"/>
                  <a:pt x="5977" y="323181"/>
                  <a:pt x="8965" y="332146"/>
                </a:cubicBezTo>
                <a:cubicBezTo>
                  <a:pt x="77694" y="329158"/>
                  <a:pt x="146359" y="323181"/>
                  <a:pt x="215153" y="323181"/>
                </a:cubicBezTo>
                <a:cubicBezTo>
                  <a:pt x="242213" y="323181"/>
                  <a:pt x="270405" y="322898"/>
                  <a:pt x="295836" y="332146"/>
                </a:cubicBezTo>
                <a:cubicBezTo>
                  <a:pt x="305961" y="335828"/>
                  <a:pt x="307789" y="350075"/>
                  <a:pt x="313765" y="359040"/>
                </a:cubicBezTo>
                <a:cubicBezTo>
                  <a:pt x="310777" y="412828"/>
                  <a:pt x="309467" y="466736"/>
                  <a:pt x="304800" y="520405"/>
                </a:cubicBezTo>
                <a:cubicBezTo>
                  <a:pt x="302771" y="543739"/>
                  <a:pt x="275511" y="621440"/>
                  <a:pt x="304800" y="636946"/>
                </a:cubicBezTo>
                <a:cubicBezTo>
                  <a:pt x="347138" y="659360"/>
                  <a:pt x="400424" y="642923"/>
                  <a:pt x="448236" y="645911"/>
                </a:cubicBezTo>
                <a:cubicBezTo>
                  <a:pt x="457201" y="648899"/>
                  <a:pt x="466678" y="650649"/>
                  <a:pt x="475130" y="654875"/>
                </a:cubicBezTo>
                <a:cubicBezTo>
                  <a:pt x="484767" y="659693"/>
                  <a:pt x="491358" y="671281"/>
                  <a:pt x="502024" y="672805"/>
                </a:cubicBezTo>
                <a:cubicBezTo>
                  <a:pt x="514221" y="674547"/>
                  <a:pt x="526036" y="667225"/>
                  <a:pt x="537883" y="663840"/>
                </a:cubicBezTo>
                <a:cubicBezTo>
                  <a:pt x="590458" y="648818"/>
                  <a:pt x="539287" y="663138"/>
                  <a:pt x="591671" y="636946"/>
                </a:cubicBezTo>
                <a:cubicBezTo>
                  <a:pt x="600123" y="632720"/>
                  <a:pt x="610305" y="632570"/>
                  <a:pt x="618565" y="627981"/>
                </a:cubicBezTo>
                <a:cubicBezTo>
                  <a:pt x="637402" y="617516"/>
                  <a:pt x="672353" y="592122"/>
                  <a:pt x="672353" y="592122"/>
                </a:cubicBezTo>
                <a:cubicBezTo>
                  <a:pt x="678330" y="580169"/>
                  <a:pt x="683653" y="567867"/>
                  <a:pt x="690283" y="556264"/>
                </a:cubicBezTo>
                <a:cubicBezTo>
                  <a:pt x="695629" y="546909"/>
                  <a:pt x="703968" y="539272"/>
                  <a:pt x="708212" y="529369"/>
                </a:cubicBezTo>
                <a:cubicBezTo>
                  <a:pt x="713065" y="518045"/>
                  <a:pt x="713637" y="505312"/>
                  <a:pt x="717177" y="493511"/>
                </a:cubicBezTo>
                <a:cubicBezTo>
                  <a:pt x="722608" y="475409"/>
                  <a:pt x="717176" y="445698"/>
                  <a:pt x="735106" y="439722"/>
                </a:cubicBezTo>
                <a:cubicBezTo>
                  <a:pt x="779244" y="425010"/>
                  <a:pt x="752679" y="432312"/>
                  <a:pt x="815789" y="421793"/>
                </a:cubicBezTo>
                <a:cubicBezTo>
                  <a:pt x="821765" y="403864"/>
                  <a:pt x="836825" y="386647"/>
                  <a:pt x="833718" y="368005"/>
                </a:cubicBezTo>
                <a:cubicBezTo>
                  <a:pt x="830730" y="350075"/>
                  <a:pt x="830501" y="331460"/>
                  <a:pt x="824753" y="314216"/>
                </a:cubicBezTo>
                <a:cubicBezTo>
                  <a:pt x="820516" y="301506"/>
                  <a:pt x="800023" y="278296"/>
                  <a:pt x="788894" y="269393"/>
                </a:cubicBezTo>
                <a:cubicBezTo>
                  <a:pt x="780481" y="262663"/>
                  <a:pt x="770413" y="258195"/>
                  <a:pt x="762000" y="251464"/>
                </a:cubicBezTo>
                <a:cubicBezTo>
                  <a:pt x="755400" y="246184"/>
                  <a:pt x="751318" y="237883"/>
                  <a:pt x="744071" y="233534"/>
                </a:cubicBezTo>
                <a:cubicBezTo>
                  <a:pt x="714342" y="215696"/>
                  <a:pt x="732118" y="221581"/>
                  <a:pt x="717177" y="21560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F2BB4C6-CE10-5A47-A910-AC861A4A8611}"/>
              </a:ext>
            </a:extLst>
          </p:cNvPr>
          <p:cNvSpPr txBox="1"/>
          <p:nvPr/>
        </p:nvSpPr>
        <p:spPr>
          <a:xfrm>
            <a:off x="8364362" y="2433381"/>
            <a:ext cx="1709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CMU Serif Roman" charset="0"/>
                <a:ea typeface="CMU Serif Roman" charset="0"/>
                <a:cs typeface="CMU Serif Roman" charset="0"/>
              </a:rPr>
              <a:t>Irregulars</a:t>
            </a:r>
            <a:endParaRPr lang="en-GB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6F386DB-A02B-F44B-841E-2DA93214992F}"/>
              </a:ext>
            </a:extLst>
          </p:cNvPr>
          <p:cNvCxnSpPr/>
          <p:nvPr/>
        </p:nvCxnSpPr>
        <p:spPr>
          <a:xfrm>
            <a:off x="8707561" y="1864976"/>
            <a:ext cx="482874" cy="4828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61CAE0F-F33D-5542-8345-0B6667CDB150}"/>
              </a:ext>
            </a:extLst>
          </p:cNvPr>
          <p:cNvCxnSpPr>
            <a:cxnSpLocks/>
          </p:cNvCxnSpPr>
          <p:nvPr/>
        </p:nvCxnSpPr>
        <p:spPr>
          <a:xfrm rot="5400000">
            <a:off x="8778127" y="3716855"/>
            <a:ext cx="482874" cy="4828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97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17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Serif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Cao</dc:creator>
  <cp:lastModifiedBy>Jacky Cao</cp:lastModifiedBy>
  <cp:revision>37</cp:revision>
  <dcterms:created xsi:type="dcterms:W3CDTF">2018-11-09T09:28:01Z</dcterms:created>
  <dcterms:modified xsi:type="dcterms:W3CDTF">2018-11-09T10:07:00Z</dcterms:modified>
</cp:coreProperties>
</file>