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6F4"/>
    <a:srgbClr val="75C3F9"/>
    <a:srgbClr val="757575"/>
    <a:srgbClr val="388E3C"/>
    <a:srgbClr val="FFC108"/>
    <a:srgbClr val="202020"/>
    <a:srgbClr val="BF360B"/>
    <a:srgbClr val="2F528F"/>
    <a:srgbClr val="4CB050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28"/>
    <p:restoredTop sz="91830"/>
  </p:normalViewPr>
  <p:slideViewPr>
    <p:cSldViewPr snapToGrid="0" snapToObjects="1">
      <p:cViewPr>
        <p:scale>
          <a:sx n="45" d="100"/>
          <a:sy n="45" d="100"/>
        </p:scale>
        <p:origin x="90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9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BF9B5-34E6-3748-A3AE-97D3F6023AC7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96617-FF49-1349-8887-453028D552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5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96617-FF49-1349-8887-453028D552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85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68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3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79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3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72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2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2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6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77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9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483C7-B33B-DD4A-A839-CD47769B3E91}"/>
              </a:ext>
            </a:extLst>
          </p:cNvPr>
          <p:cNvSpPr/>
          <p:nvPr/>
        </p:nvSpPr>
        <p:spPr>
          <a:xfrm>
            <a:off x="597619" y="228494"/>
            <a:ext cx="20188381" cy="1511816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C7A4-CC91-654B-93BC-444CCA96E073}"/>
              </a:ext>
            </a:extLst>
          </p:cNvPr>
          <p:cNvSpPr txBox="1"/>
          <p:nvPr/>
        </p:nvSpPr>
        <p:spPr>
          <a:xfrm>
            <a:off x="5553533" y="513418"/>
            <a:ext cx="10276557" cy="587411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3600" b="1" dirty="0">
                <a:latin typeface="Roboto" pitchFamily="2" charset="0"/>
                <a:ea typeface="Roboto" pitchFamily="2" charset="0"/>
              </a:rPr>
              <a:t>Oxygen isotope evidence for Antarctic glaciation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52F0A-6608-EC43-BF02-A0EF55224171}"/>
              </a:ext>
            </a:extLst>
          </p:cNvPr>
          <p:cNvSpPr txBox="1"/>
          <p:nvPr/>
        </p:nvSpPr>
        <p:spPr>
          <a:xfrm>
            <a:off x="9735173" y="1100829"/>
            <a:ext cx="191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" pitchFamily="2" charset="0"/>
                <a:ea typeface="Roboto" pitchFamily="2" charset="0"/>
              </a:rPr>
              <a:t>Jacky Cao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4B6DA67C-C988-F54C-8871-F73B3FD02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1" t="20486" r="10471" b="18823"/>
          <a:stretch/>
        </p:blipFill>
        <p:spPr>
          <a:xfrm>
            <a:off x="17784715" y="396991"/>
            <a:ext cx="2673142" cy="12301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E5546F-CC46-BD4B-9E55-15E49427DA01}"/>
              </a:ext>
            </a:extLst>
          </p:cNvPr>
          <p:cNvSpPr/>
          <p:nvPr/>
        </p:nvSpPr>
        <p:spPr>
          <a:xfrm>
            <a:off x="597619" y="2095032"/>
            <a:ext cx="6481605" cy="3833820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01094B-E0C1-5645-AB9E-432E6C0BE28A}"/>
              </a:ext>
            </a:extLst>
          </p:cNvPr>
          <p:cNvSpPr/>
          <p:nvPr/>
        </p:nvSpPr>
        <p:spPr>
          <a:xfrm>
            <a:off x="7451004" y="2095032"/>
            <a:ext cx="6481605" cy="12627328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210376-9F2D-0F40-9FCA-FDD84DFEC880}"/>
              </a:ext>
            </a:extLst>
          </p:cNvPr>
          <p:cNvSpPr/>
          <p:nvPr/>
        </p:nvSpPr>
        <p:spPr>
          <a:xfrm>
            <a:off x="14304389" y="2095032"/>
            <a:ext cx="6481605" cy="12627328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5C7042-C6C2-CB46-ACD3-34CFBE877839}"/>
              </a:ext>
            </a:extLst>
          </p:cNvPr>
          <p:cNvSpPr/>
          <p:nvPr/>
        </p:nvSpPr>
        <p:spPr>
          <a:xfrm>
            <a:off x="597618" y="2095032"/>
            <a:ext cx="6481605" cy="56842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1C23B-B0B6-7149-B97B-E5D34C52A471}"/>
              </a:ext>
            </a:extLst>
          </p:cNvPr>
          <p:cNvSpPr txBox="1"/>
          <p:nvPr/>
        </p:nvSpPr>
        <p:spPr>
          <a:xfrm>
            <a:off x="2834123" y="2147092"/>
            <a:ext cx="2008590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ABSTRACT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55818-4206-724B-B2B0-308087FBC4EB}"/>
              </a:ext>
            </a:extLst>
          </p:cNvPr>
          <p:cNvSpPr txBox="1"/>
          <p:nvPr/>
        </p:nvSpPr>
        <p:spPr>
          <a:xfrm>
            <a:off x="715606" y="2759659"/>
            <a:ext cx="191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Through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B7E4D7-9CC3-534F-B609-D2275DAE79FE}"/>
              </a:ext>
            </a:extLst>
          </p:cNvPr>
          <p:cNvSpPr/>
          <p:nvPr/>
        </p:nvSpPr>
        <p:spPr>
          <a:xfrm>
            <a:off x="597618" y="6283574"/>
            <a:ext cx="6481605" cy="3833820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659582-89A4-504D-BB7C-17796DBF1C1C}"/>
              </a:ext>
            </a:extLst>
          </p:cNvPr>
          <p:cNvSpPr/>
          <p:nvPr/>
        </p:nvSpPr>
        <p:spPr>
          <a:xfrm>
            <a:off x="597617" y="6283574"/>
            <a:ext cx="6481605" cy="56842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016B5C-64E9-3049-A205-3663C84D0E33}"/>
              </a:ext>
            </a:extLst>
          </p:cNvPr>
          <p:cNvSpPr txBox="1"/>
          <p:nvPr/>
        </p:nvSpPr>
        <p:spPr>
          <a:xfrm>
            <a:off x="2443371" y="6335634"/>
            <a:ext cx="2790093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7C125E-C7FD-AC43-9428-ACC0E403A784}"/>
              </a:ext>
            </a:extLst>
          </p:cNvPr>
          <p:cNvSpPr txBox="1"/>
          <p:nvPr/>
        </p:nvSpPr>
        <p:spPr>
          <a:xfrm>
            <a:off x="715605" y="6948201"/>
            <a:ext cx="191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Through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0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2956</TotalTime>
  <Words>13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310</cp:revision>
  <cp:lastPrinted>2018-01-28T17:49:54Z</cp:lastPrinted>
  <dcterms:created xsi:type="dcterms:W3CDTF">2018-01-21T00:47:46Z</dcterms:created>
  <dcterms:modified xsi:type="dcterms:W3CDTF">2019-02-13T09:50:32Z</dcterms:modified>
</cp:coreProperties>
</file>