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38C6-E08C-7D41-9217-0771C2C3F712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D0947-9E36-7641-837F-2AD361D1B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7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1849-BC05-F242-9028-B1E624466C5A}" type="datetime1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23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6058-FB40-A64F-8E86-23CF5C098BBC}" type="datetime1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7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855-2C79-C54C-B317-B1A3C6ED019A}" type="datetime1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5203-B363-9B48-8E79-C9A8AABC4038}" type="datetime1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1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5C84-928D-9742-ABCE-BFBD60792C04}" type="datetime1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6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E687-E1D5-454C-93E4-6F5390968CAB}" type="datetime1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49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824A-BDD5-0649-8DE8-4454E8647568}" type="datetime1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2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4DA-2064-9B4E-9AD7-444576755AB1}" type="datetime1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809-0508-804A-9E6F-1B4121DD0704}" type="datetime1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2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E4FB-C3C9-D944-A7E2-66EAB7B70D58}" type="datetime1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61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A9C9-ACCF-3047-8BC9-D83F512A723F}" type="datetime1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19AF-4041-D641-92CE-18D361728CB4}" type="datetime1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63339-EC34-F948-A589-A014253E9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GB" sz="5100">
                <a:solidFill>
                  <a:schemeClr val="tx1">
                    <a:lumMod val="85000"/>
                    <a:lumOff val="15000"/>
                  </a:schemeClr>
                </a:solidFill>
              </a:rPr>
              <a:t>The relation between stars and gas in distant galaxies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FDA8D-DBB5-D04F-B56D-232A13932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Jacky Cao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06A5-B98E-6C4F-8221-07328411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528" y="6356350"/>
            <a:ext cx="365760" cy="365125"/>
          </a:xfrm>
          <a:prstGeom prst="ellipse">
            <a:avLst/>
          </a:prstGeom>
          <a:solidFill>
            <a:srgbClr val="3F3F3F"/>
          </a:solidFill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839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C138-DF06-7844-BEE7-92C8E9BE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7A73-8FAC-CB47-B7BB-DF908427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56130-D76E-374E-B833-DAA23236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89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relation between stars and gas in distant galaxies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 between stars and gas in distant galaxies</dc:title>
  <dc:creator>Jacky Cao</dc:creator>
  <cp:lastModifiedBy>Jacky Cao</cp:lastModifiedBy>
  <cp:revision>3</cp:revision>
  <dcterms:created xsi:type="dcterms:W3CDTF">2019-02-18T17:42:16Z</dcterms:created>
  <dcterms:modified xsi:type="dcterms:W3CDTF">2019-02-18T19:26:37Z</dcterms:modified>
</cp:coreProperties>
</file>