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106" d="100"/>
          <a:sy n="106" d="100"/>
        </p:scale>
        <p:origin x="2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66492" y="275265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66491" y="3190057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59403" y="3643870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66490" y="409768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335530" y="4551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419399" y="31900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869492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2122919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641703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F75597-51B8-E746-ADF3-8DBF56697EAB}"/>
              </a:ext>
            </a:extLst>
          </p:cNvPr>
          <p:cNvCxnSpPr>
            <a:cxnSpLocks/>
          </p:cNvCxnSpPr>
          <p:nvPr/>
        </p:nvCxnSpPr>
        <p:spPr>
          <a:xfrm flipH="1">
            <a:off x="1041532" y="4480294"/>
            <a:ext cx="2952952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87FB1-E54E-8B4A-83A5-07C78375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11683" r="7653" b="11683"/>
          <a:stretch/>
        </p:blipFill>
        <p:spPr>
          <a:xfrm>
            <a:off x="3944607" y="1969132"/>
            <a:ext cx="4302624" cy="2919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BB517-15FE-164A-BECE-4AF278AE964F}"/>
              </a:ext>
            </a:extLst>
          </p:cNvPr>
          <p:cNvCxnSpPr>
            <a:cxnSpLocks/>
          </p:cNvCxnSpPr>
          <p:nvPr/>
        </p:nvCxnSpPr>
        <p:spPr>
          <a:xfrm flipH="1">
            <a:off x="7480745" y="4313637"/>
            <a:ext cx="766487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052140-783E-E048-9C61-B48CE6C5F1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6165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2D113D-74FB-9245-ABBA-BDE61A13AD8E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1174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F3774-F39B-4944-BF84-A65A6F34D17D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600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53D10-809A-B849-8D5E-0E9728C65CB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69403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4DA89-BC75-C24D-BE1D-EA2AE2F7E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8481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503676-3F11-5744-934F-42F93BE49C42}"/>
              </a:ext>
            </a:extLst>
          </p:cNvPr>
          <p:cNvCxnSpPr>
            <a:cxnSpLocks/>
          </p:cNvCxnSpPr>
          <p:nvPr/>
        </p:nvCxnSpPr>
        <p:spPr>
          <a:xfrm rot="5400000" flipH="1">
            <a:off x="6528752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19583-88F5-5A46-B377-39B5A4320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6335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7F3-0472-7B43-AAA4-2200AC52DEB3}"/>
              </a:ext>
            </a:extLst>
          </p:cNvPr>
          <p:cNvSpPr txBox="1"/>
          <p:nvPr/>
        </p:nvSpPr>
        <p:spPr>
          <a:xfrm>
            <a:off x="3594949" y="499544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0821F-E1DE-5849-84F2-1A96815962B9}"/>
              </a:ext>
            </a:extLst>
          </p:cNvPr>
          <p:cNvSpPr txBox="1"/>
          <p:nvPr/>
        </p:nvSpPr>
        <p:spPr>
          <a:xfrm>
            <a:off x="4125073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72B4-7E10-5848-9747-B0D80BC1E568}"/>
              </a:ext>
            </a:extLst>
          </p:cNvPr>
          <p:cNvSpPr txBox="1"/>
          <p:nvPr/>
        </p:nvSpPr>
        <p:spPr>
          <a:xfrm>
            <a:off x="4651946" y="501704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0FB94-F6FC-6645-8FE4-C5F78539E59F}"/>
              </a:ext>
            </a:extLst>
          </p:cNvPr>
          <p:cNvSpPr txBox="1"/>
          <p:nvPr/>
        </p:nvSpPr>
        <p:spPr>
          <a:xfrm>
            <a:off x="517678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6B9A9-573E-AA41-AE99-B39C361703D5}"/>
              </a:ext>
            </a:extLst>
          </p:cNvPr>
          <p:cNvSpPr txBox="1"/>
          <p:nvPr/>
        </p:nvSpPr>
        <p:spPr>
          <a:xfrm>
            <a:off x="5717040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D7A0C-FB2D-094F-9D2F-11EDBDDF475A}"/>
              </a:ext>
            </a:extLst>
          </p:cNvPr>
          <p:cNvSpPr txBox="1"/>
          <p:nvPr/>
        </p:nvSpPr>
        <p:spPr>
          <a:xfrm>
            <a:off x="6243750" y="501252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8BA55-2A16-954F-A496-15A4F37B8451}"/>
              </a:ext>
            </a:extLst>
          </p:cNvPr>
          <p:cNvSpPr txBox="1"/>
          <p:nvPr/>
        </p:nvSpPr>
        <p:spPr>
          <a:xfrm>
            <a:off x="6770218" y="501367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1500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F62C14-ECD9-8742-B202-6EE0BB2862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595769" y="4954188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578937-9464-F543-B0DC-8B0AE54CAFA1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4221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18BE6-39CA-3840-8F84-D25E608F3494}"/>
              </a:ext>
            </a:extLst>
          </p:cNvPr>
          <p:cNvSpPr txBox="1"/>
          <p:nvPr/>
        </p:nvSpPr>
        <p:spPr>
          <a:xfrm>
            <a:off x="7306969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1750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9856-A180-4A42-A965-ABB8965E6D83}"/>
              </a:ext>
            </a:extLst>
          </p:cNvPr>
          <p:cNvSpPr txBox="1"/>
          <p:nvPr/>
        </p:nvSpPr>
        <p:spPr>
          <a:xfrm>
            <a:off x="7842328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43054-184F-294C-A6A9-EC282228A28C}"/>
              </a:ext>
            </a:extLst>
          </p:cNvPr>
          <p:cNvSpPr txBox="1"/>
          <p:nvPr/>
        </p:nvSpPr>
        <p:spPr>
          <a:xfrm>
            <a:off x="5309658" y="529838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CEBCFC-8BB9-6F4C-8AF5-03780E233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0" t="36238" r="5309" b="35619"/>
          <a:stretch/>
        </p:blipFill>
        <p:spPr>
          <a:xfrm>
            <a:off x="8333537" y="2245771"/>
            <a:ext cx="219318" cy="238520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ED38A-3E8F-8144-B5FC-297EA48DD387}"/>
              </a:ext>
            </a:extLst>
          </p:cNvPr>
          <p:cNvCxnSpPr>
            <a:cxnSpLocks/>
          </p:cNvCxnSpPr>
          <p:nvPr/>
        </p:nvCxnSpPr>
        <p:spPr>
          <a:xfrm flipH="1">
            <a:off x="3721194" y="2858628"/>
            <a:ext cx="1516844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4D2A7-6203-5B47-A60B-231CFF920B5E}"/>
              </a:ext>
            </a:extLst>
          </p:cNvPr>
          <p:cNvCxnSpPr>
            <a:cxnSpLocks/>
          </p:cNvCxnSpPr>
          <p:nvPr/>
        </p:nvCxnSpPr>
        <p:spPr>
          <a:xfrm flipH="1">
            <a:off x="3944607" y="3279385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3A63D1-E5EF-C849-B36A-897CF6D07D5F}"/>
              </a:ext>
            </a:extLst>
          </p:cNvPr>
          <p:cNvSpPr txBox="1"/>
          <p:nvPr/>
        </p:nvSpPr>
        <p:spPr>
          <a:xfrm rot="16200000">
            <a:off x="2446065" y="3107405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949AF-DD1A-B648-8563-DFEE91822DB4}"/>
              </a:ext>
            </a:extLst>
          </p:cNvPr>
          <p:cNvCxnSpPr>
            <a:cxnSpLocks/>
          </p:cNvCxnSpPr>
          <p:nvPr/>
        </p:nvCxnSpPr>
        <p:spPr>
          <a:xfrm flipH="1">
            <a:off x="3811617" y="459921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7E881-AC0A-BB4E-992F-DEC0CB4C7D3D}"/>
              </a:ext>
            </a:extLst>
          </p:cNvPr>
          <p:cNvCxnSpPr>
            <a:cxnSpLocks/>
          </p:cNvCxnSpPr>
          <p:nvPr/>
        </p:nvCxnSpPr>
        <p:spPr>
          <a:xfrm flipH="1">
            <a:off x="3811617" y="42691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3F1985-77F1-DC4F-BEC5-8D754D063E8C}"/>
              </a:ext>
            </a:extLst>
          </p:cNvPr>
          <p:cNvCxnSpPr>
            <a:cxnSpLocks/>
          </p:cNvCxnSpPr>
          <p:nvPr/>
        </p:nvCxnSpPr>
        <p:spPr>
          <a:xfrm flipH="1">
            <a:off x="3811617" y="19898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CA8D3-B26C-7140-9C8C-E4CA832CECDF}"/>
              </a:ext>
            </a:extLst>
          </p:cNvPr>
          <p:cNvCxnSpPr>
            <a:cxnSpLocks/>
          </p:cNvCxnSpPr>
          <p:nvPr/>
        </p:nvCxnSpPr>
        <p:spPr>
          <a:xfrm flipH="1">
            <a:off x="3811617" y="228423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7426C-89AA-584D-BA1D-BF2EFA9A7AA8}"/>
              </a:ext>
            </a:extLst>
          </p:cNvPr>
          <p:cNvCxnSpPr>
            <a:cxnSpLocks/>
          </p:cNvCxnSpPr>
          <p:nvPr/>
        </p:nvCxnSpPr>
        <p:spPr>
          <a:xfrm flipH="1">
            <a:off x="3811617" y="262082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008A9-F96E-4149-A4D2-4BD3A6B08EE2}"/>
              </a:ext>
            </a:extLst>
          </p:cNvPr>
          <p:cNvCxnSpPr>
            <a:cxnSpLocks/>
          </p:cNvCxnSpPr>
          <p:nvPr/>
        </p:nvCxnSpPr>
        <p:spPr>
          <a:xfrm flipH="1">
            <a:off x="3811617" y="295273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2B3001-B9E6-DD4A-990E-A06F7B86E612}"/>
              </a:ext>
            </a:extLst>
          </p:cNvPr>
          <p:cNvCxnSpPr>
            <a:cxnSpLocks/>
          </p:cNvCxnSpPr>
          <p:nvPr/>
        </p:nvCxnSpPr>
        <p:spPr>
          <a:xfrm flipH="1">
            <a:off x="3811617" y="327668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C0E4A-376F-C14D-A951-4C40CB30CA38}"/>
              </a:ext>
            </a:extLst>
          </p:cNvPr>
          <p:cNvCxnSpPr>
            <a:cxnSpLocks/>
          </p:cNvCxnSpPr>
          <p:nvPr/>
        </p:nvCxnSpPr>
        <p:spPr>
          <a:xfrm flipH="1">
            <a:off x="3811617" y="360859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A7AB24-37B7-C342-9D07-050E03E6D3E3}"/>
              </a:ext>
            </a:extLst>
          </p:cNvPr>
          <p:cNvCxnSpPr>
            <a:cxnSpLocks/>
          </p:cNvCxnSpPr>
          <p:nvPr/>
        </p:nvCxnSpPr>
        <p:spPr>
          <a:xfrm flipH="1">
            <a:off x="3811617" y="3934901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EF497-B501-344E-960F-6B574B8DB779}"/>
              </a:ext>
            </a:extLst>
          </p:cNvPr>
          <p:cNvSpPr txBox="1"/>
          <p:nvPr/>
        </p:nvSpPr>
        <p:spPr>
          <a:xfrm>
            <a:off x="3293927" y="182336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A10207-78CB-0746-AD82-762728272FC6}"/>
              </a:ext>
            </a:extLst>
          </p:cNvPr>
          <p:cNvSpPr txBox="1"/>
          <p:nvPr/>
        </p:nvSpPr>
        <p:spPr>
          <a:xfrm>
            <a:off x="3293927" y="212124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6794D9-840A-4E44-AF31-20F6C9DD7656}"/>
              </a:ext>
            </a:extLst>
          </p:cNvPr>
          <p:cNvSpPr txBox="1"/>
          <p:nvPr/>
        </p:nvSpPr>
        <p:spPr>
          <a:xfrm>
            <a:off x="3293928" y="24508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84194-E4AC-CA45-AD22-B537B7C8BAAE}"/>
              </a:ext>
            </a:extLst>
          </p:cNvPr>
          <p:cNvSpPr txBox="1"/>
          <p:nvPr/>
        </p:nvSpPr>
        <p:spPr>
          <a:xfrm>
            <a:off x="3289552" y="278340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4AF34-6C72-B842-A6C7-5F840E4D47CB}"/>
              </a:ext>
            </a:extLst>
          </p:cNvPr>
          <p:cNvSpPr txBox="1"/>
          <p:nvPr/>
        </p:nvSpPr>
        <p:spPr>
          <a:xfrm>
            <a:off x="3293927" y="308816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46C78-7930-EC43-BEAA-47FD860F54D6}"/>
              </a:ext>
            </a:extLst>
          </p:cNvPr>
          <p:cNvSpPr txBox="1"/>
          <p:nvPr/>
        </p:nvSpPr>
        <p:spPr>
          <a:xfrm>
            <a:off x="3301166" y="3438375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B6FEC-989A-944A-A42D-DBFAA8302126}"/>
              </a:ext>
            </a:extLst>
          </p:cNvPr>
          <p:cNvSpPr txBox="1"/>
          <p:nvPr/>
        </p:nvSpPr>
        <p:spPr>
          <a:xfrm>
            <a:off x="3301166" y="3764904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C7AC2-A9A9-1E42-A409-D63B77588787}"/>
              </a:ext>
            </a:extLst>
          </p:cNvPr>
          <p:cNvSpPr txBox="1"/>
          <p:nvPr/>
        </p:nvSpPr>
        <p:spPr>
          <a:xfrm>
            <a:off x="3301166" y="410541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F25ED2-4B70-9B4D-978A-4FCC0C7A15E5}"/>
              </a:ext>
            </a:extLst>
          </p:cNvPr>
          <p:cNvSpPr txBox="1"/>
          <p:nvPr/>
        </p:nvSpPr>
        <p:spPr>
          <a:xfrm>
            <a:off x="3301166" y="442728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DA62F6-D25D-BD42-8EB2-57CC46DD9785}"/>
              </a:ext>
            </a:extLst>
          </p:cNvPr>
          <p:cNvSpPr txBox="1"/>
          <p:nvPr/>
        </p:nvSpPr>
        <p:spPr>
          <a:xfrm>
            <a:off x="8431793" y="431363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-9.33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7D3B19-9A39-CB44-A410-19DA0456D46D}"/>
              </a:ext>
            </a:extLst>
          </p:cNvPr>
          <p:cNvSpPr txBox="1"/>
          <p:nvPr/>
        </p:nvSpPr>
        <p:spPr>
          <a:xfrm>
            <a:off x="8320014" y="359562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99D13F-D010-7842-8A7D-2814DC4E31DB}"/>
              </a:ext>
            </a:extLst>
          </p:cNvPr>
          <p:cNvSpPr txBox="1"/>
          <p:nvPr/>
        </p:nvSpPr>
        <p:spPr>
          <a:xfrm>
            <a:off x="8452341" y="2876094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-0.665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1C9355-C506-C544-9E78-EF6B5800F940}"/>
              </a:ext>
            </a:extLst>
          </p:cNvPr>
          <p:cNvSpPr txBox="1"/>
          <p:nvPr/>
        </p:nvSpPr>
        <p:spPr>
          <a:xfrm>
            <a:off x="8394068" y="2188380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3.67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E0952D-0253-9946-940E-6A997B8D4A9B}"/>
              </a:ext>
            </a:extLst>
          </p:cNvPr>
          <p:cNvCxnSpPr>
            <a:cxnSpLocks/>
          </p:cNvCxnSpPr>
          <p:nvPr/>
        </p:nvCxnSpPr>
        <p:spPr>
          <a:xfrm flipH="1">
            <a:off x="3811617" y="3696279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9F2FEB-531A-9A42-8FDB-84A192D9EB2C}"/>
              </a:ext>
            </a:extLst>
          </p:cNvPr>
          <p:cNvCxnSpPr>
            <a:cxnSpLocks/>
          </p:cNvCxnSpPr>
          <p:nvPr/>
        </p:nvCxnSpPr>
        <p:spPr>
          <a:xfrm flipH="1">
            <a:off x="3944768" y="4493253"/>
            <a:ext cx="430246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849156-36EA-A94B-95E3-086EDFFABAC7}"/>
              </a:ext>
            </a:extLst>
          </p:cNvPr>
          <p:cNvCxnSpPr>
            <a:cxnSpLocks/>
          </p:cNvCxnSpPr>
          <p:nvPr/>
        </p:nvCxnSpPr>
        <p:spPr>
          <a:xfrm flipH="1">
            <a:off x="3944607" y="4313637"/>
            <a:ext cx="352361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85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91</cp:revision>
  <dcterms:created xsi:type="dcterms:W3CDTF">2017-12-27T10:55:53Z</dcterms:created>
  <dcterms:modified xsi:type="dcterms:W3CDTF">2018-11-18T13:40:03Z</dcterms:modified>
</cp:coreProperties>
</file>