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76" d="100"/>
          <a:sy n="76" d="100"/>
        </p:scale>
        <p:origin x="87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27/02/2019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27/02/2019</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1" name="Rectangle 30">
            <a:extLst>
              <a:ext uri="{FF2B5EF4-FFF2-40B4-BE49-F238E27FC236}">
                <a16:creationId xmlns:a16="http://schemas.microsoft.com/office/drawing/2014/main" id="{D8B18BB1-3EFC-DD4D-951B-DD4AB14E2E42}"/>
              </a:ext>
            </a:extLst>
          </p:cNvPr>
          <p:cNvSpPr/>
          <p:nvPr/>
        </p:nvSpPr>
        <p:spPr>
          <a:xfrm>
            <a:off x="245534" y="1142647"/>
            <a:ext cx="3922371" cy="333172"/>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47639" y="1184804"/>
            <a:ext cx="91814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7" y="14336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5" y="3583799"/>
            <a:ext cx="3922370" cy="324880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3" y="358379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5"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19" y="3923164"/>
                <a:ext cx="3922365" cy="3046988"/>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b="0" dirty="0" err="1">
                    <a:latin typeface="Lato" panose="020F0502020204030203" pitchFamily="34" charset="0"/>
                    <a:ea typeface="Lato" panose="020F0502020204030203" pitchFamily="34" charset="0"/>
                    <a:cs typeface="Lato" panose="020F0502020204030203" pitchFamily="34" charset="0"/>
                  </a:rPr>
                  <a:t>Cenozoic</a:t>
                </a:r>
                <a:r>
                  <a:rPr lang="en-GB" sz="1200" b="0" dirty="0">
                    <a:latin typeface="Lato" panose="020F0502020204030203" pitchFamily="34" charset="0"/>
                    <a:ea typeface="Lato" panose="020F0502020204030203" pitchFamily="34" charset="0"/>
                    <a:cs typeface="Lato" panose="020F0502020204030203" pitchFamily="34" charset="0"/>
                  </a:rPr>
                  <a:t> near to the Eocene-Oligocene transition, ca. 33.8 Ma</a:t>
                </a:r>
                <a:r>
                  <a:rPr lang="en-GB" sz="1200" dirty="0">
                    <a:latin typeface="Lato" panose="020F0502020204030203" pitchFamily="34" charset="0"/>
                    <a:ea typeface="Lato" panose="020F0502020204030203" pitchFamily="34" charset="0"/>
                    <a:cs typeface="Lato" panose="020F0502020204030203" pitchFamily="34" charset="0"/>
                  </a:rPr>
                  <a:t>.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isotope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b="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19" y="3923164"/>
                <a:ext cx="3922365" cy="3046988"/>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5"/>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6" y="7332665"/>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47107" y="7332665"/>
            <a:ext cx="116396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79" y="7616965"/>
            <a:ext cx="3922353" cy="830997"/>
          </a:xfrm>
          <a:prstGeom prst="rect">
            <a:avLst/>
          </a:prstGeom>
          <a:noFill/>
        </p:spPr>
        <p:txBody>
          <a:bodyPr wrap="square"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95" y="3707040"/>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94" y="3707040"/>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9948670" y="3714951"/>
            <a:ext cx="1360844" cy="256931"/>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86" y="4012550"/>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3" y="1142646"/>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4" y="6199268"/>
            <a:ext cx="3922365" cy="1015663"/>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
        <p:nvSpPr>
          <p:cNvPr id="50" name="Rectangle 49">
            <a:extLst>
              <a:ext uri="{FF2B5EF4-FFF2-40B4-BE49-F238E27FC236}">
                <a16:creationId xmlns:a16="http://schemas.microsoft.com/office/drawing/2014/main" id="{3E8C918B-92A3-4341-9FBB-51B85D3353A3}"/>
              </a:ext>
            </a:extLst>
          </p:cNvPr>
          <p:cNvSpPr/>
          <p:nvPr/>
        </p:nvSpPr>
        <p:spPr>
          <a:xfrm>
            <a:off x="246728" y="7005378"/>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1441503" y="7048626"/>
            <a:ext cx="1543435" cy="24667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8"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5"/>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TextBox 55">
            <a:extLst>
              <a:ext uri="{FF2B5EF4-FFF2-40B4-BE49-F238E27FC236}">
                <a16:creationId xmlns:a16="http://schemas.microsoft.com/office/drawing/2014/main" id="{B0771E8B-C509-AB42-9E94-D671A6460B04}"/>
              </a:ext>
            </a:extLst>
          </p:cNvPr>
          <p:cNvSpPr txBox="1"/>
          <p:nvPr/>
        </p:nvSpPr>
        <p:spPr>
          <a:xfrm>
            <a:off x="244213" y="7339966"/>
            <a:ext cx="1752665" cy="276999"/>
          </a:xfrm>
          <a:prstGeom prst="rect">
            <a:avLst/>
          </a:prstGeom>
          <a:noFill/>
        </p:spPr>
        <p:txBody>
          <a:bodyPr wrap="square" rtlCol="0">
            <a:spAutoFit/>
          </a:bodyPr>
          <a:lstStyle/>
          <a:p>
            <a:pPr algn="just"/>
            <a:r>
              <a:rPr lang="en-GB" sz="1200" b="0" dirty="0" err="1">
                <a:latin typeface="Lato" panose="020F0502020204030203" pitchFamily="34" charset="0"/>
                <a:ea typeface="Lato" panose="020F0502020204030203" pitchFamily="34" charset="0"/>
                <a:cs typeface="Lato" panose="020F0502020204030203" pitchFamily="34" charset="0"/>
              </a:rPr>
              <a:t>asdlaksdml</a:t>
            </a:r>
            <a:endParaRPr lang="en-GB" sz="1200" b="0" dirty="0">
              <a:latin typeface="Lato" panose="020F0502020204030203" pitchFamily="34" charset="0"/>
              <a:ea typeface="Lato" panose="020F0502020204030203" pitchFamily="34" charset="0"/>
              <a:cs typeface="Lato" panose="020F0502020204030203" pitchFamily="34" charset="0"/>
            </a:endParaRPr>
          </a:p>
        </p:txBody>
      </p:sp>
      <p:sp>
        <p:nvSpPr>
          <p:cNvPr id="57" name="TextBox 56">
            <a:extLst>
              <a:ext uri="{FF2B5EF4-FFF2-40B4-BE49-F238E27FC236}">
                <a16:creationId xmlns:a16="http://schemas.microsoft.com/office/drawing/2014/main" id="{C6480716-8C9C-D542-B59B-3E0092D27B8B}"/>
              </a:ext>
            </a:extLst>
          </p:cNvPr>
          <p:cNvSpPr txBox="1"/>
          <p:nvPr/>
        </p:nvSpPr>
        <p:spPr>
          <a:xfrm>
            <a:off x="1996878" y="9074241"/>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940</TotalTime>
  <Words>235</Words>
  <Application>Microsoft Macintosh PowerPoint</Application>
  <PresentationFormat>A3 Paper (297x420 mm)</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108</cp:revision>
  <dcterms:created xsi:type="dcterms:W3CDTF">2019-02-13T11:13:19Z</dcterms:created>
  <dcterms:modified xsi:type="dcterms:W3CDTF">2019-02-27T17:44:03Z</dcterms:modified>
</cp:coreProperties>
</file>