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9"/>
  </p:normalViewPr>
  <p:slideViewPr>
    <p:cSldViewPr snapToGrid="0" snapToObjects="1">
      <p:cViewPr>
        <p:scale>
          <a:sx n="55" d="100"/>
          <a:sy n="55" d="100"/>
        </p:scale>
        <p:origin x="10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6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68E2-BA66-4747-840A-6EDC48E7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7" y="877335"/>
            <a:ext cx="5854700" cy="4394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60950" y="1173489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41.1 ka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5406279" y="1431235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B1B26-110E-0444-A3BA-7FB0D1F32C9F}"/>
              </a:ext>
            </a:extLst>
          </p:cNvPr>
          <p:cNvSpPr txBox="1"/>
          <p:nvPr/>
        </p:nvSpPr>
        <p:spPr>
          <a:xfrm>
            <a:off x="3461019" y="3275111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96.3 ka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D69F4F-A0B3-1A48-8E2C-F9F356BCB48D}"/>
              </a:ext>
            </a:extLst>
          </p:cNvPr>
          <p:cNvCxnSpPr>
            <a:cxnSpLocks/>
          </p:cNvCxnSpPr>
          <p:nvPr/>
        </p:nvCxnSpPr>
        <p:spPr>
          <a:xfrm>
            <a:off x="4306348" y="3530289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C67C11-D726-6344-808D-32CB98960CCD}"/>
              </a:ext>
            </a:extLst>
          </p:cNvPr>
          <p:cNvSpPr txBox="1"/>
          <p:nvPr/>
        </p:nvSpPr>
        <p:spPr>
          <a:xfrm>
            <a:off x="5965120" y="3647194"/>
            <a:ext cx="169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charset="0"/>
                <a:ea typeface="CMU Serif Roman" charset="0"/>
                <a:cs typeface="CMU Serif Roman" charset="0"/>
              </a:rPr>
              <a:t>23.7 ka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6E1EB2-30D8-F14D-87C3-C51AA6153B11}"/>
              </a:ext>
            </a:extLst>
          </p:cNvPr>
          <p:cNvCxnSpPr>
            <a:cxnSpLocks/>
          </p:cNvCxnSpPr>
          <p:nvPr/>
        </p:nvCxnSpPr>
        <p:spPr>
          <a:xfrm>
            <a:off x="6810449" y="3902372"/>
            <a:ext cx="0" cy="27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3;&#10;&#13;&#10;Description automatically generated">
            <a:extLst>
              <a:ext uri="{FF2B5EF4-FFF2-40B4-BE49-F238E27FC236}">
                <a16:creationId xmlns:a16="http://schemas.microsoft.com/office/drawing/2014/main" id="{B98F3252-9AB6-384D-9D45-2797CE83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1" t="9557" r="7587" b="10084"/>
          <a:stretch/>
        </p:blipFill>
        <p:spPr>
          <a:xfrm>
            <a:off x="4844561" y="1885873"/>
            <a:ext cx="3765237" cy="3061541"/>
          </a:xfrm>
          <a:prstGeom prst="rect">
            <a:avLst/>
          </a:prstGeom>
        </p:spPr>
      </p:pic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47BE4F8-7912-FA42-979F-AC1DC8B54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3" t="9796" r="7542" b="9844"/>
          <a:stretch/>
        </p:blipFill>
        <p:spPr>
          <a:xfrm>
            <a:off x="8609798" y="1890278"/>
            <a:ext cx="3756098" cy="3061541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C5B8E4-222E-5748-8087-B64D6E89A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7" t="9880" r="7310" b="9760"/>
          <a:stretch/>
        </p:blipFill>
        <p:spPr>
          <a:xfrm>
            <a:off x="1080165" y="1898229"/>
            <a:ext cx="3789110" cy="306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78071C-CD87-294F-AFD5-B60C8DBA549C}"/>
              </a:ext>
            </a:extLst>
          </p:cNvPr>
          <p:cNvSpPr txBox="1"/>
          <p:nvPr/>
        </p:nvSpPr>
        <p:spPr>
          <a:xfrm>
            <a:off x="2145896" y="194765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3BBD-C8B9-B247-9689-40119976D0D6}"/>
              </a:ext>
            </a:extLst>
          </p:cNvPr>
          <p:cNvSpPr txBox="1"/>
          <p:nvPr/>
        </p:nvSpPr>
        <p:spPr>
          <a:xfrm>
            <a:off x="1128752" y="1922420"/>
            <a:ext cx="4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BE9-A301-4F45-B6B0-9507B9CDB53A}"/>
              </a:ext>
            </a:extLst>
          </p:cNvPr>
          <p:cNvSpPr txBox="1"/>
          <p:nvPr/>
        </p:nvSpPr>
        <p:spPr>
          <a:xfrm>
            <a:off x="4325207" y="1953308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EA9D7-3F61-1647-89FA-14D32C992119}"/>
              </a:ext>
            </a:extLst>
          </p:cNvPr>
          <p:cNvSpPr txBox="1"/>
          <p:nvPr/>
        </p:nvSpPr>
        <p:spPr>
          <a:xfrm>
            <a:off x="8007273" y="1917547"/>
            <a:ext cx="16906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0">
                  <a:noFill/>
                </a:ln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BD161-B8C9-294F-83DB-0D447B9589D1}"/>
              </a:ext>
            </a:extLst>
          </p:cNvPr>
          <p:cNvSpPr txBox="1"/>
          <p:nvPr/>
        </p:nvSpPr>
        <p:spPr>
          <a:xfrm>
            <a:off x="5879115" y="1961577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Obliquity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C88D1-1AE5-EC4E-8607-C207379BADFA}"/>
              </a:ext>
            </a:extLst>
          </p:cNvPr>
          <p:cNvSpPr txBox="1"/>
          <p:nvPr/>
        </p:nvSpPr>
        <p:spPr>
          <a:xfrm>
            <a:off x="8801664" y="1961577"/>
            <a:ext cx="337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Perihelion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longitude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5ED32-25DB-3846-8E00-04CC9CB2EEC5}"/>
              </a:ext>
            </a:extLst>
          </p:cNvPr>
          <p:cNvCxnSpPr>
            <a:cxnSpLocks/>
          </p:cNvCxnSpPr>
          <p:nvPr/>
        </p:nvCxnSpPr>
        <p:spPr>
          <a:xfrm flipH="1">
            <a:off x="975684" y="206346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3BB79-10F3-7C4C-B942-406ED48E8DE1}"/>
              </a:ext>
            </a:extLst>
          </p:cNvPr>
          <p:cNvSpPr txBox="1"/>
          <p:nvPr/>
        </p:nvSpPr>
        <p:spPr>
          <a:xfrm>
            <a:off x="367933" y="186312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2.8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3B594-9402-3A45-B5E9-2F31DBCCD7B3}"/>
              </a:ext>
            </a:extLst>
          </p:cNvPr>
          <p:cNvCxnSpPr>
            <a:cxnSpLocks/>
          </p:cNvCxnSpPr>
          <p:nvPr/>
        </p:nvCxnSpPr>
        <p:spPr>
          <a:xfrm flipH="1">
            <a:off x="967675" y="249984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43DBCB-6CB6-744C-BFF3-E1332C1A8A43}"/>
              </a:ext>
            </a:extLst>
          </p:cNvPr>
          <p:cNvCxnSpPr>
            <a:cxnSpLocks/>
          </p:cNvCxnSpPr>
          <p:nvPr/>
        </p:nvCxnSpPr>
        <p:spPr>
          <a:xfrm flipH="1">
            <a:off x="967524" y="294648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382251-F102-F44D-97AD-719A8B370D03}"/>
              </a:ext>
            </a:extLst>
          </p:cNvPr>
          <p:cNvCxnSpPr>
            <a:cxnSpLocks/>
          </p:cNvCxnSpPr>
          <p:nvPr/>
        </p:nvCxnSpPr>
        <p:spPr>
          <a:xfrm flipH="1">
            <a:off x="967524" y="339810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B13FC-7D71-DB4F-BD03-7D8D1AAD9923}"/>
              </a:ext>
            </a:extLst>
          </p:cNvPr>
          <p:cNvCxnSpPr>
            <a:cxnSpLocks/>
          </p:cNvCxnSpPr>
          <p:nvPr/>
        </p:nvCxnSpPr>
        <p:spPr>
          <a:xfrm flipH="1">
            <a:off x="969506" y="384089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F4EF96-F811-A94F-96E0-41DEB5244755}"/>
              </a:ext>
            </a:extLst>
          </p:cNvPr>
          <p:cNvCxnSpPr>
            <a:cxnSpLocks/>
          </p:cNvCxnSpPr>
          <p:nvPr/>
        </p:nvCxnSpPr>
        <p:spPr>
          <a:xfrm flipH="1">
            <a:off x="967524" y="43022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DEDEB-E96E-2D46-8136-AC02E7AC58FA}"/>
              </a:ext>
            </a:extLst>
          </p:cNvPr>
          <p:cNvCxnSpPr>
            <a:cxnSpLocks/>
          </p:cNvCxnSpPr>
          <p:nvPr/>
        </p:nvCxnSpPr>
        <p:spPr>
          <a:xfrm flipH="1">
            <a:off x="967524" y="473263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7A3241-658E-804D-8AB4-5040DCE3A8DD}"/>
              </a:ext>
            </a:extLst>
          </p:cNvPr>
          <p:cNvSpPr txBox="1"/>
          <p:nvPr/>
        </p:nvSpPr>
        <p:spPr>
          <a:xfrm>
            <a:off x="366493" y="2305908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8.0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ACED9-8B86-AC42-9805-B9FAA9CCD62F}"/>
              </a:ext>
            </a:extLst>
          </p:cNvPr>
          <p:cNvSpPr txBox="1"/>
          <p:nvPr/>
        </p:nvSpPr>
        <p:spPr>
          <a:xfrm>
            <a:off x="329550" y="2766289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22.6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4C64A-B4D4-0C44-81C8-A08C959946E4}"/>
              </a:ext>
            </a:extLst>
          </p:cNvPr>
          <p:cNvSpPr txBox="1"/>
          <p:nvPr/>
        </p:nvSpPr>
        <p:spPr>
          <a:xfrm>
            <a:off x="329549" y="3204496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64.0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7B7C7-6105-DF42-8AF1-8E7EE327DA3F}"/>
              </a:ext>
            </a:extLst>
          </p:cNvPr>
          <p:cNvSpPr txBox="1"/>
          <p:nvPr/>
        </p:nvSpPr>
        <p:spPr>
          <a:xfrm>
            <a:off x="307406" y="3656274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181.0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5971C-FF86-C042-8603-2545E3A50DDD}"/>
              </a:ext>
            </a:extLst>
          </p:cNvPr>
          <p:cNvSpPr txBox="1"/>
          <p:nvPr/>
        </p:nvSpPr>
        <p:spPr>
          <a:xfrm>
            <a:off x="315271" y="4108052"/>
            <a:ext cx="7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512.0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EB1E6-806D-4F48-A5BB-7AC4048E3377}"/>
              </a:ext>
            </a:extLst>
          </p:cNvPr>
          <p:cNvSpPr txBox="1"/>
          <p:nvPr/>
        </p:nvSpPr>
        <p:spPr>
          <a:xfrm>
            <a:off x="223297" y="4552205"/>
            <a:ext cx="86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1448.2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66E67-3FB2-344E-B0A8-650BA794D786}"/>
              </a:ext>
            </a:extLst>
          </p:cNvPr>
          <p:cNvSpPr txBox="1"/>
          <p:nvPr/>
        </p:nvSpPr>
        <p:spPr>
          <a:xfrm rot="16200000">
            <a:off x="-1388137" y="3247367"/>
            <a:ext cx="306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Periodicity Wavelength (ka)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590F56-C1C1-0B42-8600-B27F46D51420}"/>
              </a:ext>
            </a:extLst>
          </p:cNvPr>
          <p:cNvGrpSpPr/>
          <p:nvPr/>
        </p:nvGrpSpPr>
        <p:grpSpPr>
          <a:xfrm>
            <a:off x="731720" y="4943777"/>
            <a:ext cx="4125730" cy="451384"/>
            <a:chOff x="731720" y="4943777"/>
            <a:chExt cx="4125730" cy="45138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81D164-3410-A644-A016-8CE1E4B5970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3F6296-209F-334D-B44E-104EBF9C76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09839C-D01C-8C47-B0B5-331DFFF5FF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0C1345-38DD-8A4E-9011-875D6962F0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6A21B3-0417-8748-B967-CD5672B3C8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ED50FF-15B8-344E-A2AB-FEF62C95D3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3593C2-714D-C54B-9D91-985A3085F63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18EB2B-EE90-1B47-A402-B2B7C67A3121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BB6A79-D0C4-A448-9DAA-185CF1A574C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669FE0-0C10-1A4F-9F06-09E25F9A0AF2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0.75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63A3-4045-184C-BD2B-2CA9246D1ABE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1.50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B096D7-01E5-D44C-ABDC-4BE2EDBC9ADC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2.25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FFADC3-E20E-E249-8443-F9B49AFABF4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3.00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A46EE7-DFB6-2C4C-B72E-7D886FAA9B34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3.75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7DF23-BA89-7347-AF41-493B79B966A7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4.50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D7DB3E-A9D6-6944-99FD-7E8B1776A56A}"/>
              </a:ext>
            </a:extLst>
          </p:cNvPr>
          <p:cNvGrpSpPr/>
          <p:nvPr/>
        </p:nvGrpSpPr>
        <p:grpSpPr>
          <a:xfrm>
            <a:off x="4518752" y="4937533"/>
            <a:ext cx="4125730" cy="451384"/>
            <a:chOff x="731720" y="4943777"/>
            <a:chExt cx="4125730" cy="45138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13BF56-16CB-8347-A0B0-4690E88724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93F79E-88E8-6C42-BE4C-EFBDBDF4AF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72D221-A632-654D-A992-FBCFC8A0E0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D5C7C6-A4A8-9F4F-A008-B1F94AFEBE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B8F1CD2-A724-AB44-9A17-B807E391D33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3FCE86-E271-0949-A392-FBE3CBF941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9629F2-10B8-0B4D-A01B-2EDECF7FBDE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E94449-0484-3348-B370-61D8AE9B65D3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881CE4-CA3B-1C40-AF8B-1DC557815A99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3EBC8E7-2551-7A40-A3AD-5FBDEBBAF958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0.75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953125-38B0-824D-9F0B-CEE89497AF34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1.50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47302CC-7223-5941-8425-183821E90EB5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2.25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F16343-53DF-7044-A07B-636CD0A729E8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4E4D93-DA9B-E340-8B49-40D14173B9C3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3.75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DA618A7-A089-6A41-BC06-88631CA1218E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4.50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2E9D60-BEB8-AA44-A1A6-1F6A453F6122}"/>
              </a:ext>
            </a:extLst>
          </p:cNvPr>
          <p:cNvGrpSpPr/>
          <p:nvPr/>
        </p:nvGrpSpPr>
        <p:grpSpPr>
          <a:xfrm>
            <a:off x="8256872" y="4934854"/>
            <a:ext cx="4125730" cy="451384"/>
            <a:chOff x="731720" y="4943777"/>
            <a:chExt cx="4125730" cy="45138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F5B77-6592-B54B-B4F1-BD24CBA039E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6063" y="5015856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7CA50A-8AD6-B343-80D1-94C2EA5F9A3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09882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DEE984-C292-2342-A42F-A929D8055C5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66474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B475BF-58D3-AB46-9E67-AC442419BE2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31015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FC7596-FC29-D747-B4E5-443ADD70160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95558" y="5012219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49D813-D34A-ED48-96CE-64D788C8330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52149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AAB42A-DF9B-4F4F-96AA-DBD395F1D5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16693" y="5012310"/>
              <a:ext cx="136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6C7DBA4-0A28-724C-B23D-2EB70C9E506C}"/>
                </a:ext>
              </a:extLst>
            </p:cNvPr>
            <p:cNvGrpSpPr/>
            <p:nvPr/>
          </p:nvGrpSpPr>
          <p:grpSpPr>
            <a:xfrm>
              <a:off x="731720" y="5053928"/>
              <a:ext cx="4125730" cy="341233"/>
              <a:chOff x="731720" y="5053928"/>
              <a:chExt cx="4125730" cy="34123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3171462-FEE6-D140-BC76-9944D66E192F}"/>
                  </a:ext>
                </a:extLst>
              </p:cNvPr>
              <p:cNvSpPr txBox="1"/>
              <p:nvPr/>
            </p:nvSpPr>
            <p:spPr>
              <a:xfrm>
                <a:off x="731720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1E138-4463-2B46-8397-BC3391BB5981}"/>
                  </a:ext>
                </a:extLst>
              </p:cNvPr>
              <p:cNvSpPr txBox="1"/>
              <p:nvPr/>
            </p:nvSpPr>
            <p:spPr>
              <a:xfrm>
                <a:off x="1306005" y="5056607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0.75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D6ABF64-F5EE-3F43-903B-5378A343F6C7}"/>
                  </a:ext>
                </a:extLst>
              </p:cNvPr>
              <p:cNvSpPr txBox="1"/>
              <p:nvPr/>
            </p:nvSpPr>
            <p:spPr>
              <a:xfrm>
                <a:off x="1846800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1..50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80D2DC-97E7-D34A-8320-9B14A759B332}"/>
                  </a:ext>
                </a:extLst>
              </p:cNvPr>
              <p:cNvSpPr txBox="1"/>
              <p:nvPr/>
            </p:nvSpPr>
            <p:spPr>
              <a:xfrm>
                <a:off x="2421332" y="5054854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2.25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7868EEE-0D77-884D-98D3-9801F93AD4DC}"/>
                  </a:ext>
                </a:extLst>
              </p:cNvPr>
              <p:cNvSpPr txBox="1"/>
              <p:nvPr/>
            </p:nvSpPr>
            <p:spPr>
              <a:xfrm>
                <a:off x="2985872" y="5054391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3.00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A9B65C-033D-2D45-A7A4-416D94A5D699}"/>
                  </a:ext>
                </a:extLst>
              </p:cNvPr>
              <p:cNvSpPr txBox="1"/>
              <p:nvPr/>
            </p:nvSpPr>
            <p:spPr>
              <a:xfrm>
                <a:off x="3544603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3.75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40C5AC-0180-9342-83A8-ABEC4F15C1E6}"/>
                  </a:ext>
                </a:extLst>
              </p:cNvPr>
              <p:cNvSpPr txBox="1"/>
              <p:nvPr/>
            </p:nvSpPr>
            <p:spPr>
              <a:xfrm>
                <a:off x="4112815" y="5053928"/>
                <a:ext cx="744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CMU Serif Roman" charset="0"/>
                    <a:ea typeface="CMU Serif Roman" charset="0"/>
                    <a:cs typeface="CMU Serif Roman" charset="0"/>
                  </a:rPr>
                  <a:t>4.50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EF54A-CDDC-8341-881A-4E0993BB0C5A}"/>
              </a:ext>
            </a:extLst>
          </p:cNvPr>
          <p:cNvSpPr txBox="1"/>
          <p:nvPr/>
        </p:nvSpPr>
        <p:spPr>
          <a:xfrm>
            <a:off x="5869492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Age (</a:t>
            </a:r>
            <a:r>
              <a:rPr lang="en-GB" sz="1600" b="1" dirty="0" err="1">
                <a:latin typeface="CMU Serif Roman" charset="0"/>
                <a:ea typeface="CMU Serif Roman" charset="0"/>
                <a:cs typeface="CMU Serif Roman" charset="0"/>
              </a:rPr>
              <a:t>Myr</a:t>
            </a:r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 BP)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32C0C6-0AA3-F147-8906-984FA68B1541}"/>
              </a:ext>
            </a:extLst>
          </p:cNvPr>
          <p:cNvSpPr txBox="1"/>
          <p:nvPr/>
        </p:nvSpPr>
        <p:spPr>
          <a:xfrm>
            <a:off x="2122919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Age (</a:t>
            </a:r>
            <a:r>
              <a:rPr lang="en-GB" sz="1600" b="1" dirty="0" err="1">
                <a:latin typeface="CMU Serif Roman" charset="0"/>
                <a:ea typeface="CMU Serif Roman" charset="0"/>
                <a:cs typeface="CMU Serif Roman" charset="0"/>
              </a:rPr>
              <a:t>Myr</a:t>
            </a:r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 BP)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432DC-57BF-7F43-80AB-8B4F0BD25681}"/>
              </a:ext>
            </a:extLst>
          </p:cNvPr>
          <p:cNvSpPr txBox="1"/>
          <p:nvPr/>
        </p:nvSpPr>
        <p:spPr>
          <a:xfrm>
            <a:off x="9641703" y="5328271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Age (</a:t>
            </a:r>
            <a:r>
              <a:rPr lang="en-GB" sz="1600" b="1" dirty="0" err="1">
                <a:latin typeface="CMU Serif Roman" charset="0"/>
                <a:ea typeface="CMU Serif Roman" charset="0"/>
                <a:cs typeface="CMU Serif Roman" charset="0"/>
              </a:rPr>
              <a:t>Myr</a:t>
            </a:r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 BP)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6D3C9D3-46BC-3343-95A8-7E49CDC6C1B9}"/>
              </a:ext>
            </a:extLst>
          </p:cNvPr>
          <p:cNvCxnSpPr>
            <a:cxnSpLocks/>
          </p:cNvCxnSpPr>
          <p:nvPr/>
        </p:nvCxnSpPr>
        <p:spPr>
          <a:xfrm flipH="1">
            <a:off x="1104038" y="41558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A2EF54-A4B1-0F4D-BD27-8B3AFB9777A8}"/>
              </a:ext>
            </a:extLst>
          </p:cNvPr>
          <p:cNvCxnSpPr>
            <a:cxnSpLocks/>
          </p:cNvCxnSpPr>
          <p:nvPr/>
        </p:nvCxnSpPr>
        <p:spPr>
          <a:xfrm flipH="1">
            <a:off x="1104037" y="362400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DDDE455-983D-DB49-BCE4-99009A44E00E}"/>
              </a:ext>
            </a:extLst>
          </p:cNvPr>
          <p:cNvCxnSpPr>
            <a:cxnSpLocks/>
          </p:cNvCxnSpPr>
          <p:nvPr/>
        </p:nvCxnSpPr>
        <p:spPr>
          <a:xfrm flipH="1">
            <a:off x="4844560" y="3190057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FEC69F-F9D6-B042-90B3-A1A22B8E251B}"/>
              </a:ext>
            </a:extLst>
          </p:cNvPr>
          <p:cNvCxnSpPr>
            <a:cxnSpLocks/>
          </p:cNvCxnSpPr>
          <p:nvPr/>
        </p:nvCxnSpPr>
        <p:spPr>
          <a:xfrm flipH="1">
            <a:off x="8609798" y="2899395"/>
            <a:ext cx="3740523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42B0728-3D82-7342-8BA8-D651E05B6907}"/>
              </a:ext>
            </a:extLst>
          </p:cNvPr>
          <p:cNvCxnSpPr>
            <a:cxnSpLocks/>
          </p:cNvCxnSpPr>
          <p:nvPr/>
        </p:nvCxnSpPr>
        <p:spPr>
          <a:xfrm flipH="1">
            <a:off x="1111127" y="2909738"/>
            <a:ext cx="7473956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57DDB5-22AC-7847-B078-DF19649F4A53}"/>
              </a:ext>
            </a:extLst>
          </p:cNvPr>
          <p:cNvCxnSpPr>
            <a:cxnSpLocks/>
          </p:cNvCxnSpPr>
          <p:nvPr/>
        </p:nvCxnSpPr>
        <p:spPr>
          <a:xfrm flipH="1">
            <a:off x="1080165" y="3190057"/>
            <a:ext cx="374052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F75597-51B8-E746-ADF3-8DBF56697EAB}"/>
              </a:ext>
            </a:extLst>
          </p:cNvPr>
          <p:cNvCxnSpPr>
            <a:cxnSpLocks/>
          </p:cNvCxnSpPr>
          <p:nvPr/>
        </p:nvCxnSpPr>
        <p:spPr>
          <a:xfrm flipH="1">
            <a:off x="1041532" y="4480294"/>
            <a:ext cx="2952952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D110546-ED3C-DC42-B2BA-4B76E09779CC}"/>
              </a:ext>
            </a:extLst>
          </p:cNvPr>
          <p:cNvSpPr txBox="1"/>
          <p:nvPr/>
        </p:nvSpPr>
        <p:spPr>
          <a:xfrm>
            <a:off x="4011285" y="3262064"/>
            <a:ext cx="779566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89.1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85F29A-F3D2-7E4C-B599-C44B000CF62B}"/>
              </a:ext>
            </a:extLst>
          </p:cNvPr>
          <p:cNvSpPr txBox="1"/>
          <p:nvPr/>
        </p:nvSpPr>
        <p:spPr>
          <a:xfrm>
            <a:off x="2485750" y="3793276"/>
            <a:ext cx="929352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100.4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76AA2A-7183-8544-B306-DACED62395A3}"/>
              </a:ext>
            </a:extLst>
          </p:cNvPr>
          <p:cNvSpPr txBox="1"/>
          <p:nvPr/>
        </p:nvSpPr>
        <p:spPr>
          <a:xfrm>
            <a:off x="1130115" y="4552205"/>
            <a:ext cx="929352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401.7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DC880E-754E-8C45-A217-545289340B5C}"/>
              </a:ext>
            </a:extLst>
          </p:cNvPr>
          <p:cNvGrpSpPr/>
          <p:nvPr/>
        </p:nvGrpSpPr>
        <p:grpSpPr>
          <a:xfrm>
            <a:off x="3730507" y="3398109"/>
            <a:ext cx="235068" cy="144941"/>
            <a:chOff x="3730507" y="3398109"/>
            <a:chExt cx="235068" cy="144941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83983C3-A224-7543-807C-9FF8AEF6355E}"/>
                </a:ext>
              </a:extLst>
            </p:cNvPr>
            <p:cNvCxnSpPr>
              <a:cxnSpLocks/>
            </p:cNvCxnSpPr>
            <p:nvPr/>
          </p:nvCxnSpPr>
          <p:spPr>
            <a:xfrm>
              <a:off x="3730507" y="3398109"/>
              <a:ext cx="0" cy="144941"/>
            </a:xfrm>
            <a:prstGeom prst="straightConnector1">
              <a:avLst/>
            </a:prstGeom>
            <a:ln w="254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1C13D9-2F1F-144A-81C6-5C4A2DA33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149" y="3410809"/>
              <a:ext cx="222426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345AE43-7A93-D244-BF7D-02D8C62DE5B6}"/>
              </a:ext>
            </a:extLst>
          </p:cNvPr>
          <p:cNvGrpSpPr/>
          <p:nvPr/>
        </p:nvGrpSpPr>
        <p:grpSpPr>
          <a:xfrm>
            <a:off x="2217686" y="3935425"/>
            <a:ext cx="235068" cy="144941"/>
            <a:chOff x="3730507" y="3398109"/>
            <a:chExt cx="235068" cy="144941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64B6A9D-F7B4-2043-AD47-2397CDB1EC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507" y="3398109"/>
              <a:ext cx="0" cy="144941"/>
            </a:xfrm>
            <a:prstGeom prst="straightConnector1">
              <a:avLst/>
            </a:prstGeom>
            <a:ln w="254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D6E9F3C-36B0-B849-A738-471C8975F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149" y="3410809"/>
              <a:ext cx="222426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17B6952-42F1-AE4F-AF55-6116FE6161E6}"/>
              </a:ext>
            </a:extLst>
          </p:cNvPr>
          <p:cNvGrpSpPr/>
          <p:nvPr/>
        </p:nvGrpSpPr>
        <p:grpSpPr>
          <a:xfrm rot="10800000">
            <a:off x="2072427" y="4532787"/>
            <a:ext cx="235068" cy="210135"/>
            <a:chOff x="3730507" y="3398108"/>
            <a:chExt cx="235068" cy="210135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32A9982-8A73-0641-905B-3494CBF5F2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0507" y="3398108"/>
              <a:ext cx="0" cy="210135"/>
            </a:xfrm>
            <a:prstGeom prst="straightConnector1">
              <a:avLst/>
            </a:prstGeom>
            <a:ln w="254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46F66E2-6EFA-AC4B-9B4C-396EC0FBD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149" y="3410809"/>
              <a:ext cx="222426" cy="0"/>
            </a:xfrm>
            <a:prstGeom prst="line">
              <a:avLst/>
            </a:prstGeom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2CD1834-C88E-BC48-A765-19208613643A}"/>
              </a:ext>
            </a:extLst>
          </p:cNvPr>
          <p:cNvSpPr txBox="1"/>
          <p:nvPr/>
        </p:nvSpPr>
        <p:spPr>
          <a:xfrm>
            <a:off x="6325037" y="3271485"/>
            <a:ext cx="779566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39.4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4C6431D-F291-D941-BFB9-816E6F5E1576}"/>
              </a:ext>
            </a:extLst>
          </p:cNvPr>
          <p:cNvSpPr txBox="1"/>
          <p:nvPr/>
        </p:nvSpPr>
        <p:spPr>
          <a:xfrm>
            <a:off x="10089744" y="2499842"/>
            <a:ext cx="779566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21.1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87FB1-E54E-8B4A-83A5-07C78375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t="11683" r="7653" b="11683"/>
          <a:stretch/>
        </p:blipFill>
        <p:spPr>
          <a:xfrm>
            <a:off x="3944607" y="1969132"/>
            <a:ext cx="4302624" cy="29197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BB517-15FE-164A-BECE-4AF278AE964F}"/>
              </a:ext>
            </a:extLst>
          </p:cNvPr>
          <p:cNvCxnSpPr>
            <a:cxnSpLocks/>
          </p:cNvCxnSpPr>
          <p:nvPr/>
        </p:nvCxnSpPr>
        <p:spPr>
          <a:xfrm flipH="1">
            <a:off x="7480745" y="4338689"/>
            <a:ext cx="766487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052140-783E-E048-9C61-B48CE6C5F124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6165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2D113D-74FB-9245-ABBA-BDE61A13AD8E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1174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2F3774-F39B-4944-BF84-A65A6F34D17D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600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253D10-809A-B849-8D5E-0E9728C65CBD}"/>
              </a:ext>
            </a:extLst>
          </p:cNvPr>
          <p:cNvCxnSpPr>
            <a:cxnSpLocks/>
          </p:cNvCxnSpPr>
          <p:nvPr/>
        </p:nvCxnSpPr>
        <p:spPr>
          <a:xfrm rot="5400000" flipH="1">
            <a:off x="5469403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54DA89-BC75-C24D-BE1D-EA2AE2F7ED88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8481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503676-3F11-5744-934F-42F93BE49C42}"/>
              </a:ext>
            </a:extLst>
          </p:cNvPr>
          <p:cNvCxnSpPr>
            <a:cxnSpLocks/>
          </p:cNvCxnSpPr>
          <p:nvPr/>
        </p:nvCxnSpPr>
        <p:spPr>
          <a:xfrm rot="5400000" flipH="1">
            <a:off x="6528752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719583-88F5-5A46-B377-39B5A4320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63359" y="4954089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7F3-0472-7B43-AAA4-2200AC52DEB3}"/>
              </a:ext>
            </a:extLst>
          </p:cNvPr>
          <p:cNvSpPr txBox="1"/>
          <p:nvPr/>
        </p:nvSpPr>
        <p:spPr>
          <a:xfrm>
            <a:off x="358661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0821F-E1DE-5849-84F2-1A96815962B9}"/>
              </a:ext>
            </a:extLst>
          </p:cNvPr>
          <p:cNvSpPr txBox="1"/>
          <p:nvPr/>
        </p:nvSpPr>
        <p:spPr>
          <a:xfrm>
            <a:off x="4125073" y="501195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72B4-7E10-5848-9747-B0D80BC1E568}"/>
              </a:ext>
            </a:extLst>
          </p:cNvPr>
          <p:cNvSpPr txBox="1"/>
          <p:nvPr/>
        </p:nvSpPr>
        <p:spPr>
          <a:xfrm>
            <a:off x="4651946" y="5017043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1.50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0FB94-F6FC-6645-8FE4-C5F78539E59F}"/>
              </a:ext>
            </a:extLst>
          </p:cNvPr>
          <p:cNvSpPr txBox="1"/>
          <p:nvPr/>
        </p:nvSpPr>
        <p:spPr>
          <a:xfrm>
            <a:off x="5176780" y="502212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2.25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6B9A9-573E-AA41-AE99-B39C361703D5}"/>
              </a:ext>
            </a:extLst>
          </p:cNvPr>
          <p:cNvSpPr txBox="1"/>
          <p:nvPr/>
        </p:nvSpPr>
        <p:spPr>
          <a:xfrm>
            <a:off x="5717282" y="501777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D7A0C-FB2D-094F-9D2F-11EDBDDF475A}"/>
              </a:ext>
            </a:extLst>
          </p:cNvPr>
          <p:cNvSpPr txBox="1"/>
          <p:nvPr/>
        </p:nvSpPr>
        <p:spPr>
          <a:xfrm>
            <a:off x="6243750" y="501252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8BA55-2A16-954F-A496-15A4F37B8451}"/>
              </a:ext>
            </a:extLst>
          </p:cNvPr>
          <p:cNvSpPr txBox="1"/>
          <p:nvPr/>
        </p:nvSpPr>
        <p:spPr>
          <a:xfrm>
            <a:off x="6770218" y="501367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4.50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F62C14-ECD9-8742-B202-6EE0BB2862E9}"/>
              </a:ext>
            </a:extLst>
          </p:cNvPr>
          <p:cNvCxnSpPr>
            <a:cxnSpLocks/>
          </p:cNvCxnSpPr>
          <p:nvPr/>
        </p:nvCxnSpPr>
        <p:spPr>
          <a:xfrm rot="5400000" flipH="1">
            <a:off x="7595769" y="4954188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578937-9464-F543-B0DC-8B0AE54CAFA1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4221" y="4957310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718BE6-39CA-3840-8F84-D25E608F3494}"/>
              </a:ext>
            </a:extLst>
          </p:cNvPr>
          <p:cNvSpPr txBox="1"/>
          <p:nvPr/>
        </p:nvSpPr>
        <p:spPr>
          <a:xfrm>
            <a:off x="7306969" y="5008989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5.25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9856-A180-4A42-A965-ABB8965E6D83}"/>
              </a:ext>
            </a:extLst>
          </p:cNvPr>
          <p:cNvSpPr txBox="1"/>
          <p:nvPr/>
        </p:nvSpPr>
        <p:spPr>
          <a:xfrm>
            <a:off x="7833437" y="500298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43054-184F-294C-A6A9-EC282228A28C}"/>
              </a:ext>
            </a:extLst>
          </p:cNvPr>
          <p:cNvSpPr txBox="1"/>
          <p:nvPr/>
        </p:nvSpPr>
        <p:spPr>
          <a:xfrm>
            <a:off x="5246759" y="5311856"/>
            <a:ext cx="169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Age (</a:t>
            </a:r>
            <a:r>
              <a:rPr lang="en-GB" sz="1600" b="1" dirty="0" err="1">
                <a:latin typeface="CMU Serif Roman" charset="0"/>
                <a:ea typeface="CMU Serif Roman" charset="0"/>
                <a:cs typeface="CMU Serif Roman" charset="0"/>
              </a:rPr>
              <a:t>Myr</a:t>
            </a:r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 BP)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CEBCFC-8BB9-6F4C-8AF5-03780E233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0" t="36238" r="5309" b="35619"/>
          <a:stretch/>
        </p:blipFill>
        <p:spPr>
          <a:xfrm>
            <a:off x="8333537" y="2245771"/>
            <a:ext cx="219318" cy="238520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ED38A-3E8F-8144-B5FC-297EA48DD387}"/>
              </a:ext>
            </a:extLst>
          </p:cNvPr>
          <p:cNvCxnSpPr>
            <a:cxnSpLocks/>
          </p:cNvCxnSpPr>
          <p:nvPr/>
        </p:nvCxnSpPr>
        <p:spPr>
          <a:xfrm flipH="1">
            <a:off x="3721194" y="2858628"/>
            <a:ext cx="1516844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74D2A7-6203-5B47-A60B-231CFF920B5E}"/>
              </a:ext>
            </a:extLst>
          </p:cNvPr>
          <p:cNvCxnSpPr>
            <a:cxnSpLocks/>
          </p:cNvCxnSpPr>
          <p:nvPr/>
        </p:nvCxnSpPr>
        <p:spPr>
          <a:xfrm flipH="1">
            <a:off x="3944607" y="3279385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3A63D1-E5EF-C849-B36A-897CF6D07D5F}"/>
              </a:ext>
            </a:extLst>
          </p:cNvPr>
          <p:cNvSpPr txBox="1"/>
          <p:nvPr/>
        </p:nvSpPr>
        <p:spPr>
          <a:xfrm rot="16200000">
            <a:off x="1404262" y="3138598"/>
            <a:ext cx="291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Periodicity Wavelength (ka)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949AF-DD1A-B648-8563-DFEE91822DB4}"/>
              </a:ext>
            </a:extLst>
          </p:cNvPr>
          <p:cNvCxnSpPr>
            <a:cxnSpLocks/>
          </p:cNvCxnSpPr>
          <p:nvPr/>
        </p:nvCxnSpPr>
        <p:spPr>
          <a:xfrm flipH="1">
            <a:off x="3811617" y="459921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7E881-AC0A-BB4E-992F-DEC0CB4C7D3D}"/>
              </a:ext>
            </a:extLst>
          </p:cNvPr>
          <p:cNvCxnSpPr>
            <a:cxnSpLocks/>
          </p:cNvCxnSpPr>
          <p:nvPr/>
        </p:nvCxnSpPr>
        <p:spPr>
          <a:xfrm flipH="1">
            <a:off x="3811617" y="42691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3F1985-77F1-DC4F-BEC5-8D754D063E8C}"/>
              </a:ext>
            </a:extLst>
          </p:cNvPr>
          <p:cNvCxnSpPr>
            <a:cxnSpLocks/>
          </p:cNvCxnSpPr>
          <p:nvPr/>
        </p:nvCxnSpPr>
        <p:spPr>
          <a:xfrm flipH="1">
            <a:off x="3811617" y="198987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CA8D3-B26C-7140-9C8C-E4CA832CECDF}"/>
              </a:ext>
            </a:extLst>
          </p:cNvPr>
          <p:cNvCxnSpPr>
            <a:cxnSpLocks/>
          </p:cNvCxnSpPr>
          <p:nvPr/>
        </p:nvCxnSpPr>
        <p:spPr>
          <a:xfrm flipH="1">
            <a:off x="3811617" y="228423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97426C-89AA-584D-BA1D-BF2EFA9A7AA8}"/>
              </a:ext>
            </a:extLst>
          </p:cNvPr>
          <p:cNvCxnSpPr>
            <a:cxnSpLocks/>
          </p:cNvCxnSpPr>
          <p:nvPr/>
        </p:nvCxnSpPr>
        <p:spPr>
          <a:xfrm flipH="1">
            <a:off x="3811617" y="2620822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008A9-F96E-4149-A4D2-4BD3A6B08EE2}"/>
              </a:ext>
            </a:extLst>
          </p:cNvPr>
          <p:cNvCxnSpPr>
            <a:cxnSpLocks/>
          </p:cNvCxnSpPr>
          <p:nvPr/>
        </p:nvCxnSpPr>
        <p:spPr>
          <a:xfrm flipH="1">
            <a:off x="3811617" y="2952736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2B3001-B9E6-DD4A-990E-A06F7B86E612}"/>
              </a:ext>
            </a:extLst>
          </p:cNvPr>
          <p:cNvCxnSpPr>
            <a:cxnSpLocks/>
          </p:cNvCxnSpPr>
          <p:nvPr/>
        </p:nvCxnSpPr>
        <p:spPr>
          <a:xfrm flipH="1">
            <a:off x="3811617" y="3276683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1C0E4A-376F-C14D-A951-4C40CB30CA38}"/>
              </a:ext>
            </a:extLst>
          </p:cNvPr>
          <p:cNvCxnSpPr>
            <a:cxnSpLocks/>
          </p:cNvCxnSpPr>
          <p:nvPr/>
        </p:nvCxnSpPr>
        <p:spPr>
          <a:xfrm flipH="1">
            <a:off x="3811617" y="3608597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A7AB24-37B7-C342-9D07-050E03E6D3E3}"/>
              </a:ext>
            </a:extLst>
          </p:cNvPr>
          <p:cNvCxnSpPr>
            <a:cxnSpLocks/>
          </p:cNvCxnSpPr>
          <p:nvPr/>
        </p:nvCxnSpPr>
        <p:spPr>
          <a:xfrm flipH="1">
            <a:off x="3811617" y="3934901"/>
            <a:ext cx="1368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EF497-B501-344E-960F-6B574B8DB779}"/>
              </a:ext>
            </a:extLst>
          </p:cNvPr>
          <p:cNvSpPr txBox="1"/>
          <p:nvPr/>
        </p:nvSpPr>
        <p:spPr>
          <a:xfrm>
            <a:off x="3278975" y="1823198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6.0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A10207-78CB-0746-AD82-762728272FC6}"/>
              </a:ext>
            </a:extLst>
          </p:cNvPr>
          <p:cNvSpPr txBox="1"/>
          <p:nvPr/>
        </p:nvSpPr>
        <p:spPr>
          <a:xfrm>
            <a:off x="3223672" y="2109412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12.0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6794D9-840A-4E44-AF31-20F6C9DD7656}"/>
              </a:ext>
            </a:extLst>
          </p:cNvPr>
          <p:cNvSpPr txBox="1"/>
          <p:nvPr/>
        </p:nvSpPr>
        <p:spPr>
          <a:xfrm>
            <a:off x="3227835" y="2438102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24.0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84194-E4AC-CA45-AD22-B537B7C8BAAE}"/>
              </a:ext>
            </a:extLst>
          </p:cNvPr>
          <p:cNvSpPr txBox="1"/>
          <p:nvPr/>
        </p:nvSpPr>
        <p:spPr>
          <a:xfrm>
            <a:off x="3222152" y="276335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48.0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A4AF34-6C72-B842-A6C7-5F840E4D47CB}"/>
              </a:ext>
            </a:extLst>
          </p:cNvPr>
          <p:cNvSpPr txBox="1"/>
          <p:nvPr/>
        </p:nvSpPr>
        <p:spPr>
          <a:xfrm>
            <a:off x="3215307" y="3095442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96.0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46C78-7930-EC43-BEAA-47FD860F54D6}"/>
              </a:ext>
            </a:extLst>
          </p:cNvPr>
          <p:cNvSpPr txBox="1"/>
          <p:nvPr/>
        </p:nvSpPr>
        <p:spPr>
          <a:xfrm>
            <a:off x="3169532" y="3422621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192.0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8B6FEC-989A-944A-A42D-DBFAA8302126}"/>
              </a:ext>
            </a:extLst>
          </p:cNvPr>
          <p:cNvSpPr txBox="1"/>
          <p:nvPr/>
        </p:nvSpPr>
        <p:spPr>
          <a:xfrm>
            <a:off x="3178967" y="3754710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384.0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BC7AC2-A9A9-1E42-A409-D63B77588787}"/>
              </a:ext>
            </a:extLst>
          </p:cNvPr>
          <p:cNvSpPr txBox="1"/>
          <p:nvPr/>
        </p:nvSpPr>
        <p:spPr>
          <a:xfrm>
            <a:off x="3169532" y="4087626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768.0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F25ED2-4B70-9B4D-978A-4FCC0C7A15E5}"/>
              </a:ext>
            </a:extLst>
          </p:cNvPr>
          <p:cNvSpPr txBox="1"/>
          <p:nvPr/>
        </p:nvSpPr>
        <p:spPr>
          <a:xfrm>
            <a:off x="3033408" y="4409627"/>
            <a:ext cx="873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1536.0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DA62F6-D25D-BD42-8EB2-57CC46DD9785}"/>
              </a:ext>
            </a:extLst>
          </p:cNvPr>
          <p:cNvSpPr txBox="1"/>
          <p:nvPr/>
        </p:nvSpPr>
        <p:spPr>
          <a:xfrm>
            <a:off x="8431793" y="431363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-9.33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7D3B19-9A39-CB44-A410-19DA0456D46D}"/>
              </a:ext>
            </a:extLst>
          </p:cNvPr>
          <p:cNvSpPr txBox="1"/>
          <p:nvPr/>
        </p:nvSpPr>
        <p:spPr>
          <a:xfrm>
            <a:off x="8320014" y="3595627"/>
            <a:ext cx="710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99D13F-D010-7842-8A7D-2814DC4E31DB}"/>
              </a:ext>
            </a:extLst>
          </p:cNvPr>
          <p:cNvSpPr txBox="1"/>
          <p:nvPr/>
        </p:nvSpPr>
        <p:spPr>
          <a:xfrm>
            <a:off x="8452341" y="2876094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-0.665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1C9355-C506-C544-9E78-EF6B5800F940}"/>
              </a:ext>
            </a:extLst>
          </p:cNvPr>
          <p:cNvSpPr txBox="1"/>
          <p:nvPr/>
        </p:nvSpPr>
        <p:spPr>
          <a:xfrm>
            <a:off x="8394068" y="2188380"/>
            <a:ext cx="7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 Roman" charset="0"/>
                <a:ea typeface="CMU Serif Roman" charset="0"/>
                <a:cs typeface="CMU Serif Roman" charset="0"/>
              </a:rPr>
              <a:t>3.67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E0952D-0253-9946-940E-6A997B8D4A9B}"/>
              </a:ext>
            </a:extLst>
          </p:cNvPr>
          <p:cNvCxnSpPr>
            <a:cxnSpLocks/>
          </p:cNvCxnSpPr>
          <p:nvPr/>
        </p:nvCxnSpPr>
        <p:spPr>
          <a:xfrm flipH="1">
            <a:off x="3811617" y="3696279"/>
            <a:ext cx="786419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9F2FEB-531A-9A42-8FDB-84A192D9EB2C}"/>
              </a:ext>
            </a:extLst>
          </p:cNvPr>
          <p:cNvCxnSpPr>
            <a:cxnSpLocks/>
          </p:cNvCxnSpPr>
          <p:nvPr/>
        </p:nvCxnSpPr>
        <p:spPr>
          <a:xfrm flipH="1">
            <a:off x="3944769" y="4493253"/>
            <a:ext cx="1232011" cy="0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849156-36EA-A94B-95E3-086EDFFABAC7}"/>
              </a:ext>
            </a:extLst>
          </p:cNvPr>
          <p:cNvCxnSpPr>
            <a:cxnSpLocks/>
          </p:cNvCxnSpPr>
          <p:nvPr/>
        </p:nvCxnSpPr>
        <p:spPr>
          <a:xfrm flipH="1">
            <a:off x="3944607" y="4338689"/>
            <a:ext cx="3523613" cy="0"/>
          </a:xfrm>
          <a:prstGeom prst="line">
            <a:avLst/>
          </a:prstGeom>
          <a:ln w="34925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1C17C5-DF91-8042-B15E-9656BB37B269}"/>
              </a:ext>
            </a:extLst>
          </p:cNvPr>
          <p:cNvSpPr txBox="1"/>
          <p:nvPr/>
        </p:nvSpPr>
        <p:spPr>
          <a:xfrm>
            <a:off x="3989502" y="4132187"/>
            <a:ext cx="1126675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1274.6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ADB811-4E60-7F47-947A-07D06220E525}"/>
              </a:ext>
            </a:extLst>
          </p:cNvPr>
          <p:cNvSpPr txBox="1"/>
          <p:nvPr/>
        </p:nvSpPr>
        <p:spPr>
          <a:xfrm>
            <a:off x="7365787" y="3990216"/>
            <a:ext cx="862574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945.5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E813C0-2BAC-124C-8A42-4750EFEF551C}"/>
              </a:ext>
            </a:extLst>
          </p:cNvPr>
          <p:cNvCxnSpPr>
            <a:cxnSpLocks/>
          </p:cNvCxnSpPr>
          <p:nvPr/>
        </p:nvCxnSpPr>
        <p:spPr>
          <a:xfrm flipH="1">
            <a:off x="4695752" y="3696279"/>
            <a:ext cx="481028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BAD138-B0DE-5C4C-8D75-7F41C26A6C84}"/>
              </a:ext>
            </a:extLst>
          </p:cNvPr>
          <p:cNvSpPr txBox="1"/>
          <p:nvPr/>
        </p:nvSpPr>
        <p:spPr>
          <a:xfrm>
            <a:off x="5233345" y="3555819"/>
            <a:ext cx="862574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271.4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DE7833-BD6E-ED4D-A02C-D6FE6A4F4228}"/>
              </a:ext>
            </a:extLst>
          </p:cNvPr>
          <p:cNvCxnSpPr>
            <a:cxnSpLocks/>
          </p:cNvCxnSpPr>
          <p:nvPr/>
        </p:nvCxnSpPr>
        <p:spPr>
          <a:xfrm flipH="1">
            <a:off x="4818070" y="3272163"/>
            <a:ext cx="1609497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7EF3B84-D85A-4648-9D0A-2C853F9EBD57}"/>
              </a:ext>
            </a:extLst>
          </p:cNvPr>
          <p:cNvSpPr txBox="1"/>
          <p:nvPr/>
        </p:nvSpPr>
        <p:spPr>
          <a:xfrm>
            <a:off x="6461617" y="3130599"/>
            <a:ext cx="779566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96.0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EE8249-1666-704C-A0A7-1FC1F1CFA483}"/>
              </a:ext>
            </a:extLst>
          </p:cNvPr>
          <p:cNvCxnSpPr>
            <a:cxnSpLocks/>
          </p:cNvCxnSpPr>
          <p:nvPr/>
        </p:nvCxnSpPr>
        <p:spPr>
          <a:xfrm flipH="1">
            <a:off x="5273952" y="2863769"/>
            <a:ext cx="969798" cy="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679AC03-580D-184A-9128-B97137FB0795}"/>
              </a:ext>
            </a:extLst>
          </p:cNvPr>
          <p:cNvSpPr txBox="1"/>
          <p:nvPr/>
        </p:nvSpPr>
        <p:spPr>
          <a:xfrm>
            <a:off x="6315393" y="2707247"/>
            <a:ext cx="779566" cy="3077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38.9 ka</a:t>
            </a:r>
            <a:endParaRPr lang="en-GB" b="1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126</Words>
  <Application>Microsoft Macintosh PowerPoint</Application>
  <PresentationFormat>Widescreen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116</cp:revision>
  <dcterms:created xsi:type="dcterms:W3CDTF">2017-12-27T10:55:53Z</dcterms:created>
  <dcterms:modified xsi:type="dcterms:W3CDTF">2018-12-03T20:16:23Z</dcterms:modified>
</cp:coreProperties>
</file>