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B2"/>
    <a:srgbClr val="E3F2FD"/>
    <a:srgbClr val="BBDEFB"/>
    <a:srgbClr val="90CAF9"/>
    <a:srgbClr val="2096F4"/>
    <a:srgbClr val="75C3F9"/>
    <a:srgbClr val="757575"/>
    <a:srgbClr val="388E3C"/>
    <a:srgbClr val="FFC108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1830"/>
  </p:normalViewPr>
  <p:slideViewPr>
    <p:cSldViewPr snapToGrid="0" snapToObjects="1">
      <p:cViewPr>
        <p:scale>
          <a:sx n="45" d="100"/>
          <a:sy n="45" d="100"/>
        </p:scale>
        <p:origin x="9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6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7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72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6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9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483C7-B33B-DD4A-A839-CD47769B3E91}"/>
              </a:ext>
            </a:extLst>
          </p:cNvPr>
          <p:cNvSpPr/>
          <p:nvPr/>
        </p:nvSpPr>
        <p:spPr>
          <a:xfrm>
            <a:off x="597619" y="228494"/>
            <a:ext cx="20188381" cy="151181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5553533" y="513418"/>
            <a:ext cx="10276557" cy="58741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3600" b="1" dirty="0">
                <a:latin typeface="Roboto" pitchFamily="2" charset="0"/>
                <a:ea typeface="Roboto" pitchFamily="2" charset="0"/>
              </a:rPr>
              <a:t>Oxygen isotope evidence for Antarctic glaciation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9735173" y="1100829"/>
            <a:ext cx="191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" pitchFamily="2" charset="0"/>
                <a:ea typeface="Roboto" pitchFamily="2" charset="0"/>
              </a:rPr>
              <a:t>Jacky Cao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B6DA67C-C988-F54C-8871-F73B3FD02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7784715" y="396991"/>
            <a:ext cx="2673142" cy="12301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E5546F-CC46-BD4B-9E55-15E49427DA01}"/>
              </a:ext>
            </a:extLst>
          </p:cNvPr>
          <p:cNvSpPr/>
          <p:nvPr/>
        </p:nvSpPr>
        <p:spPr>
          <a:xfrm>
            <a:off x="597619" y="2095032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01094B-E0C1-5645-AB9E-432E6C0BE28A}"/>
              </a:ext>
            </a:extLst>
          </p:cNvPr>
          <p:cNvSpPr/>
          <p:nvPr/>
        </p:nvSpPr>
        <p:spPr>
          <a:xfrm>
            <a:off x="7451004" y="2095032"/>
            <a:ext cx="6481605" cy="12627328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5C7042-C6C2-CB46-ACD3-34CFBE877839}"/>
              </a:ext>
            </a:extLst>
          </p:cNvPr>
          <p:cNvSpPr/>
          <p:nvPr/>
        </p:nvSpPr>
        <p:spPr>
          <a:xfrm>
            <a:off x="597618" y="2095032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1C23B-B0B6-7149-B97B-E5D34C52A471}"/>
              </a:ext>
            </a:extLst>
          </p:cNvPr>
          <p:cNvSpPr txBox="1"/>
          <p:nvPr/>
        </p:nvSpPr>
        <p:spPr>
          <a:xfrm>
            <a:off x="3055204" y="2142938"/>
            <a:ext cx="1566427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55818-4206-724B-B2B0-308087FBC4EB}"/>
              </a:ext>
            </a:extLst>
          </p:cNvPr>
          <p:cNvSpPr txBox="1"/>
          <p:nvPr/>
        </p:nvSpPr>
        <p:spPr>
          <a:xfrm>
            <a:off x="715606" y="2759659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7E4D7-9CC3-534F-B609-D2275DAE79FE}"/>
              </a:ext>
            </a:extLst>
          </p:cNvPr>
          <p:cNvSpPr/>
          <p:nvPr/>
        </p:nvSpPr>
        <p:spPr>
          <a:xfrm>
            <a:off x="597618" y="6283574"/>
            <a:ext cx="6481605" cy="3833820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59582-89A4-504D-BB7C-17796DBF1C1C}"/>
              </a:ext>
            </a:extLst>
          </p:cNvPr>
          <p:cNvSpPr/>
          <p:nvPr/>
        </p:nvSpPr>
        <p:spPr>
          <a:xfrm>
            <a:off x="597617" y="6283574"/>
            <a:ext cx="6481605" cy="56842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16B5C-64E9-3049-A205-3663C84D0E33}"/>
              </a:ext>
            </a:extLst>
          </p:cNvPr>
          <p:cNvSpPr txBox="1"/>
          <p:nvPr/>
        </p:nvSpPr>
        <p:spPr>
          <a:xfrm>
            <a:off x="2759816" y="6335634"/>
            <a:ext cx="2157204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7C125E-C7FD-AC43-9428-ACC0E403A784}"/>
              </a:ext>
            </a:extLst>
          </p:cNvPr>
          <p:cNvSpPr txBox="1"/>
          <p:nvPr/>
        </p:nvSpPr>
        <p:spPr>
          <a:xfrm>
            <a:off x="715605" y="6948201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6E9D3-6164-724C-AA20-4109C7348225}"/>
              </a:ext>
            </a:extLst>
          </p:cNvPr>
          <p:cNvSpPr/>
          <p:nvPr/>
        </p:nvSpPr>
        <p:spPr>
          <a:xfrm>
            <a:off x="14304390" y="11317315"/>
            <a:ext cx="6481605" cy="3405044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597AAE-2967-F54E-910F-12C1BF33C1AD}"/>
              </a:ext>
            </a:extLst>
          </p:cNvPr>
          <p:cNvSpPr/>
          <p:nvPr/>
        </p:nvSpPr>
        <p:spPr>
          <a:xfrm>
            <a:off x="14304389" y="11317315"/>
            <a:ext cx="6481605" cy="504848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DCCA0-8FE3-DF4D-9C24-ECCFA2672A7B}"/>
              </a:ext>
            </a:extLst>
          </p:cNvPr>
          <p:cNvSpPr txBox="1"/>
          <p:nvPr/>
        </p:nvSpPr>
        <p:spPr>
          <a:xfrm>
            <a:off x="16525022" y="11337589"/>
            <a:ext cx="2040337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References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BD6AEF-2B53-F545-A2BE-DFA8D74FB40B}"/>
              </a:ext>
            </a:extLst>
          </p:cNvPr>
          <p:cNvSpPr txBox="1"/>
          <p:nvPr/>
        </p:nvSpPr>
        <p:spPr>
          <a:xfrm>
            <a:off x="14422377" y="11981942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A0EA86-7ADF-D245-A71E-D72FCB99B2C4}"/>
              </a:ext>
            </a:extLst>
          </p:cNvPr>
          <p:cNvSpPr/>
          <p:nvPr/>
        </p:nvSpPr>
        <p:spPr>
          <a:xfrm>
            <a:off x="14304389" y="7559675"/>
            <a:ext cx="6481605" cy="3405044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6E5A97-D224-004D-986F-3440A485D63D}"/>
              </a:ext>
            </a:extLst>
          </p:cNvPr>
          <p:cNvSpPr/>
          <p:nvPr/>
        </p:nvSpPr>
        <p:spPr>
          <a:xfrm>
            <a:off x="14304388" y="7559675"/>
            <a:ext cx="6481605" cy="504848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53F4F-CAD3-124E-9760-3A4EBE5B7F65}"/>
              </a:ext>
            </a:extLst>
          </p:cNvPr>
          <p:cNvSpPr txBox="1"/>
          <p:nvPr/>
        </p:nvSpPr>
        <p:spPr>
          <a:xfrm>
            <a:off x="16525021" y="7579949"/>
            <a:ext cx="2248754" cy="464300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Conclusions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0688C-1E9F-6D43-81CA-456F4D2B70DA}"/>
              </a:ext>
            </a:extLst>
          </p:cNvPr>
          <p:cNvSpPr txBox="1"/>
          <p:nvPr/>
        </p:nvSpPr>
        <p:spPr>
          <a:xfrm>
            <a:off x="14422376" y="8224302"/>
            <a:ext cx="191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Through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</TotalTime>
  <Words>17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321</cp:revision>
  <cp:lastPrinted>2018-01-28T17:49:54Z</cp:lastPrinted>
  <dcterms:created xsi:type="dcterms:W3CDTF">2018-01-21T00:47:46Z</dcterms:created>
  <dcterms:modified xsi:type="dcterms:W3CDTF">2019-02-13T10:15:53Z</dcterms:modified>
</cp:coreProperties>
</file>