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66" autoAdjust="0"/>
  </p:normalViewPr>
  <p:slideViewPr>
    <p:cSldViewPr snapToGrid="0">
      <p:cViewPr varScale="1">
        <p:scale>
          <a:sx n="146" d="100"/>
          <a:sy n="146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DDB2-5E5C-0A46-BEFC-BDFA96E78387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6AED-6CF6-974F-8410-6E95A822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2297" y="1041215"/>
            <a:ext cx="1407209" cy="926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4219" y="2927537"/>
            <a:ext cx="255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Interconnect (Icon)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3245" y="1044869"/>
            <a:ext cx="1407209" cy="926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6381" y="1294996"/>
            <a:ext cx="9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CPU2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2297" y="2703948"/>
            <a:ext cx="4164424" cy="926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7074" y="1298651"/>
            <a:ext cx="9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CPU1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0943" y="4378122"/>
            <a:ext cx="1686064" cy="926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1931" y="4381777"/>
            <a:ext cx="1407209" cy="926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2677126" y="1968010"/>
            <a:ext cx="354663" cy="709399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449452" y="1971665"/>
            <a:ext cx="354663" cy="709399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328138" y="3645840"/>
            <a:ext cx="354663" cy="709399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2688138" y="3649496"/>
            <a:ext cx="354663" cy="709399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51987" y="4613154"/>
            <a:ext cx="8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"/>
                <a:cs typeface="Times"/>
              </a:rPr>
              <a:t>Mem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1898" y="4436874"/>
            <a:ext cx="1449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"/>
                <a:cs typeface="Times"/>
              </a:rPr>
              <a:t>Peripheral</a:t>
            </a:r>
          </a:p>
          <a:p>
            <a:pPr algn="ctr"/>
            <a:r>
              <a:rPr lang="en-US" sz="2400" dirty="0" smtClean="0">
                <a:latin typeface="Times"/>
                <a:cs typeface="Times"/>
              </a:rPr>
              <a:t>(</a:t>
            </a:r>
            <a:r>
              <a:rPr lang="en-US" sz="2400" dirty="0" err="1" smtClean="0">
                <a:latin typeface="Times"/>
                <a:cs typeface="Times"/>
              </a:rPr>
              <a:t>Dev</a:t>
            </a:r>
            <a:r>
              <a:rPr lang="en-US" sz="2400" dirty="0" smtClean="0">
                <a:latin typeface="Times"/>
                <a:cs typeface="Times"/>
              </a:rPr>
              <a:t>)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4385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11862" y="400467"/>
            <a:ext cx="549155" cy="5377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4828" y="4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1</a:t>
            </a:r>
            <a:endParaRPr lang="en-US" sz="2400" dirty="0">
              <a:latin typeface="Times"/>
              <a:cs typeface="Time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8912" y="1411011"/>
            <a:ext cx="549155" cy="537770"/>
            <a:chOff x="4202417" y="552867"/>
            <a:chExt cx="549155" cy="537770"/>
          </a:xfrm>
        </p:grpSpPr>
        <p:sp>
          <p:nvSpPr>
            <p:cNvPr id="6" name="Oval 5"/>
            <p:cNvSpPr/>
            <p:nvPr/>
          </p:nvSpPr>
          <p:spPr>
            <a:xfrm>
              <a:off x="4202417" y="552867"/>
              <a:ext cx="549155" cy="5377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05383" y="587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"/>
                  <a:cs typeface="Times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48724" y="1407357"/>
            <a:ext cx="1075429" cy="537770"/>
            <a:chOff x="3763998" y="1281496"/>
            <a:chExt cx="1075429" cy="537770"/>
          </a:xfrm>
        </p:grpSpPr>
        <p:sp>
          <p:nvSpPr>
            <p:cNvPr id="9" name="Rectangle 8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1287" y="1315821"/>
              <a:ext cx="85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msg1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cxnSp>
        <p:nvCxnSpPr>
          <p:cNvPr id="13" name="Elbow Connector 12"/>
          <p:cNvCxnSpPr>
            <a:stCxn id="4" idx="4"/>
            <a:endCxn id="9" idx="0"/>
          </p:cNvCxnSpPr>
          <p:nvPr/>
        </p:nvCxnSpPr>
        <p:spPr>
          <a:xfrm rot="5400000">
            <a:off x="3151880" y="1172797"/>
            <a:ext cx="46912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1414" y="1403224"/>
            <a:ext cx="549155" cy="537770"/>
            <a:chOff x="4202417" y="552867"/>
            <a:chExt cx="549155" cy="537770"/>
          </a:xfrm>
        </p:grpSpPr>
        <p:sp>
          <p:nvSpPr>
            <p:cNvPr id="15" name="Oval 14"/>
            <p:cNvSpPr/>
            <p:nvPr/>
          </p:nvSpPr>
          <p:spPr>
            <a:xfrm>
              <a:off x="4202417" y="552867"/>
              <a:ext cx="549155" cy="5377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05383" y="587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"/>
                  <a:cs typeface="Times"/>
                </a:rPr>
                <a:t>3</a:t>
              </a:r>
            </a:p>
          </p:txBody>
        </p:sp>
      </p:grpSp>
      <p:cxnSp>
        <p:nvCxnSpPr>
          <p:cNvPr id="18" name="Straight Arrow Connector 17"/>
          <p:cNvCxnSpPr>
            <a:stCxn id="9" idx="1"/>
            <a:endCxn id="6" idx="6"/>
          </p:cNvCxnSpPr>
          <p:nvPr/>
        </p:nvCxnSpPr>
        <p:spPr>
          <a:xfrm flipH="1">
            <a:off x="1468067" y="1676242"/>
            <a:ext cx="1380657" cy="3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55774" y="2543761"/>
            <a:ext cx="1075429" cy="537770"/>
            <a:chOff x="3763998" y="1281496"/>
            <a:chExt cx="1075429" cy="537770"/>
          </a:xfrm>
        </p:grpSpPr>
        <p:sp>
          <p:nvSpPr>
            <p:cNvPr id="20" name="Rectangle 19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1287" y="1315821"/>
              <a:ext cx="85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msg2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38276" y="2535974"/>
            <a:ext cx="1075429" cy="537770"/>
            <a:chOff x="3763998" y="1281496"/>
            <a:chExt cx="1075429" cy="537770"/>
          </a:xfrm>
        </p:grpSpPr>
        <p:sp>
          <p:nvSpPr>
            <p:cNvPr id="26" name="Rectangle 25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1287" y="1315821"/>
              <a:ext cx="85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msg3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4023" y="3622956"/>
            <a:ext cx="549155" cy="537770"/>
            <a:chOff x="4202417" y="552867"/>
            <a:chExt cx="549155" cy="537770"/>
          </a:xfrm>
        </p:grpSpPr>
        <p:sp>
          <p:nvSpPr>
            <p:cNvPr id="29" name="Oval 28"/>
            <p:cNvSpPr/>
            <p:nvPr/>
          </p:nvSpPr>
          <p:spPr>
            <a:xfrm>
              <a:off x="4202417" y="552867"/>
              <a:ext cx="549155" cy="5377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5383" y="587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4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05084" y="3626610"/>
            <a:ext cx="549155" cy="537770"/>
            <a:chOff x="4202417" y="552867"/>
            <a:chExt cx="549155" cy="537770"/>
          </a:xfrm>
        </p:grpSpPr>
        <p:sp>
          <p:nvSpPr>
            <p:cNvPr id="32" name="Oval 31"/>
            <p:cNvSpPr/>
            <p:nvPr/>
          </p:nvSpPr>
          <p:spPr>
            <a:xfrm>
              <a:off x="4202417" y="552867"/>
              <a:ext cx="549155" cy="5377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383" y="587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"/>
                  <a:cs typeface="Times"/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1674" y="4770804"/>
            <a:ext cx="1075429" cy="537770"/>
            <a:chOff x="3763998" y="1281496"/>
            <a:chExt cx="1075429" cy="537770"/>
          </a:xfrm>
        </p:grpSpPr>
        <p:sp>
          <p:nvSpPr>
            <p:cNvPr id="35" name="Rectangle 34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01287" y="1315821"/>
              <a:ext cx="85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msg4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18483" y="5827114"/>
            <a:ext cx="549155" cy="537770"/>
            <a:chOff x="4202417" y="552867"/>
            <a:chExt cx="549155" cy="537770"/>
          </a:xfrm>
        </p:grpSpPr>
        <p:sp>
          <p:nvSpPr>
            <p:cNvPr id="38" name="Oval 37"/>
            <p:cNvSpPr/>
            <p:nvPr/>
          </p:nvSpPr>
          <p:spPr>
            <a:xfrm>
              <a:off x="4202417" y="552867"/>
              <a:ext cx="549155" cy="5377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05383" y="587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6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95625" y="3630744"/>
            <a:ext cx="1075429" cy="537770"/>
            <a:chOff x="3763998" y="1281496"/>
            <a:chExt cx="1075429" cy="537770"/>
          </a:xfrm>
        </p:grpSpPr>
        <p:sp>
          <p:nvSpPr>
            <p:cNvPr id="41" name="Rectangle 40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01287" y="1315821"/>
              <a:ext cx="85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msg5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rot="16200000">
            <a:off x="1940809" y="5819806"/>
            <a:ext cx="1075429" cy="537770"/>
            <a:chOff x="3763998" y="1281496"/>
            <a:chExt cx="1075429" cy="537770"/>
          </a:xfrm>
        </p:grpSpPr>
        <p:sp>
          <p:nvSpPr>
            <p:cNvPr id="44" name="Rectangle 43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1285" y="1315823"/>
              <a:ext cx="85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msg6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73443" y="5819327"/>
            <a:ext cx="549155" cy="537770"/>
            <a:chOff x="4202417" y="552867"/>
            <a:chExt cx="549155" cy="537770"/>
          </a:xfrm>
        </p:grpSpPr>
        <p:sp>
          <p:nvSpPr>
            <p:cNvPr id="47" name="Oval 46"/>
            <p:cNvSpPr/>
            <p:nvPr/>
          </p:nvSpPr>
          <p:spPr>
            <a:xfrm>
              <a:off x="4202417" y="552867"/>
              <a:ext cx="549155" cy="5377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05383" y="587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7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41947" y="5823462"/>
            <a:ext cx="1075429" cy="537770"/>
            <a:chOff x="3763998" y="1281496"/>
            <a:chExt cx="1075429" cy="537770"/>
          </a:xfrm>
        </p:grpSpPr>
        <p:sp>
          <p:nvSpPr>
            <p:cNvPr id="50" name="Rectangle 49"/>
            <p:cNvSpPr/>
            <p:nvPr/>
          </p:nvSpPr>
          <p:spPr>
            <a:xfrm>
              <a:off x="3763998" y="1281496"/>
              <a:ext cx="1075429" cy="537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01287" y="1315821"/>
              <a:ext cx="85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msg7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cxnSp>
        <p:nvCxnSpPr>
          <p:cNvPr id="53" name="Straight Arrow Connector 52"/>
          <p:cNvCxnSpPr>
            <a:stCxn id="6" idx="4"/>
            <a:endCxn id="20" idx="0"/>
          </p:cNvCxnSpPr>
          <p:nvPr/>
        </p:nvCxnSpPr>
        <p:spPr>
          <a:xfrm flipH="1">
            <a:off x="1193489" y="1948781"/>
            <a:ext cx="1" cy="59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2"/>
            <a:endCxn id="29" idx="0"/>
          </p:cNvCxnSpPr>
          <p:nvPr/>
        </p:nvCxnSpPr>
        <p:spPr>
          <a:xfrm>
            <a:off x="1193489" y="3081531"/>
            <a:ext cx="15112" cy="541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726272" y="5800098"/>
            <a:ext cx="549155" cy="537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829238" y="5834424"/>
            <a:ext cx="338554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8</a:t>
            </a:r>
          </a:p>
        </p:txBody>
      </p:sp>
      <p:cxnSp>
        <p:nvCxnSpPr>
          <p:cNvPr id="60" name="Straight Arrow Connector 59"/>
          <p:cNvCxnSpPr>
            <a:stCxn id="29" idx="4"/>
            <a:endCxn id="36" idx="0"/>
          </p:cNvCxnSpPr>
          <p:nvPr/>
        </p:nvCxnSpPr>
        <p:spPr>
          <a:xfrm>
            <a:off x="1208601" y="4160726"/>
            <a:ext cx="6170" cy="644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6"/>
            <a:endCxn id="41" idx="1"/>
          </p:cNvCxnSpPr>
          <p:nvPr/>
        </p:nvCxnSpPr>
        <p:spPr>
          <a:xfrm>
            <a:off x="1483178" y="3891841"/>
            <a:ext cx="1712447" cy="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1" idx="2"/>
            <a:endCxn id="47" idx="0"/>
          </p:cNvCxnSpPr>
          <p:nvPr/>
        </p:nvCxnSpPr>
        <p:spPr>
          <a:xfrm>
            <a:off x="3733340" y="4168514"/>
            <a:ext cx="14681" cy="165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5" idx="2"/>
            <a:endCxn id="38" idx="0"/>
          </p:cNvCxnSpPr>
          <p:nvPr/>
        </p:nvCxnSpPr>
        <p:spPr>
          <a:xfrm>
            <a:off x="1189389" y="5308574"/>
            <a:ext cx="3672" cy="518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6"/>
            <a:endCxn id="44" idx="0"/>
          </p:cNvCxnSpPr>
          <p:nvPr/>
        </p:nvCxnSpPr>
        <p:spPr>
          <a:xfrm flipV="1">
            <a:off x="1467638" y="6088691"/>
            <a:ext cx="742001" cy="7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3"/>
            <a:endCxn id="15" idx="2"/>
          </p:cNvCxnSpPr>
          <p:nvPr/>
        </p:nvCxnSpPr>
        <p:spPr>
          <a:xfrm flipV="1">
            <a:off x="3924153" y="1672109"/>
            <a:ext cx="1277261" cy="4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4"/>
            <a:endCxn id="26" idx="0"/>
          </p:cNvCxnSpPr>
          <p:nvPr/>
        </p:nvCxnSpPr>
        <p:spPr>
          <a:xfrm flipH="1">
            <a:off x="5475991" y="1940994"/>
            <a:ext cx="1" cy="59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  <a:endCxn id="32" idx="0"/>
          </p:cNvCxnSpPr>
          <p:nvPr/>
        </p:nvCxnSpPr>
        <p:spPr>
          <a:xfrm>
            <a:off x="5475991" y="3073744"/>
            <a:ext cx="3671" cy="552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2" idx="4"/>
            <a:endCxn id="50" idx="0"/>
          </p:cNvCxnSpPr>
          <p:nvPr/>
        </p:nvCxnSpPr>
        <p:spPr>
          <a:xfrm>
            <a:off x="5479662" y="4164380"/>
            <a:ext cx="0" cy="165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7" idx="6"/>
            <a:endCxn id="50" idx="1"/>
          </p:cNvCxnSpPr>
          <p:nvPr/>
        </p:nvCxnSpPr>
        <p:spPr>
          <a:xfrm>
            <a:off x="4022598" y="6088212"/>
            <a:ext cx="919349" cy="4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3"/>
            <a:endCxn id="57" idx="2"/>
          </p:cNvCxnSpPr>
          <p:nvPr/>
        </p:nvCxnSpPr>
        <p:spPr>
          <a:xfrm flipV="1">
            <a:off x="6017376" y="6068983"/>
            <a:ext cx="708896" cy="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4" idx="2"/>
            <a:endCxn id="47" idx="2"/>
          </p:cNvCxnSpPr>
          <p:nvPr/>
        </p:nvCxnSpPr>
        <p:spPr>
          <a:xfrm flipV="1">
            <a:off x="2747409" y="6088212"/>
            <a:ext cx="726034" cy="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195942" y="164620"/>
            <a:ext cx="98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8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>
            <a:spLocks noChangeAspect="1"/>
          </p:cNvSpPr>
          <p:nvPr/>
        </p:nvSpPr>
        <p:spPr>
          <a:xfrm>
            <a:off x="8290824" y="4586832"/>
            <a:ext cx="549155" cy="537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8305446" y="4599072"/>
            <a:ext cx="492443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10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>
            <a:spLocks noChangeAspect="1"/>
          </p:cNvSpPr>
          <p:nvPr/>
        </p:nvSpPr>
        <p:spPr>
          <a:xfrm>
            <a:off x="8195942" y="164620"/>
            <a:ext cx="92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UpRead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288519" y="209817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2348805" y="159976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1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159" y="948179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6532" y="975640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009" y="945255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2625" y="917500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msg1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13" name="Elbow Connector 12"/>
          <p:cNvCxnSpPr>
            <a:cxnSpLocks noChangeAspect="1"/>
            <a:stCxn id="4" idx="4"/>
            <a:endCxn id="9" idx="0"/>
          </p:cNvCxnSpPr>
          <p:nvPr/>
        </p:nvCxnSpPr>
        <p:spPr>
          <a:xfrm rot="5400000">
            <a:off x="2355570" y="792644"/>
            <a:ext cx="305222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0161" y="941949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09405" y="892109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Aspect="1"/>
            <a:stCxn id="9" idx="1"/>
            <a:endCxn id="6" idx="6"/>
          </p:cNvCxnSpPr>
          <p:nvPr/>
        </p:nvCxnSpPr>
        <p:spPr>
          <a:xfrm flipH="1">
            <a:off x="973483" y="1160363"/>
            <a:ext cx="1104525" cy="2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649" y="1969743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8265" y="1941988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msg2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49650" y="1692538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5309" y="1675826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msg3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4162" y="2955728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3406" y="2916931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4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63097" y="2427742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23384" y="2377902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0369" y="3803933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6028" y="3787221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msg4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3816" y="4631462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2017" y="4581622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6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55530" y="2961958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421189" y="2934203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msg5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1351677" y="4625616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500972" y="4688617"/>
            <a:ext cx="5557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msg6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77784" y="4625233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615985" y="4586436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7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52587" y="4628541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862418" y="4656001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msg8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53" name="Straight Arrow Connector 52"/>
          <p:cNvCxnSpPr>
            <a:cxnSpLocks noChangeAspect="1"/>
            <a:stCxn id="6" idx="4"/>
            <a:endCxn id="20" idx="0"/>
          </p:cNvCxnSpPr>
          <p:nvPr/>
        </p:nvCxnSpPr>
        <p:spPr>
          <a:xfrm flipH="1">
            <a:off x="753821" y="1378395"/>
            <a:ext cx="1" cy="59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 noChangeAspect="1"/>
            <a:stCxn id="20" idx="2"/>
            <a:endCxn id="29" idx="0"/>
          </p:cNvCxnSpPr>
          <p:nvPr/>
        </p:nvCxnSpPr>
        <p:spPr>
          <a:xfrm flipH="1">
            <a:off x="743824" y="2399959"/>
            <a:ext cx="9997" cy="555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  <a:stCxn id="29" idx="4"/>
            <a:endCxn id="36" idx="0"/>
          </p:cNvCxnSpPr>
          <p:nvPr/>
        </p:nvCxnSpPr>
        <p:spPr>
          <a:xfrm>
            <a:off x="743824" y="3385944"/>
            <a:ext cx="12433" cy="401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 noChangeAspect="1"/>
            <a:stCxn id="29" idx="6"/>
            <a:endCxn id="41" idx="1"/>
          </p:cNvCxnSpPr>
          <p:nvPr/>
        </p:nvCxnSpPr>
        <p:spPr>
          <a:xfrm>
            <a:off x="963486" y="3170836"/>
            <a:ext cx="1392044" cy="6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  <a:stCxn id="41" idx="2"/>
            <a:endCxn id="47" idx="0"/>
          </p:cNvCxnSpPr>
          <p:nvPr/>
        </p:nvCxnSpPr>
        <p:spPr>
          <a:xfrm>
            <a:off x="2785702" y="3392174"/>
            <a:ext cx="11745" cy="1233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 noChangeAspect="1"/>
            <a:stCxn id="35" idx="2"/>
            <a:endCxn id="38" idx="0"/>
          </p:cNvCxnSpPr>
          <p:nvPr/>
        </p:nvCxnSpPr>
        <p:spPr>
          <a:xfrm>
            <a:off x="750541" y="4234149"/>
            <a:ext cx="2938" cy="397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 noChangeAspect="1"/>
            <a:stCxn id="38" idx="6"/>
            <a:endCxn id="44" idx="0"/>
          </p:cNvCxnSpPr>
          <p:nvPr/>
        </p:nvCxnSpPr>
        <p:spPr>
          <a:xfrm flipV="1">
            <a:off x="973140" y="4840724"/>
            <a:ext cx="593601" cy="5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 noChangeAspect="1"/>
            <a:stCxn id="9" idx="3"/>
            <a:endCxn id="15" idx="2"/>
          </p:cNvCxnSpPr>
          <p:nvPr/>
        </p:nvCxnSpPr>
        <p:spPr>
          <a:xfrm flipV="1">
            <a:off x="2938352" y="1157057"/>
            <a:ext cx="1021809" cy="3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 noChangeAspect="1"/>
            <a:stCxn id="15" idx="4"/>
            <a:endCxn id="26" idx="0"/>
          </p:cNvCxnSpPr>
          <p:nvPr/>
        </p:nvCxnSpPr>
        <p:spPr>
          <a:xfrm flipH="1">
            <a:off x="4179822" y="1372165"/>
            <a:ext cx="1" cy="32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Aspect="1"/>
            <a:stCxn id="26" idx="2"/>
            <a:endCxn id="32" idx="0"/>
          </p:cNvCxnSpPr>
          <p:nvPr/>
        </p:nvCxnSpPr>
        <p:spPr>
          <a:xfrm>
            <a:off x="4179822" y="2122754"/>
            <a:ext cx="2937" cy="304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 noChangeAspect="1"/>
            <a:stCxn id="47" idx="6"/>
            <a:endCxn id="50" idx="1"/>
          </p:cNvCxnSpPr>
          <p:nvPr/>
        </p:nvCxnSpPr>
        <p:spPr>
          <a:xfrm>
            <a:off x="3017108" y="4840341"/>
            <a:ext cx="735479" cy="3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 noChangeAspect="1"/>
            <a:stCxn id="44" idx="2"/>
            <a:endCxn id="47" idx="2"/>
          </p:cNvCxnSpPr>
          <p:nvPr/>
        </p:nvCxnSpPr>
        <p:spPr>
          <a:xfrm flipV="1">
            <a:off x="1996957" y="4840341"/>
            <a:ext cx="580827" cy="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55524" y="3153798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99097" y="3137086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msg7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3" name="Straight Arrow Connector 2"/>
          <p:cNvCxnSpPr>
            <a:cxnSpLocks noChangeAspect="1"/>
            <a:stCxn id="32" idx="4"/>
            <a:endCxn id="65" idx="0"/>
          </p:cNvCxnSpPr>
          <p:nvPr/>
        </p:nvCxnSpPr>
        <p:spPr>
          <a:xfrm>
            <a:off x="4182759" y="2857958"/>
            <a:ext cx="2937" cy="295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966033" y="3895232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15277" y="3845392"/>
            <a:ext cx="2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8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cxnSpLocks noChangeAspect="1"/>
            <a:stCxn id="65" idx="2"/>
            <a:endCxn id="70" idx="0"/>
          </p:cNvCxnSpPr>
          <p:nvPr/>
        </p:nvCxnSpPr>
        <p:spPr>
          <a:xfrm flipH="1">
            <a:off x="4185695" y="3584014"/>
            <a:ext cx="1" cy="311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Aspect="1"/>
            <a:stCxn id="70" idx="4"/>
            <a:endCxn id="50" idx="0"/>
          </p:cNvCxnSpPr>
          <p:nvPr/>
        </p:nvCxnSpPr>
        <p:spPr>
          <a:xfrm flipH="1">
            <a:off x="4182759" y="4325448"/>
            <a:ext cx="2936" cy="3030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200693" y="4621896"/>
            <a:ext cx="439324" cy="4302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249937" y="4572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9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>
            <a:stCxn id="50" idx="3"/>
            <a:endCxn id="81" idx="2"/>
          </p:cNvCxnSpPr>
          <p:nvPr/>
        </p:nvCxnSpPr>
        <p:spPr>
          <a:xfrm flipV="1">
            <a:off x="4612930" y="4837004"/>
            <a:ext cx="587763" cy="6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127664" y="3946720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171237" y="3930008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msg9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25462" y="5269678"/>
            <a:ext cx="860343" cy="430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169035" y="5252966"/>
            <a:ext cx="868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msg10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84" name="Straight Arrow Connector 83"/>
          <p:cNvCxnSpPr>
            <a:endCxn id="88" idx="1"/>
          </p:cNvCxnSpPr>
          <p:nvPr/>
        </p:nvCxnSpPr>
        <p:spPr>
          <a:xfrm flipV="1">
            <a:off x="5576957" y="4161828"/>
            <a:ext cx="550707" cy="498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5"/>
            <a:endCxn id="94" idx="1"/>
          </p:cNvCxnSpPr>
          <p:nvPr/>
        </p:nvCxnSpPr>
        <p:spPr>
          <a:xfrm>
            <a:off x="5575679" y="4989108"/>
            <a:ext cx="549783" cy="495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57" idx="1"/>
          </p:cNvCxnSpPr>
          <p:nvPr/>
        </p:nvCxnSpPr>
        <p:spPr>
          <a:xfrm>
            <a:off x="6988007" y="4161828"/>
            <a:ext cx="1383239" cy="503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5" idx="3"/>
            <a:endCxn id="57" idx="2"/>
          </p:cNvCxnSpPr>
          <p:nvPr/>
        </p:nvCxnSpPr>
        <p:spPr>
          <a:xfrm flipV="1">
            <a:off x="7037732" y="4855717"/>
            <a:ext cx="1253092" cy="597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48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Hao Zheng</cp:lastModifiedBy>
  <cp:revision>12</cp:revision>
  <dcterms:created xsi:type="dcterms:W3CDTF">2015-06-14T20:41:52Z</dcterms:created>
  <dcterms:modified xsi:type="dcterms:W3CDTF">2015-06-17T15:11:17Z</dcterms:modified>
</cp:coreProperties>
</file>