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1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7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5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1E30-9BE5-1F43-8E7C-1CEDA7A4EC5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2EAA-63D1-7349-9E1D-CABB417A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96457" y="640443"/>
            <a:ext cx="2288727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6457" y="2358073"/>
            <a:ext cx="1043212" cy="689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Instruction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Cache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741973" y="2354583"/>
            <a:ext cx="1043212" cy="689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Cache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2496457" y="3894364"/>
            <a:ext cx="5307699" cy="3692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40127" y="5080200"/>
            <a:ext cx="1043212" cy="689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Memory</a:t>
            </a:r>
            <a:endParaRPr lang="en-US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750305" y="1547156"/>
            <a:ext cx="481072" cy="807427"/>
            <a:chOff x="2731899" y="1547156"/>
            <a:chExt cx="481072" cy="807427"/>
          </a:xfrm>
        </p:grpSpPr>
        <p:grpSp>
          <p:nvGrpSpPr>
            <p:cNvPr id="42" name="Group 41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43" name="Up-Down Arrow 42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820769" y="177523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25430" y="1550646"/>
            <a:ext cx="481072" cy="807427"/>
            <a:chOff x="2731899" y="1547156"/>
            <a:chExt cx="481072" cy="807427"/>
          </a:xfrm>
        </p:grpSpPr>
        <p:grpSp>
          <p:nvGrpSpPr>
            <p:cNvPr id="48" name="Group 47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50" name="Up-Down Arrow 49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820769" y="1775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2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51039" y="3069395"/>
            <a:ext cx="481072" cy="807427"/>
            <a:chOff x="2731899" y="1547156"/>
            <a:chExt cx="481072" cy="807427"/>
          </a:xfrm>
        </p:grpSpPr>
        <p:grpSp>
          <p:nvGrpSpPr>
            <p:cNvPr id="58" name="Group 57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60" name="Up-Down Arrow 59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2820769" y="1775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3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25430" y="3047501"/>
            <a:ext cx="481072" cy="807427"/>
            <a:chOff x="2731899" y="1547156"/>
            <a:chExt cx="481072" cy="807427"/>
          </a:xfrm>
        </p:grpSpPr>
        <p:grpSp>
          <p:nvGrpSpPr>
            <p:cNvPr id="63" name="Group 62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65" name="Up-Down Arrow 64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20769" y="1775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4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08887" y="4263571"/>
            <a:ext cx="481072" cy="807427"/>
            <a:chOff x="2731899" y="1547156"/>
            <a:chExt cx="481072" cy="807427"/>
          </a:xfrm>
        </p:grpSpPr>
        <p:grpSp>
          <p:nvGrpSpPr>
            <p:cNvPr id="68" name="Group 67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70" name="Up-Down Arrow 69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820769" y="1775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5</a:t>
              </a:r>
              <a:endParaRPr lang="en-US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5515429" y="657985"/>
            <a:ext cx="2288727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r>
              <a:rPr lang="zh-CN" altLang="zh-CN" dirty="0"/>
              <a:t>2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515429" y="2375615"/>
            <a:ext cx="1043212" cy="689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Instruction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Cache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760945" y="2372125"/>
            <a:ext cx="1043212" cy="689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Cache</a:t>
            </a:r>
            <a:endParaRPr lang="en-US" sz="1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5769277" y="1564698"/>
            <a:ext cx="481072" cy="807427"/>
            <a:chOff x="2731899" y="1547156"/>
            <a:chExt cx="481072" cy="807427"/>
          </a:xfrm>
        </p:grpSpPr>
        <p:grpSp>
          <p:nvGrpSpPr>
            <p:cNvPr id="76" name="Group 75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78" name="Up-Down Arrow 77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2820769" y="177523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044402" y="1568188"/>
            <a:ext cx="481072" cy="807427"/>
            <a:chOff x="2731899" y="1547156"/>
            <a:chExt cx="481072" cy="807427"/>
          </a:xfrm>
        </p:grpSpPr>
        <p:grpSp>
          <p:nvGrpSpPr>
            <p:cNvPr id="81" name="Group 80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83" name="Up-Down Arrow 82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2820769" y="1775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2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770011" y="3086937"/>
            <a:ext cx="481072" cy="807427"/>
            <a:chOff x="2731899" y="1547156"/>
            <a:chExt cx="481072" cy="807427"/>
          </a:xfrm>
        </p:grpSpPr>
        <p:grpSp>
          <p:nvGrpSpPr>
            <p:cNvPr id="86" name="Group 85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88" name="Up-Down Arrow 87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2820769" y="1775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3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44402" y="3065043"/>
            <a:ext cx="481072" cy="807427"/>
            <a:chOff x="2731899" y="1547156"/>
            <a:chExt cx="481072" cy="807427"/>
          </a:xfrm>
        </p:grpSpPr>
        <p:grpSp>
          <p:nvGrpSpPr>
            <p:cNvPr id="91" name="Group 90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93" name="Up-Down Arrow 92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820769" y="1775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231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6457" y="640443"/>
            <a:ext cx="2288727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6456" y="2358073"/>
            <a:ext cx="2288727" cy="689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Instruction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Cache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496457" y="3894364"/>
            <a:ext cx="5307699" cy="4962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Bus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6502" y="5265444"/>
            <a:ext cx="1365159" cy="689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Memory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316540" y="1547156"/>
            <a:ext cx="481072" cy="807427"/>
            <a:chOff x="2731899" y="1547156"/>
            <a:chExt cx="481072" cy="807427"/>
          </a:xfrm>
        </p:grpSpPr>
        <p:grpSp>
          <p:nvGrpSpPr>
            <p:cNvPr id="10" name="Group 9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12" name="Up-Down Arrow 11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820769" y="177523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59763" y="3061553"/>
            <a:ext cx="481072" cy="807427"/>
            <a:chOff x="2731899" y="1547156"/>
            <a:chExt cx="481072" cy="807427"/>
          </a:xfrm>
        </p:grpSpPr>
        <p:grpSp>
          <p:nvGrpSpPr>
            <p:cNvPr id="15" name="Group 14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17" name="Up-Down Arrow 16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824061" y="17543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2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20755" y="3047501"/>
            <a:ext cx="481072" cy="807427"/>
            <a:chOff x="2731899" y="1547156"/>
            <a:chExt cx="481072" cy="807427"/>
          </a:xfrm>
        </p:grpSpPr>
        <p:grpSp>
          <p:nvGrpSpPr>
            <p:cNvPr id="20" name="Group 19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22" name="Up-Down Arrow 21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827335" y="17591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3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25430" y="3047501"/>
            <a:ext cx="481072" cy="807427"/>
            <a:chOff x="2731899" y="1547156"/>
            <a:chExt cx="481072" cy="807427"/>
          </a:xfrm>
        </p:grpSpPr>
        <p:grpSp>
          <p:nvGrpSpPr>
            <p:cNvPr id="25" name="Group 24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27" name="Up-Down Arrow 26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814160" y="17591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4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44648" y="4425576"/>
            <a:ext cx="481072" cy="807427"/>
            <a:chOff x="2731899" y="1547156"/>
            <a:chExt cx="481072" cy="807427"/>
          </a:xfrm>
        </p:grpSpPr>
        <p:grpSp>
          <p:nvGrpSpPr>
            <p:cNvPr id="30" name="Group 29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32" name="Up-Down Arrow 31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822394" y="17719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5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16719" y="4425576"/>
            <a:ext cx="481072" cy="807427"/>
            <a:chOff x="2731899" y="1547156"/>
            <a:chExt cx="481072" cy="807427"/>
          </a:xfrm>
        </p:grpSpPr>
        <p:grpSp>
          <p:nvGrpSpPr>
            <p:cNvPr id="58" name="Group 57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60" name="Up-Down Arrow 59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2814858" y="17535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 smtClean="0"/>
                <a:t>6</a:t>
              </a:r>
              <a:endParaRPr lang="en-US" dirty="0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5515429" y="665827"/>
            <a:ext cx="2288727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r>
              <a:rPr lang="zh-CN" altLang="zh-CN" dirty="0"/>
              <a:t>2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515428" y="2383457"/>
            <a:ext cx="2288727" cy="689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Instruction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Cache</a:t>
            </a:r>
            <a:endParaRPr lang="en-US" sz="14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335512" y="1572540"/>
            <a:ext cx="481072" cy="807427"/>
            <a:chOff x="2731899" y="1547156"/>
            <a:chExt cx="481072" cy="807427"/>
          </a:xfrm>
        </p:grpSpPr>
        <p:grpSp>
          <p:nvGrpSpPr>
            <p:cNvPr id="87" name="Group 86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89" name="Up-Down Arrow 88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820769" y="177523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678735" y="3086937"/>
            <a:ext cx="481072" cy="807427"/>
            <a:chOff x="2731899" y="1547156"/>
            <a:chExt cx="481072" cy="807427"/>
          </a:xfrm>
        </p:grpSpPr>
        <p:grpSp>
          <p:nvGrpSpPr>
            <p:cNvPr id="92" name="Group 91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94" name="Up-Down Arrow 93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2824061" y="17543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2</a:t>
              </a:r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339727" y="3072885"/>
            <a:ext cx="481072" cy="807427"/>
            <a:chOff x="2731899" y="1547156"/>
            <a:chExt cx="481072" cy="807427"/>
          </a:xfrm>
        </p:grpSpPr>
        <p:grpSp>
          <p:nvGrpSpPr>
            <p:cNvPr id="97" name="Group 96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99" name="Up-Down Arrow 98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827335" y="17591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3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044402" y="3072885"/>
            <a:ext cx="481072" cy="807427"/>
            <a:chOff x="2731899" y="1547156"/>
            <a:chExt cx="481072" cy="807427"/>
          </a:xfrm>
        </p:grpSpPr>
        <p:grpSp>
          <p:nvGrpSpPr>
            <p:cNvPr id="102" name="Group 101"/>
            <p:cNvGrpSpPr/>
            <p:nvPr/>
          </p:nvGrpSpPr>
          <p:grpSpPr>
            <a:xfrm>
              <a:off x="2731899" y="1547156"/>
              <a:ext cx="481072" cy="807427"/>
              <a:chOff x="2429505" y="4904014"/>
              <a:chExt cx="481072" cy="1417953"/>
            </a:xfrm>
          </p:grpSpPr>
          <p:sp>
            <p:nvSpPr>
              <p:cNvPr id="104" name="Up-Down Arrow 103"/>
              <p:cNvSpPr/>
              <p:nvPr/>
            </p:nvSpPr>
            <p:spPr>
              <a:xfrm>
                <a:off x="2429505" y="4904014"/>
                <a:ext cx="481072" cy="1417953"/>
              </a:xfrm>
              <a:prstGeom prst="upDown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555185" y="5425218"/>
                <a:ext cx="229752" cy="41750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814160" y="17591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548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FGF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tF G</dc:creator>
  <cp:lastModifiedBy>tF G</cp:lastModifiedBy>
  <cp:revision>3</cp:revision>
  <dcterms:created xsi:type="dcterms:W3CDTF">2016-06-28T16:09:35Z</dcterms:created>
  <dcterms:modified xsi:type="dcterms:W3CDTF">2016-06-28T16:36:54Z</dcterms:modified>
</cp:coreProperties>
</file>