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585" autoAdjust="0"/>
  </p:normalViewPr>
  <p:slideViewPr>
    <p:cSldViewPr snapToGrid="0" snapToObjects="1">
      <p:cViewPr varScale="1">
        <p:scale>
          <a:sx n="99" d="100"/>
          <a:sy n="99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March 21,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March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March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21,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21,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March 21,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March 21,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March 21,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21,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March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Silicon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0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/>
              <a:t>Debug</a:t>
            </a:r>
            <a:r>
              <a:rPr lang="zh-CN" altLang="en-US" dirty="0"/>
              <a:t> </a:t>
            </a:r>
            <a:r>
              <a:rPr lang="en-US" altLang="zh-CN" dirty="0"/>
              <a:t>infrastructure</a:t>
            </a:r>
            <a:endParaRPr lang="en-US" dirty="0" smtClean="0"/>
          </a:p>
          <a:p>
            <a:r>
              <a:rPr lang="en-US" dirty="0" smtClean="0"/>
              <a:t>Reuse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chain,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buffers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On-chip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</a:p>
          <a:p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endParaRPr lang="en-US" altLang="zh-C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3490" y="94916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Aspect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Post-silicon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2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 smtClean="0"/>
              <a:t>Coverage</a:t>
            </a:r>
            <a:endParaRPr lang="en-US" dirty="0" smtClean="0"/>
          </a:p>
          <a:p>
            <a:r>
              <a:rPr lang="en-US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area.</a:t>
            </a:r>
            <a:endParaRPr lang="en-US" altLang="zh-C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3490" y="94916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Aspect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Post-silicon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6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Post-silicon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 smtClean="0"/>
              <a:t>Coverage</a:t>
            </a:r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overhead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memory,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dirty="0" smtClean="0"/>
              <a:t>nsert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exerciser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Continuously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cases.</a:t>
            </a:r>
          </a:p>
          <a:p>
            <a:r>
              <a:rPr lang="en-US" dirty="0" smtClean="0"/>
              <a:t>Check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4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en-US" dirty="0" smtClean="0"/>
              <a:t>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Limited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observability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represent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</a:p>
          <a:p>
            <a:pPr marL="68580" indent="0">
              <a:buNone/>
            </a:pP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difficult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essential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dirty="0" smtClean="0"/>
              <a:t>System</a:t>
            </a:r>
            <a:r>
              <a:rPr lang="en-US" altLang="zh-CN" dirty="0" smtClean="0"/>
              <a:t>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Ratio</a:t>
            </a:r>
            <a:r>
              <a:rPr lang="zh-CN" altLang="en-US" dirty="0" smtClean="0"/>
              <a:t> </a:t>
            </a:r>
            <a:r>
              <a:rPr lang="en-US" altLang="zh-CN" dirty="0" smtClean="0"/>
              <a:t>(SRR)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standard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5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dirty="0" smtClean="0"/>
              <a:t> research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r>
              <a:rPr lang="en-US" dirty="0" smtClean="0"/>
              <a:t> on communication centric validation.</a:t>
            </a:r>
          </a:p>
          <a:p>
            <a:r>
              <a:rPr lang="en-US" dirty="0" smtClean="0"/>
              <a:t>By monitoring signals and translate them into system level flow activities, try to map them into different flows and detect any event that can’t be mapped to any existing flow.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8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9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</a:t>
            </a:r>
            <a:r>
              <a:rPr lang="zh-CN" altLang="en-US" dirty="0" smtClean="0"/>
              <a:t>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Validation is the activity of ensuring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product satisfies its </a:t>
            </a:r>
            <a:r>
              <a:rPr lang="en-US" dirty="0" smtClean="0"/>
              <a:t>specifications</a:t>
            </a:r>
            <a:endParaRPr lang="en-US" dirty="0"/>
          </a:p>
          <a:p>
            <a:r>
              <a:rPr lang="en-US" altLang="zh-CN" dirty="0" smtClean="0"/>
              <a:t>compatible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related</a:t>
            </a:r>
            <a:r>
              <a:rPr lang="en-US" dirty="0" smtClean="0"/>
              <a:t> software and hardware</a:t>
            </a:r>
          </a:p>
          <a:p>
            <a:r>
              <a:rPr lang="en-US" dirty="0" smtClean="0"/>
              <a:t>meets </a:t>
            </a:r>
            <a:r>
              <a:rPr lang="en-US" dirty="0"/>
              <a:t>user expectations. </a:t>
            </a:r>
            <a:endParaRPr lang="en-US" dirty="0" smtClean="0"/>
          </a:p>
          <a:p>
            <a:pPr marL="6858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845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Silicon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en-US" altLang="zh-CN" dirty="0" smtClean="0"/>
              <a:t>:</a:t>
            </a:r>
          </a:p>
          <a:p>
            <a:pPr marL="68580" indent="0">
              <a:buNone/>
            </a:pPr>
            <a:endParaRPr lang="en-US" altLang="zh-CN" dirty="0"/>
          </a:p>
          <a:p>
            <a:r>
              <a:rPr lang="en-US" dirty="0" smtClean="0"/>
              <a:t>Numbers </a:t>
            </a:r>
            <a:r>
              <a:rPr lang="en-US" dirty="0"/>
              <a:t>of processor bug are growing </a:t>
            </a:r>
          </a:p>
          <a:p>
            <a:r>
              <a:rPr lang="en-US" dirty="0"/>
              <a:t>B</a:t>
            </a:r>
            <a:r>
              <a:rPr lang="en-US" dirty="0" smtClean="0"/>
              <a:t>ugs </a:t>
            </a:r>
            <a:r>
              <a:rPr lang="en-US" dirty="0"/>
              <a:t>are becoming more diverse and complex.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development cycle </a:t>
            </a:r>
          </a:p>
        </p:txBody>
      </p:sp>
      <p:pic>
        <p:nvPicPr>
          <p:cNvPr id="4" name="Content Placeholder 3" descr="Screen Shot 2016-03-22 at 00.34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0" b="-970"/>
          <a:stretch>
            <a:fillRect/>
          </a:stretch>
        </p:blipFill>
        <p:spPr>
          <a:xfrm>
            <a:off x="461851" y="243726"/>
            <a:ext cx="8223505" cy="6195771"/>
          </a:xfrm>
        </p:spPr>
      </p:pic>
    </p:spTree>
    <p:extLst>
      <p:ext uri="{BB962C8B-B14F-4D97-AF65-F5344CB8AC3E}">
        <p14:creationId xmlns:p14="http://schemas.microsoft.com/office/powerpoint/2010/main" val="58219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</a:t>
            </a:r>
            <a:r>
              <a:rPr lang="en-US" dirty="0" smtClean="0"/>
              <a:t> silicon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 Silicon validation starts after planning and architecture build. </a:t>
            </a:r>
          </a:p>
          <a:p>
            <a:r>
              <a:rPr lang="en-US" dirty="0" smtClean="0"/>
              <a:t>Verify design through simulation</a:t>
            </a:r>
          </a:p>
          <a:p>
            <a:r>
              <a:rPr lang="en-US" dirty="0" smtClean="0"/>
              <a:t>Methods: software based simulation, formal verification, FPGA based hardware emulation.</a:t>
            </a:r>
          </a:p>
          <a:p>
            <a:r>
              <a:rPr lang="en-US" dirty="0" smtClean="0"/>
              <a:t>Usually run at low speed (</a:t>
            </a:r>
            <a:r>
              <a:rPr lang="en-US" altLang="zh-CN" dirty="0" smtClean="0"/>
              <a:t>tens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hertz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091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r>
              <a:rPr lang="zh-CN" altLang="en-US" dirty="0" smtClean="0"/>
              <a:t> </a:t>
            </a:r>
            <a:r>
              <a:rPr lang="en-US" dirty="0" smtClean="0"/>
              <a:t>silicon </a:t>
            </a:r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after the first silicon arrives</a:t>
            </a:r>
          </a:p>
          <a:p>
            <a:r>
              <a:rPr lang="en-US" dirty="0" smtClean="0"/>
              <a:t>Validate design through silicon testing. </a:t>
            </a:r>
          </a:p>
          <a:p>
            <a:r>
              <a:rPr lang="en-US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(gigahertz)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4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881" y="32214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Silicon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385" y="1465142"/>
            <a:ext cx="4066851" cy="4025106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smtClean="0"/>
              <a:t>Post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Silicon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</a:p>
          <a:p>
            <a:pPr marL="6858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altLang="zh-CN" sz="2600" dirty="0"/>
              <a:t>Fast</a:t>
            </a:r>
            <a:r>
              <a:rPr lang="zh-CN" altLang="en-US" sz="2600" dirty="0"/>
              <a:t> </a:t>
            </a:r>
            <a:r>
              <a:rPr lang="en-US" altLang="zh-CN" sz="2600" dirty="0"/>
              <a:t>execution</a:t>
            </a:r>
            <a:r>
              <a:rPr lang="zh-CN" altLang="en-US" sz="2600" dirty="0"/>
              <a:t> </a:t>
            </a:r>
            <a:r>
              <a:rPr lang="en-US" altLang="zh-CN" sz="2600" dirty="0"/>
              <a:t>speed</a:t>
            </a:r>
            <a:r>
              <a:rPr lang="zh-CN" altLang="en-US" sz="2600" dirty="0"/>
              <a:t> </a:t>
            </a:r>
            <a:r>
              <a:rPr lang="en-US" altLang="zh-CN" sz="2600" dirty="0"/>
              <a:t>leads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high</a:t>
            </a:r>
            <a:r>
              <a:rPr lang="zh-CN" altLang="en-US" sz="2600" dirty="0"/>
              <a:t> </a:t>
            </a:r>
            <a:r>
              <a:rPr lang="en-US" altLang="zh-CN" sz="2600" dirty="0"/>
              <a:t>information</a:t>
            </a:r>
            <a:r>
              <a:rPr lang="zh-CN" altLang="en-US" sz="2600" dirty="0"/>
              <a:t> </a:t>
            </a:r>
            <a:r>
              <a:rPr lang="en-US" altLang="zh-CN" sz="2600" dirty="0"/>
              <a:t>coverage.</a:t>
            </a:r>
          </a:p>
          <a:p>
            <a:pPr>
              <a:buFontTx/>
              <a:buChar char="-"/>
            </a:pPr>
            <a:r>
              <a:rPr lang="en-US" altLang="zh-CN" sz="2600" dirty="0"/>
              <a:t>Very</a:t>
            </a:r>
            <a:r>
              <a:rPr lang="zh-CN" altLang="en-US" sz="2600" dirty="0"/>
              <a:t> </a:t>
            </a:r>
            <a:r>
              <a:rPr lang="en-US" altLang="zh-CN" sz="2600" dirty="0"/>
              <a:t>hard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control</a:t>
            </a:r>
            <a:r>
              <a:rPr lang="zh-CN" altLang="en-US" sz="2600" dirty="0"/>
              <a:t> </a:t>
            </a:r>
            <a:r>
              <a:rPr lang="en-US" altLang="zh-CN" sz="2600" dirty="0"/>
              <a:t>and</a:t>
            </a:r>
            <a:r>
              <a:rPr lang="zh-CN" altLang="en-US" sz="2600" dirty="0"/>
              <a:t> </a:t>
            </a:r>
            <a:r>
              <a:rPr lang="en-US" altLang="zh-CN" sz="2600" dirty="0"/>
              <a:t>debugging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very</a:t>
            </a:r>
            <a:r>
              <a:rPr lang="zh-CN" altLang="en-US" sz="2600" dirty="0"/>
              <a:t> </a:t>
            </a:r>
            <a:r>
              <a:rPr lang="en-US" altLang="zh-CN" sz="2600" dirty="0"/>
              <a:t>expensive</a:t>
            </a:r>
          </a:p>
          <a:p>
            <a:pPr>
              <a:buFontTx/>
              <a:buChar char="-"/>
            </a:pPr>
            <a:r>
              <a:rPr lang="en-US" altLang="zh-CN" sz="2600" dirty="0"/>
              <a:t>Less</a:t>
            </a:r>
            <a:r>
              <a:rPr lang="zh-CN" altLang="en-US" sz="2600" dirty="0"/>
              <a:t> </a:t>
            </a:r>
            <a:r>
              <a:rPr lang="en-US" altLang="zh-CN" sz="2600" dirty="0"/>
              <a:t>automated,</a:t>
            </a:r>
            <a:r>
              <a:rPr lang="zh-CN" altLang="en-US" sz="2600" dirty="0"/>
              <a:t> </a:t>
            </a:r>
            <a:r>
              <a:rPr lang="en-US" altLang="zh-CN" sz="2600" dirty="0"/>
              <a:t>need</a:t>
            </a:r>
            <a:r>
              <a:rPr lang="zh-CN" altLang="en-US" sz="2600" dirty="0"/>
              <a:t> </a:t>
            </a:r>
            <a:r>
              <a:rPr lang="en-US" altLang="zh-CN" sz="2600" dirty="0"/>
              <a:t>manual</a:t>
            </a:r>
            <a:r>
              <a:rPr lang="zh-CN" altLang="en-US" sz="2600" dirty="0"/>
              <a:t> </a:t>
            </a:r>
            <a:r>
              <a:rPr lang="en-US" altLang="zh-CN" sz="2600" dirty="0"/>
              <a:t>help</a:t>
            </a:r>
          </a:p>
          <a:p>
            <a:pPr>
              <a:buFontTx/>
              <a:buChar char="-"/>
            </a:pPr>
            <a:r>
              <a:rPr lang="en-US" altLang="zh-CN" sz="2600" dirty="0" err="1"/>
              <a:t>Limitted</a:t>
            </a:r>
            <a:r>
              <a:rPr lang="zh-CN" altLang="en-US" sz="2600" dirty="0"/>
              <a:t> </a:t>
            </a:r>
            <a:r>
              <a:rPr lang="en-US" altLang="zh-CN" sz="2600" dirty="0" err="1"/>
              <a:t>observability</a:t>
            </a:r>
            <a:endParaRPr lang="en-US" altLang="zh-CN" sz="2600" dirty="0"/>
          </a:p>
          <a:p>
            <a:pPr marL="68580" indent="0">
              <a:buNone/>
            </a:pPr>
            <a:endParaRPr lang="en-US" altLang="zh-CN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604" y="1465142"/>
            <a:ext cx="3794660" cy="3677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dirty="0" smtClean="0"/>
              <a:t>Pre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Silicon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Verification</a:t>
            </a:r>
          </a:p>
          <a:p>
            <a:pPr marL="68580" indent="0">
              <a:buNone/>
            </a:pP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Slow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</a:p>
          <a:p>
            <a:pPr>
              <a:buFontTx/>
              <a:buChar char="-"/>
            </a:pPr>
            <a:r>
              <a:rPr lang="en-US" altLang="zh-CN" dirty="0" smtClean="0"/>
              <a:t>Easy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debug</a:t>
            </a:r>
          </a:p>
          <a:p>
            <a:pPr>
              <a:buFontTx/>
              <a:buChar char="-"/>
            </a:pPr>
            <a:r>
              <a:rPr lang="en-US" altLang="zh-CN" dirty="0" smtClean="0"/>
              <a:t>Automated</a:t>
            </a:r>
          </a:p>
          <a:p>
            <a:pPr>
              <a:buFontTx/>
              <a:buChar char="-"/>
            </a:pPr>
            <a:r>
              <a:rPr lang="en-US" dirty="0" smtClean="0"/>
              <a:t>Full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observability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8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Post-silicon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r>
              <a:rPr lang="zh-CN" altLang="en-US" dirty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hardware,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cycles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gather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information.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recorded.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Post-silicon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Bugs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en-US" altLang="zh-CN" dirty="0" smtClean="0"/>
              <a:t>can’t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simulation.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chip</a:t>
            </a:r>
            <a:r>
              <a:rPr lang="zh-CN" altLang="en-US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crosstalk,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thermal,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7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153</TotalTime>
  <Words>408</Words>
  <Application>Microsoft Macintosh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Post Silicon Validation</vt:lpstr>
      <vt:lpstr>Silicon Validation</vt:lpstr>
      <vt:lpstr>Silicon Validation</vt:lpstr>
      <vt:lpstr>product development cycle </vt:lpstr>
      <vt:lpstr>Pre silicon verification</vt:lpstr>
      <vt:lpstr>Post silicon validation</vt:lpstr>
      <vt:lpstr>Pre vs. Post Silicon Verification</vt:lpstr>
      <vt:lpstr>Why is Post-silicon validation needed</vt:lpstr>
      <vt:lpstr>Why is Post-silicon validation needed</vt:lpstr>
      <vt:lpstr>PowerPoint Presentation</vt:lpstr>
      <vt:lpstr>PowerPoint Presentation</vt:lpstr>
      <vt:lpstr>Aspect of Post-silicon validation</vt:lpstr>
      <vt:lpstr>Current problems</vt:lpstr>
      <vt:lpstr>My research area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Silicon Validation</dc:title>
  <dc:creator>yuting cao</dc:creator>
  <cp:lastModifiedBy>yuting cao</cp:lastModifiedBy>
  <cp:revision>9</cp:revision>
  <dcterms:created xsi:type="dcterms:W3CDTF">2016-03-22T03:55:11Z</dcterms:created>
  <dcterms:modified xsi:type="dcterms:W3CDTF">2016-03-22T06:28:50Z</dcterms:modified>
</cp:coreProperties>
</file>