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1" autoAdjust="0"/>
    <p:restoredTop sz="94660"/>
  </p:normalViewPr>
  <p:slideViewPr>
    <p:cSldViewPr snapToGrid="0">
      <p:cViewPr>
        <p:scale>
          <a:sx n="72" d="100"/>
          <a:sy n="72" d="100"/>
        </p:scale>
        <p:origin x="231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FF3C-1736-4C87-8D82-3555910C4FF3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3713-3BA0-4B00-8877-1F0EDC66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22754" y="827090"/>
            <a:ext cx="2433403" cy="3145305"/>
            <a:chOff x="3582649" y="2178570"/>
            <a:chExt cx="1878767" cy="2428408"/>
          </a:xfrm>
        </p:grpSpPr>
        <p:pic>
          <p:nvPicPr>
            <p:cNvPr id="4" name="Picture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01" t="8358" r="7111" b="54066"/>
            <a:stretch/>
          </p:blipFill>
          <p:spPr bwMode="auto">
            <a:xfrm>
              <a:off x="3582649" y="3417758"/>
              <a:ext cx="1878767" cy="11892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0" t="10489" r="61136" b="54777"/>
            <a:stretch/>
          </p:blipFill>
          <p:spPr bwMode="auto">
            <a:xfrm>
              <a:off x="3582649" y="2178570"/>
              <a:ext cx="1838794" cy="109927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506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/>
          <a:stretch/>
        </p:blipFill>
        <p:spPr>
          <a:xfrm>
            <a:off x="8340866" y="3029474"/>
            <a:ext cx="4157042" cy="2833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0" t="1117" r="6546"/>
          <a:stretch/>
        </p:blipFill>
        <p:spPr>
          <a:xfrm>
            <a:off x="4314692" y="3092809"/>
            <a:ext cx="4045538" cy="2801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9"/>
          <a:stretch/>
        </p:blipFill>
        <p:spPr>
          <a:xfrm>
            <a:off x="165771" y="3092809"/>
            <a:ext cx="4148920" cy="2833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9"/>
          <a:stretch/>
        </p:blipFill>
        <p:spPr>
          <a:xfrm>
            <a:off x="4323356" y="259490"/>
            <a:ext cx="4143286" cy="2833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/>
          <a:stretch/>
        </p:blipFill>
        <p:spPr>
          <a:xfrm>
            <a:off x="165771" y="259490"/>
            <a:ext cx="4157585" cy="2833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5" t="2247"/>
          <a:stretch/>
        </p:blipFill>
        <p:spPr>
          <a:xfrm>
            <a:off x="8430418" y="259825"/>
            <a:ext cx="4193809" cy="28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714890" y="906559"/>
            <a:ext cx="9603447" cy="4113677"/>
            <a:chOff x="1714890" y="906559"/>
            <a:chExt cx="9603447" cy="41136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890" y="906559"/>
              <a:ext cx="4443175" cy="403328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63" r="5389" b="2705"/>
            <a:stretch/>
          </p:blipFill>
          <p:spPr>
            <a:xfrm>
              <a:off x="7522403" y="1597959"/>
              <a:ext cx="3352800" cy="322505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8" t="58654" r="73333" b="8350"/>
            <a:stretch/>
          </p:blipFill>
          <p:spPr>
            <a:xfrm>
              <a:off x="6893172" y="1990164"/>
              <a:ext cx="1129553" cy="109369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 flipH="1">
              <a:off x="5360893" y="3388660"/>
              <a:ext cx="484093" cy="537881"/>
            </a:xfrm>
            <a:prstGeom prst="ellipse">
              <a:avLst/>
            </a:prstGeom>
            <a:noFill/>
            <a:ln w="476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678019" y="1067922"/>
              <a:ext cx="4640318" cy="3952314"/>
            </a:xfrm>
            <a:prstGeom prst="ellipse">
              <a:avLst/>
            </a:prstGeom>
            <a:noFill/>
            <a:ln w="47625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50800" dir="5400000" algn="ctr" rotWithShape="0">
                <a:schemeClr val="accent6">
                  <a:lumMod val="60000"/>
                  <a:lumOff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1"/>
              <a:endCxn id="6" idx="0"/>
            </p:cNvCxnSpPr>
            <p:nvPr/>
          </p:nvCxnSpPr>
          <p:spPr>
            <a:xfrm flipH="1">
              <a:off x="5602939" y="1646725"/>
              <a:ext cx="1754639" cy="174193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4"/>
            </p:cNvCxnSpPr>
            <p:nvPr/>
          </p:nvCxnSpPr>
          <p:spPr>
            <a:xfrm flipH="1" flipV="1">
              <a:off x="5602939" y="3926541"/>
              <a:ext cx="2805958" cy="1067094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40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03" y="286124"/>
            <a:ext cx="7683713" cy="295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29" y="3488018"/>
            <a:ext cx="7597588" cy="30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Wang</dc:creator>
  <cp:lastModifiedBy>Microsoft Office User</cp:lastModifiedBy>
  <cp:revision>4</cp:revision>
  <dcterms:created xsi:type="dcterms:W3CDTF">2018-06-06T20:23:02Z</dcterms:created>
  <dcterms:modified xsi:type="dcterms:W3CDTF">2019-07-06T02:30:41Z</dcterms:modified>
</cp:coreProperties>
</file>