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E42"/>
    <a:srgbClr val="4242EE"/>
    <a:srgbClr val="FD652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93" y="1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89E-1608-4984-A786-5DC85D5B6C3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50A0-612A-42C2-ADA5-3EB6E296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2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89E-1608-4984-A786-5DC85D5B6C3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50A0-612A-42C2-ADA5-3EB6E296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89E-1608-4984-A786-5DC85D5B6C3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50A0-612A-42C2-ADA5-3EB6E296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89E-1608-4984-A786-5DC85D5B6C3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50A0-612A-42C2-ADA5-3EB6E296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89E-1608-4984-A786-5DC85D5B6C3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50A0-612A-42C2-ADA5-3EB6E296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1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89E-1608-4984-A786-5DC85D5B6C3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50A0-612A-42C2-ADA5-3EB6E296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6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89E-1608-4984-A786-5DC85D5B6C3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50A0-612A-42C2-ADA5-3EB6E296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89E-1608-4984-A786-5DC85D5B6C3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50A0-612A-42C2-ADA5-3EB6E296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89E-1608-4984-A786-5DC85D5B6C3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50A0-612A-42C2-ADA5-3EB6E296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0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89E-1608-4984-A786-5DC85D5B6C3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50A0-612A-42C2-ADA5-3EB6E296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7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89E-1608-4984-A786-5DC85D5B6C3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50A0-612A-42C2-ADA5-3EB6E296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0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789E-1608-4984-A786-5DC85D5B6C3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50A0-612A-42C2-ADA5-3EB6E296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80697" y="675656"/>
            <a:ext cx="8680704" cy="3081879"/>
            <a:chOff x="2290296" y="41072"/>
            <a:chExt cx="8680704" cy="3081879"/>
          </a:xfrm>
        </p:grpSpPr>
        <p:sp>
          <p:nvSpPr>
            <p:cNvPr id="5" name="Rectangle 4"/>
            <p:cNvSpPr/>
            <p:nvPr/>
          </p:nvSpPr>
          <p:spPr>
            <a:xfrm>
              <a:off x="2463384" y="164891"/>
              <a:ext cx="8299554" cy="27781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5"/>
            <a:stretch/>
          </p:blipFill>
          <p:spPr>
            <a:xfrm>
              <a:off x="2290296" y="41072"/>
              <a:ext cx="8680704" cy="3081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655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80697" y="675656"/>
            <a:ext cx="8680704" cy="3081879"/>
            <a:chOff x="2290296" y="41072"/>
            <a:chExt cx="8680704" cy="3081879"/>
          </a:xfrm>
        </p:grpSpPr>
        <p:sp>
          <p:nvSpPr>
            <p:cNvPr id="5" name="Rectangle 4"/>
            <p:cNvSpPr/>
            <p:nvPr/>
          </p:nvSpPr>
          <p:spPr>
            <a:xfrm>
              <a:off x="2463384" y="164891"/>
              <a:ext cx="8299554" cy="2778177"/>
            </a:xfrm>
            <a:prstGeom prst="rect">
              <a:avLst/>
            </a:prstGeom>
            <a:solidFill>
              <a:srgbClr val="FD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5"/>
            <a:stretch/>
          </p:blipFill>
          <p:spPr>
            <a:xfrm>
              <a:off x="2290296" y="41072"/>
              <a:ext cx="8680704" cy="3081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484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80697" y="675656"/>
            <a:ext cx="8680704" cy="3081879"/>
            <a:chOff x="2290296" y="41072"/>
            <a:chExt cx="8680704" cy="3081879"/>
          </a:xfrm>
        </p:grpSpPr>
        <p:sp>
          <p:nvSpPr>
            <p:cNvPr id="5" name="Rectangle 4"/>
            <p:cNvSpPr/>
            <p:nvPr/>
          </p:nvSpPr>
          <p:spPr>
            <a:xfrm>
              <a:off x="2463384" y="164891"/>
              <a:ext cx="8299554" cy="2778177"/>
            </a:xfrm>
            <a:prstGeom prst="rect">
              <a:avLst/>
            </a:prstGeom>
            <a:solidFill>
              <a:srgbClr val="04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5"/>
            <a:stretch/>
          </p:blipFill>
          <p:spPr>
            <a:xfrm>
              <a:off x="2290296" y="41072"/>
              <a:ext cx="8680704" cy="3081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825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90126" y="1759790"/>
            <a:ext cx="7840937" cy="2748950"/>
            <a:chOff x="2290126" y="1759790"/>
            <a:chExt cx="7840937" cy="2748950"/>
          </a:xfrm>
        </p:grpSpPr>
        <p:sp>
          <p:nvSpPr>
            <p:cNvPr id="5" name="Rectangle 4"/>
            <p:cNvSpPr/>
            <p:nvPr/>
          </p:nvSpPr>
          <p:spPr>
            <a:xfrm>
              <a:off x="2290126" y="1759790"/>
              <a:ext cx="7840937" cy="2748950"/>
            </a:xfrm>
            <a:prstGeom prst="rect">
              <a:avLst/>
            </a:prstGeom>
            <a:solidFill>
              <a:srgbClr val="04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36133" y="1902700"/>
              <a:ext cx="7742445" cy="2606040"/>
              <a:chOff x="1567609" y="988300"/>
              <a:chExt cx="7742445" cy="260604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248" t="7715" r="36206" b="10615"/>
              <a:stretch/>
            </p:blipFill>
            <p:spPr>
              <a:xfrm>
                <a:off x="1567609" y="990555"/>
                <a:ext cx="2564920" cy="2603785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1" t="7231" r="67258" b="12678"/>
              <a:stretch/>
            </p:blipFill>
            <p:spPr>
              <a:xfrm>
                <a:off x="6658868" y="1014610"/>
                <a:ext cx="2651186" cy="25534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714" t="5721" r="3358" b="10282"/>
              <a:stretch/>
            </p:blipFill>
            <p:spPr>
              <a:xfrm>
                <a:off x="4132529" y="988300"/>
                <a:ext cx="2612605" cy="26060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7178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80697" y="675656"/>
            <a:ext cx="8680704" cy="3081879"/>
            <a:chOff x="2290296" y="41072"/>
            <a:chExt cx="8680704" cy="3081879"/>
          </a:xfrm>
        </p:grpSpPr>
        <p:sp>
          <p:nvSpPr>
            <p:cNvPr id="5" name="Rectangle 4"/>
            <p:cNvSpPr/>
            <p:nvPr/>
          </p:nvSpPr>
          <p:spPr>
            <a:xfrm>
              <a:off x="2463384" y="164891"/>
              <a:ext cx="8299554" cy="277817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5"/>
            <a:stretch/>
          </p:blipFill>
          <p:spPr>
            <a:xfrm>
              <a:off x="2290296" y="41072"/>
              <a:ext cx="8680704" cy="3081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91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80697" y="675656"/>
            <a:ext cx="8680704" cy="3081879"/>
            <a:chOff x="2290296" y="41072"/>
            <a:chExt cx="8680704" cy="3081879"/>
          </a:xfrm>
        </p:grpSpPr>
        <p:sp>
          <p:nvSpPr>
            <p:cNvPr id="5" name="Rectangle 4"/>
            <p:cNvSpPr/>
            <p:nvPr/>
          </p:nvSpPr>
          <p:spPr>
            <a:xfrm>
              <a:off x="2463384" y="164891"/>
              <a:ext cx="8299554" cy="277817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5"/>
            <a:stretch/>
          </p:blipFill>
          <p:spPr>
            <a:xfrm>
              <a:off x="2290296" y="41072"/>
              <a:ext cx="8680704" cy="3081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032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Wang</dc:creator>
  <cp:lastModifiedBy>Yan Wang</cp:lastModifiedBy>
  <cp:revision>7</cp:revision>
  <dcterms:created xsi:type="dcterms:W3CDTF">2018-06-05T16:56:41Z</dcterms:created>
  <dcterms:modified xsi:type="dcterms:W3CDTF">2018-06-05T19:17:55Z</dcterms:modified>
</cp:coreProperties>
</file>