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75" r:id="rId3"/>
    <p:sldId id="305" r:id="rId4"/>
    <p:sldId id="263" r:id="rId5"/>
    <p:sldId id="269" r:id="rId6"/>
    <p:sldId id="260" r:id="rId7"/>
    <p:sldId id="307" r:id="rId8"/>
    <p:sldId id="308" r:id="rId9"/>
    <p:sldId id="306" r:id="rId10"/>
    <p:sldId id="258" r:id="rId11"/>
    <p:sldId id="290" r:id="rId12"/>
    <p:sldId id="291" r:id="rId13"/>
    <p:sldId id="292" r:id="rId14"/>
    <p:sldId id="273" r:id="rId15"/>
    <p:sldId id="293" r:id="rId16"/>
    <p:sldId id="294" r:id="rId17"/>
    <p:sldId id="295" r:id="rId18"/>
    <p:sldId id="264" r:id="rId19"/>
    <p:sldId id="259" r:id="rId20"/>
    <p:sldId id="296" r:id="rId21"/>
    <p:sldId id="297" r:id="rId22"/>
    <p:sldId id="298" r:id="rId23"/>
    <p:sldId id="299" r:id="rId24"/>
    <p:sldId id="300" r:id="rId25"/>
    <p:sldId id="302" r:id="rId26"/>
    <p:sldId id="270" r:id="rId27"/>
    <p:sldId id="303" r:id="rId28"/>
    <p:sldId id="304" r:id="rId29"/>
  </p:sldIdLst>
  <p:sldSz cx="9144000" cy="5143500" type="screen16x9"/>
  <p:notesSz cx="6858000" cy="9144000"/>
  <p:embeddedFontLst>
    <p:embeddedFont>
      <p:font typeface="Barlow Light" panose="00000400000000000000" pitchFamily="2" charset="0"/>
      <p:regular r:id="rId31"/>
      <p:italic r:id="rId32"/>
    </p:embeddedFont>
    <p:embeddedFont>
      <p:font typeface="Fira Sans" panose="020B0503050000020004" pitchFamily="34" charset="0"/>
      <p:regular r:id="rId33"/>
      <p:bold r:id="rId34"/>
      <p:italic r:id="rId35"/>
      <p:boldItalic r:id="rId36"/>
    </p:embeddedFont>
    <p:embeddedFont>
      <p:font typeface="Fira Sans Extra Condensed Medium" panose="020B0604020202020204" charset="0"/>
      <p:regular r:id="rId37"/>
      <p:bold r:id="rId38"/>
      <p:italic r:id="rId39"/>
      <p:boldItalic r:id="rId40"/>
    </p:embeddedFont>
    <p:embeddedFont>
      <p:font typeface="Fira Sans Extra Condensed SemiBold" panose="020B0604020202020204" charset="0"/>
      <p:regular r:id="rId41"/>
      <p:bold r:id="rId42"/>
      <p:italic r:id="rId43"/>
      <p:boldItalic r:id="rId44"/>
    </p:embeddedFont>
    <p:embeddedFont>
      <p:font typeface="Fira Sans Medium" panose="020B0603050000020004" pitchFamily="34" charset="0"/>
      <p:regular r:id="rId45"/>
      <p:bold r:id="rId46"/>
      <p:italic r:id="rId47"/>
      <p:boldItalic r:id="rId48"/>
    </p:embeddedFont>
    <p:embeddedFont>
      <p:font typeface="Fira Sans SemiBold" panose="020B0603050000020004" pitchFamily="34"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08"/>
      </p:cViewPr>
      <p:guideLst>
        <p:guide orient="horz" pos="259"/>
        <p:guide pos="288"/>
        <p:guide pos="5472"/>
        <p:guide orient="horz" pos="2984"/>
        <p:guide orient="horz" pos="50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25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748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55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764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80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672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03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36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14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15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CDC7A4A3-64F9-7CBD-A90F-28251FADE3B4}"/>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6D9D5AF0-5DBC-6BF5-3DB8-76CE0FB5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DDB66928-0B6E-292B-31DF-D8A60D34A6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62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40EC03BA-F74A-3C6D-CA15-A70FB725502B}"/>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DFA3EFE3-F1F5-2909-0FEA-6E99686F36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7A260BB9-D597-9BA9-15A5-04901EDA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26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5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971972" y="1125366"/>
            <a:ext cx="2356963" cy="10090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rPr>
              <a:t>Nhóm 3</a:t>
            </a:r>
            <a:endParaRPr sz="60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endParaRPr>
          </a:p>
        </p:txBody>
      </p:sp>
      <p:sp>
        <p:nvSpPr>
          <p:cNvPr id="165" name="Google Shape;165;p13"/>
          <p:cNvSpPr txBox="1"/>
          <p:nvPr/>
        </p:nvSpPr>
        <p:spPr>
          <a:xfrm>
            <a:off x="344612" y="2571750"/>
            <a:ext cx="3611685" cy="13646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Roboto"/>
                <a:ea typeface="Roboto"/>
                <a:cs typeface="Roboto"/>
                <a:sym typeface="Roboto"/>
              </a:rPr>
              <a:t>Nguyễn </a:t>
            </a:r>
            <a:r>
              <a:rPr lang="en-US" sz="1600" dirty="0" err="1">
                <a:latin typeface="Roboto"/>
                <a:ea typeface="Roboto"/>
                <a:cs typeface="Roboto"/>
                <a:sym typeface="Roboto"/>
              </a:rPr>
              <a:t>Mạnh</a:t>
            </a:r>
            <a:r>
              <a:rPr lang="en-US" sz="1600" dirty="0">
                <a:latin typeface="Roboto"/>
                <a:ea typeface="Roboto"/>
                <a:cs typeface="Roboto"/>
                <a:sym typeface="Roboto"/>
              </a:rPr>
              <a:t> Cao Anh – CT060102</a:t>
            </a:r>
          </a:p>
          <a:p>
            <a:pPr marL="0" lvl="0" indent="0" algn="l" rtl="0">
              <a:spcBef>
                <a:spcPts val="0"/>
              </a:spcBef>
              <a:spcAft>
                <a:spcPts val="0"/>
              </a:spcAft>
              <a:buNone/>
            </a:pPr>
            <a:r>
              <a:rPr lang="en-US" sz="1600" dirty="0">
                <a:latin typeface="Roboto"/>
                <a:ea typeface="Roboto"/>
                <a:cs typeface="Roboto"/>
                <a:sym typeface="Roboto"/>
              </a:rPr>
              <a:t>Lê </a:t>
            </a:r>
            <a:r>
              <a:rPr lang="en-US" sz="1600" dirty="0" err="1">
                <a:latin typeface="Roboto"/>
                <a:ea typeface="Roboto"/>
                <a:cs typeface="Roboto"/>
                <a:sym typeface="Roboto"/>
              </a:rPr>
              <a:t>Công</a:t>
            </a:r>
            <a:r>
              <a:rPr lang="en-US" sz="1600" dirty="0">
                <a:latin typeface="Roboto"/>
                <a:ea typeface="Roboto"/>
                <a:cs typeface="Roboto"/>
                <a:sym typeface="Roboto"/>
              </a:rPr>
              <a:t> </a:t>
            </a:r>
            <a:r>
              <a:rPr lang="en-US" sz="1600" dirty="0" err="1">
                <a:latin typeface="Roboto"/>
                <a:ea typeface="Roboto"/>
                <a:cs typeface="Roboto"/>
                <a:sym typeface="Roboto"/>
              </a:rPr>
              <a:t>Bảo</a:t>
            </a:r>
            <a:r>
              <a:rPr lang="en-US" sz="1600" dirty="0">
                <a:latin typeface="Roboto"/>
                <a:ea typeface="Roboto"/>
                <a:cs typeface="Roboto"/>
                <a:sym typeface="Roboto"/>
              </a:rPr>
              <a:t> </a:t>
            </a:r>
            <a:r>
              <a:rPr lang="en-US" sz="1600" dirty="0" err="1">
                <a:latin typeface="Roboto"/>
                <a:ea typeface="Roboto"/>
                <a:cs typeface="Roboto"/>
                <a:sym typeface="Roboto"/>
              </a:rPr>
              <a:t>Ngọc</a:t>
            </a:r>
            <a:r>
              <a:rPr lang="en-US" sz="1600" dirty="0">
                <a:latin typeface="Roboto"/>
                <a:ea typeface="Roboto"/>
                <a:cs typeface="Roboto"/>
                <a:sym typeface="Roboto"/>
              </a:rPr>
              <a:t> – CT060129</a:t>
            </a:r>
          </a:p>
          <a:p>
            <a:pPr marL="0" lvl="0" indent="0" algn="l" rtl="0">
              <a:spcBef>
                <a:spcPts val="0"/>
              </a:spcBef>
              <a:spcAft>
                <a:spcPts val="0"/>
              </a:spcAft>
              <a:buNone/>
            </a:pPr>
            <a:r>
              <a:rPr lang="en-US" sz="1600" dirty="0">
                <a:latin typeface="Roboto"/>
                <a:ea typeface="Roboto"/>
                <a:cs typeface="Roboto"/>
                <a:sym typeface="Roboto"/>
              </a:rPr>
              <a:t>Nguyễn Đăng Tú – CT060142</a:t>
            </a:r>
          </a:p>
        </p:txBody>
      </p:sp>
      <p:sp>
        <p:nvSpPr>
          <p:cNvPr id="3" name="TextBox 2">
            <a:extLst>
              <a:ext uri="{FF2B5EF4-FFF2-40B4-BE49-F238E27FC236}">
                <a16:creationId xmlns:a16="http://schemas.microsoft.com/office/drawing/2014/main" id="{50C0C263-6AE9-4D52-9D3C-98B22228D8A7}"/>
              </a:ext>
            </a:extLst>
          </p:cNvPr>
          <p:cNvSpPr txBox="1"/>
          <p:nvPr/>
        </p:nvSpPr>
        <p:spPr>
          <a:xfrm>
            <a:off x="344612" y="3712038"/>
            <a:ext cx="3178450" cy="338554"/>
          </a:xfrm>
          <a:prstGeom prst="rect">
            <a:avLst/>
          </a:prstGeom>
          <a:noFill/>
        </p:spPr>
        <p:txBody>
          <a:bodyPr wrap="square" rtlCol="0">
            <a:spAutoFit/>
          </a:bodyPr>
          <a:lstStyle/>
          <a:p>
            <a:r>
              <a:rPr lang="en-US" sz="1600" b="1" dirty="0"/>
              <a:t>GVHD: </a:t>
            </a:r>
            <a:r>
              <a:rPr lang="en-US" sz="1600" b="1" dirty="0" err="1"/>
              <a:t>ThS</a:t>
            </a:r>
            <a:r>
              <a:rPr lang="en-US" sz="1600" b="1" dirty="0"/>
              <a:t>. </a:t>
            </a:r>
            <a:r>
              <a:rPr lang="en-US" sz="1600" b="1" dirty="0" err="1"/>
              <a:t>Phạm</a:t>
            </a:r>
            <a:r>
              <a:rPr lang="en-US" sz="1600" b="1" dirty="0"/>
              <a:t> </a:t>
            </a:r>
            <a:r>
              <a:rPr lang="en-US" sz="1600" b="1" dirty="0" err="1"/>
              <a:t>Văn</a:t>
            </a:r>
            <a:r>
              <a:rPr lang="en-US" sz="1600" b="1" dirty="0"/>
              <a:t> </a:t>
            </a:r>
            <a:r>
              <a:rPr lang="en-US" sz="1600" b="1" dirty="0" err="1"/>
              <a:t>Hưởng</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14" name="Google Shape;320;p15">
            <a:extLst>
              <a:ext uri="{FF2B5EF4-FFF2-40B4-BE49-F238E27FC236}">
                <a16:creationId xmlns:a16="http://schemas.microsoft.com/office/drawing/2014/main" id="{DF31AE97-1E96-A85A-5549-2E2E5EC644B1}"/>
              </a:ext>
            </a:extLst>
          </p:cNvPr>
          <p:cNvSpPr/>
          <p:nvPr/>
        </p:nvSpPr>
        <p:spPr>
          <a:xfrm>
            <a:off x="5290122" y="1084931"/>
            <a:ext cx="2781375" cy="73944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5"/>
          <p:cNvGrpSpPr/>
          <p:nvPr/>
        </p:nvGrpSpPr>
        <p:grpSpPr>
          <a:xfrm>
            <a:off x="414986" y="1080815"/>
            <a:ext cx="8097989" cy="3751195"/>
            <a:chOff x="713150" y="1328368"/>
            <a:chExt cx="6229702" cy="2885757"/>
          </a:xfrm>
        </p:grpSpPr>
        <p:sp>
          <p:nvSpPr>
            <p:cNvPr id="318" name="Google Shape;318;p15"/>
            <p:cNvSpPr/>
            <p:nvPr/>
          </p:nvSpPr>
          <p:spPr>
            <a:xfrm>
              <a:off x="4760735" y="2115926"/>
              <a:ext cx="2139684" cy="568844"/>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519000" y="2137601"/>
              <a:ext cx="391057" cy="539889"/>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4490975" y="1328368"/>
              <a:ext cx="2139684" cy="568844"/>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5"/>
            <p:cNvSpPr/>
            <p:nvPr/>
          </p:nvSpPr>
          <p:spPr>
            <a:xfrm>
              <a:off x="4793530" y="2875358"/>
              <a:ext cx="2139684" cy="56880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551795" y="2896534"/>
              <a:ext cx="391057" cy="540516"/>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4030522" y="1432180"/>
              <a:ext cx="387905" cy="381479"/>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4149101" y="1575479"/>
              <a:ext cx="70775" cy="93830"/>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5"/>
            <p:cNvSpPr/>
            <p:nvPr/>
          </p:nvSpPr>
          <p:spPr>
            <a:xfrm>
              <a:off x="4306577" y="2989825"/>
              <a:ext cx="387288" cy="381479"/>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4366537" y="3094798"/>
              <a:ext cx="185116" cy="232896"/>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4395560" y="3118875"/>
              <a:ext cx="116894" cy="66502"/>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279647" y="2274857"/>
              <a:ext cx="387288" cy="380851"/>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329545" y="2442585"/>
              <a:ext cx="159861" cy="157194"/>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5"/>
            <p:cNvSpPr/>
            <p:nvPr/>
          </p:nvSpPr>
          <p:spPr>
            <a:xfrm>
              <a:off x="4489886" y="2324591"/>
              <a:ext cx="132673" cy="1304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789900" y="3097775"/>
              <a:ext cx="310375" cy="256750"/>
            </a:xfrm>
            <a:custGeom>
              <a:avLst/>
              <a:gdLst/>
              <a:ahLst/>
              <a:cxnLst/>
              <a:rect l="l" t="t" r="r" b="b"/>
              <a:pathLst>
                <a:path w="12415" h="10270" extrusionOk="0">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228575" y="3322600"/>
              <a:ext cx="478225" cy="669050"/>
            </a:xfrm>
            <a:custGeom>
              <a:avLst/>
              <a:gdLst/>
              <a:ahLst/>
              <a:cxnLst/>
              <a:rect l="l" t="t" r="r" b="b"/>
              <a:pathLst>
                <a:path w="19129" h="26762" extrusionOk="0">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1713100" y="1387900"/>
              <a:ext cx="608075" cy="934900"/>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1617300" y="2344750"/>
              <a:ext cx="330975" cy="184575"/>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1813650" y="2344625"/>
              <a:ext cx="134625" cy="105525"/>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2700375" y="2150200"/>
              <a:ext cx="338100" cy="133700"/>
            </a:xfrm>
            <a:custGeom>
              <a:avLst/>
              <a:gdLst/>
              <a:ahLst/>
              <a:cxnLst/>
              <a:rect l="l" t="t" r="r" b="b"/>
              <a:pathLst>
                <a:path w="13524" h="5348" extrusionOk="0">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2700375" y="2158775"/>
              <a:ext cx="95050" cy="125125"/>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2203975" y="2226400"/>
              <a:ext cx="212200" cy="240625"/>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2207925" y="2261700"/>
              <a:ext cx="208250" cy="205550"/>
            </a:xfrm>
            <a:custGeom>
              <a:avLst/>
              <a:gdLst/>
              <a:ahLst/>
              <a:cxnLst/>
              <a:rect l="l" t="t" r="r" b="b"/>
              <a:pathLst>
                <a:path w="8330" h="8222" extrusionOk="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1384500" y="2233100"/>
              <a:ext cx="2357025" cy="1703500"/>
            </a:xfrm>
            <a:custGeom>
              <a:avLst/>
              <a:gdLst/>
              <a:ahLst/>
              <a:cxnLst/>
              <a:rect l="l" t="t" r="r" b="b"/>
              <a:pathLst>
                <a:path w="94281" h="68140" extrusionOk="0">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2580825" y="2860225"/>
              <a:ext cx="270800" cy="249475"/>
            </a:xfrm>
            <a:custGeom>
              <a:avLst/>
              <a:gdLst/>
              <a:ahLst/>
              <a:cxnLst/>
              <a:rect l="l" t="t" r="r" b="b"/>
              <a:pathLst>
                <a:path w="10832" h="9979" extrusionOk="0">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2612500" y="2889550"/>
              <a:ext cx="239125" cy="220175"/>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618875" y="2557925"/>
              <a:ext cx="469525" cy="432300"/>
            </a:xfrm>
            <a:custGeom>
              <a:avLst/>
              <a:gdLst/>
              <a:ahLst/>
              <a:cxnLst/>
              <a:rect l="l" t="t" r="r" b="b"/>
              <a:pathLst>
                <a:path w="18781" h="17292" extrusionOk="0">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1672725" y="2630650"/>
              <a:ext cx="414875" cy="359550"/>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1684600" y="2739125"/>
              <a:ext cx="155200" cy="108900"/>
            </a:xfrm>
            <a:custGeom>
              <a:avLst/>
              <a:gdLst/>
              <a:ahLst/>
              <a:cxnLst/>
              <a:rect l="l" t="t" r="r" b="b"/>
              <a:pathLst>
                <a:path w="6208" h="4356" extrusionOk="0">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1867475" y="2699900"/>
              <a:ext cx="155225" cy="108900"/>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1692525" y="2768400"/>
              <a:ext cx="147275" cy="80375"/>
            </a:xfrm>
            <a:custGeom>
              <a:avLst/>
              <a:gdLst/>
              <a:ahLst/>
              <a:cxnLst/>
              <a:rect l="l" t="t" r="r" b="b"/>
              <a:pathLst>
                <a:path w="5891" h="3215" extrusionOk="0">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1867475" y="2746250"/>
              <a:ext cx="155225" cy="62550"/>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1777225" y="2607275"/>
              <a:ext cx="111675" cy="152450"/>
            </a:xfrm>
            <a:custGeom>
              <a:avLst/>
              <a:gdLst/>
              <a:ahLst/>
              <a:cxnLst/>
              <a:rect l="l" t="t" r="r" b="b"/>
              <a:pathLst>
                <a:path w="4467" h="6098" extrusionOk="0">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1819200" y="2788200"/>
              <a:ext cx="110850" cy="152450"/>
            </a:xfrm>
            <a:custGeom>
              <a:avLst/>
              <a:gdLst/>
              <a:ahLst/>
              <a:cxnLst/>
              <a:rect l="l" t="t" r="r" b="b"/>
              <a:pathLst>
                <a:path w="4434" h="6098" extrusionOk="0">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1828700" y="2607275"/>
              <a:ext cx="60200" cy="15245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1849275" y="2788200"/>
              <a:ext cx="80775" cy="146500"/>
            </a:xfrm>
            <a:custGeom>
              <a:avLst/>
              <a:gdLst/>
              <a:ahLst/>
              <a:cxnLst/>
              <a:rect l="l" t="t" r="r" b="b"/>
              <a:pathLst>
                <a:path w="3231" h="5860" extrusionOk="0">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1384500" y="2614025"/>
              <a:ext cx="668275" cy="1322575"/>
            </a:xfrm>
            <a:custGeom>
              <a:avLst/>
              <a:gdLst/>
              <a:ahLst/>
              <a:cxnLst/>
              <a:rect l="l" t="t" r="r" b="b"/>
              <a:pathLst>
                <a:path w="26731" h="52903" extrusionOk="0">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2865050" y="2284675"/>
              <a:ext cx="876475" cy="1316375"/>
            </a:xfrm>
            <a:custGeom>
              <a:avLst/>
              <a:gdLst/>
              <a:ahLst/>
              <a:cxnLst/>
              <a:rect l="l" t="t" r="r" b="b"/>
              <a:pathLst>
                <a:path w="35059" h="52655" extrusionOk="0">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1683025" y="3055000"/>
              <a:ext cx="369750" cy="410950"/>
            </a:xfrm>
            <a:custGeom>
              <a:avLst/>
              <a:gdLst/>
              <a:ahLst/>
              <a:cxnLst/>
              <a:rect l="l" t="t" r="r" b="b"/>
              <a:pathLst>
                <a:path w="14790" h="16438" extrusionOk="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1603050" y="3160300"/>
              <a:ext cx="795700" cy="852900"/>
            </a:xfrm>
            <a:custGeom>
              <a:avLst/>
              <a:gdLst/>
              <a:ahLst/>
              <a:cxnLst/>
              <a:rect l="l" t="t" r="r" b="b"/>
              <a:pathLst>
                <a:path w="31828" h="34116" extrusionOk="0">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1898375" y="3161100"/>
              <a:ext cx="500375" cy="790175"/>
            </a:xfrm>
            <a:custGeom>
              <a:avLst/>
              <a:gdLst/>
              <a:ahLst/>
              <a:cxnLst/>
              <a:rect l="l" t="t" r="r" b="b"/>
              <a:pathLst>
                <a:path w="20015" h="31607" extrusionOk="0">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2865050" y="2783450"/>
              <a:ext cx="274775" cy="467150"/>
            </a:xfrm>
            <a:custGeom>
              <a:avLst/>
              <a:gdLst/>
              <a:ahLst/>
              <a:cxnLst/>
              <a:rect l="l" t="t" r="r" b="b"/>
              <a:pathLst>
                <a:path w="10991" h="18686" extrusionOk="0">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2276025" y="2577900"/>
              <a:ext cx="157575" cy="79175"/>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2302925" y="2718775"/>
              <a:ext cx="158375" cy="7922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279175" y="2598975"/>
              <a:ext cx="154425" cy="58100"/>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2306100" y="2739125"/>
              <a:ext cx="155200" cy="58875"/>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1825525" y="1387900"/>
              <a:ext cx="219325" cy="463725"/>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2777175" y="2342750"/>
              <a:ext cx="180550" cy="165950"/>
            </a:xfrm>
            <a:custGeom>
              <a:avLst/>
              <a:gdLst/>
              <a:ahLst/>
              <a:cxnLst/>
              <a:rect l="l" t="t" r="r" b="b"/>
              <a:pathLst>
                <a:path w="7222" h="6638" extrusionOk="0">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796175" y="2363825"/>
              <a:ext cx="160750" cy="145525"/>
            </a:xfrm>
            <a:custGeom>
              <a:avLst/>
              <a:gdLst/>
              <a:ahLst/>
              <a:cxnLst/>
              <a:rect l="l" t="t" r="r" b="b"/>
              <a:pathLst>
                <a:path w="6430" h="5821" extrusionOk="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834975" y="2643375"/>
              <a:ext cx="180550" cy="166175"/>
            </a:xfrm>
            <a:custGeom>
              <a:avLst/>
              <a:gdLst/>
              <a:ahLst/>
              <a:cxnLst/>
              <a:rect l="l" t="t" r="r" b="b"/>
              <a:pathLst>
                <a:path w="7222" h="6647" extrusionOk="0">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2854775" y="2663900"/>
              <a:ext cx="159950" cy="145775"/>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644175" y="2524600"/>
              <a:ext cx="180525" cy="166150"/>
            </a:xfrm>
            <a:custGeom>
              <a:avLst/>
              <a:gdLst/>
              <a:ahLst/>
              <a:cxnLst/>
              <a:rect l="l" t="t" r="r" b="b"/>
              <a:pathLst>
                <a:path w="7221" h="6646" extrusionOk="0">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2663975" y="2545150"/>
              <a:ext cx="160725" cy="145500"/>
            </a:xfrm>
            <a:custGeom>
              <a:avLst/>
              <a:gdLst/>
              <a:ahLst/>
              <a:cxnLst/>
              <a:rect l="l" t="t" r="r" b="b"/>
              <a:pathLst>
                <a:path w="6429" h="5820" extrusionOk="0">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2967200" y="2462050"/>
              <a:ext cx="180525" cy="166200"/>
            </a:xfrm>
            <a:custGeom>
              <a:avLst/>
              <a:gdLst/>
              <a:ahLst/>
              <a:cxnLst/>
              <a:rect l="l" t="t" r="r" b="b"/>
              <a:pathLst>
                <a:path w="7221" h="6648" extrusionOk="0">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2987000" y="2482600"/>
              <a:ext cx="160725" cy="145500"/>
            </a:xfrm>
            <a:custGeom>
              <a:avLst/>
              <a:gdLst/>
              <a:ahLst/>
              <a:cxnLst/>
              <a:rect l="l" t="t" r="r" b="b"/>
              <a:pathLst>
                <a:path w="6429" h="5820" extrusionOk="0">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3025775" y="2511075"/>
              <a:ext cx="76825" cy="80000"/>
            </a:xfrm>
            <a:custGeom>
              <a:avLst/>
              <a:gdLst/>
              <a:ahLst/>
              <a:cxnLst/>
              <a:rect l="l" t="t" r="r" b="b"/>
              <a:pathLst>
                <a:path w="3073" h="3200" extrusionOk="0">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2851600" y="2381925"/>
              <a:ext cx="32500" cy="84850"/>
            </a:xfrm>
            <a:custGeom>
              <a:avLst/>
              <a:gdLst/>
              <a:ahLst/>
              <a:cxnLst/>
              <a:rect l="l" t="t" r="r" b="b"/>
              <a:pathLst>
                <a:path w="1300" h="3394" extrusionOk="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2824675" y="2408850"/>
              <a:ext cx="86325" cy="31025"/>
            </a:xfrm>
            <a:custGeom>
              <a:avLst/>
              <a:gdLst/>
              <a:ahLst/>
              <a:cxnLst/>
              <a:rect l="l" t="t" r="r" b="b"/>
              <a:pathLst>
                <a:path w="3453" h="1241" extrusionOk="0">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2694050" y="2566650"/>
              <a:ext cx="82375" cy="79850"/>
            </a:xfrm>
            <a:custGeom>
              <a:avLst/>
              <a:gdLst/>
              <a:ahLst/>
              <a:cxnLst/>
              <a:rect l="l" t="t" r="r" b="b"/>
              <a:pathLst>
                <a:path w="3295" h="3194" extrusionOk="0">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2879325" y="2688900"/>
              <a:ext cx="91050" cy="71625"/>
            </a:xfrm>
            <a:custGeom>
              <a:avLst/>
              <a:gdLst/>
              <a:ahLst/>
              <a:cxnLst/>
              <a:rect l="l" t="t" r="r" b="b"/>
              <a:pathLst>
                <a:path w="3642" h="2865" extrusionOk="0">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036925" y="2965500"/>
              <a:ext cx="270775" cy="24925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068575" y="2994050"/>
              <a:ext cx="239125" cy="22067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713150" y="2614075"/>
              <a:ext cx="914475" cy="1128975"/>
            </a:xfrm>
            <a:custGeom>
              <a:avLst/>
              <a:gdLst/>
              <a:ahLst/>
              <a:cxnLst/>
              <a:rect l="l" t="t" r="r" b="b"/>
              <a:pathLst>
                <a:path w="36579" h="45159" extrusionOk="0">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713150" y="3531625"/>
              <a:ext cx="908925" cy="682500"/>
            </a:xfrm>
            <a:custGeom>
              <a:avLst/>
              <a:gdLst/>
              <a:ahLst/>
              <a:cxnLst/>
              <a:rect l="l" t="t" r="r" b="b"/>
              <a:pathLst>
                <a:path w="36357" h="27300" extrusionOk="0">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288725" y="2630650"/>
              <a:ext cx="133825" cy="240800"/>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829475" y="3305975"/>
              <a:ext cx="163025" cy="138025"/>
            </a:xfrm>
            <a:custGeom>
              <a:avLst/>
              <a:gdLst/>
              <a:ahLst/>
              <a:cxnLst/>
              <a:rect l="l" t="t" r="r" b="b"/>
              <a:pathLst>
                <a:path w="6521" h="5521" extrusionOk="0">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783575" y="3510250"/>
              <a:ext cx="159850" cy="128775"/>
            </a:xfrm>
            <a:custGeom>
              <a:avLst/>
              <a:gdLst/>
              <a:ahLst/>
              <a:cxnLst/>
              <a:rect l="l" t="t" r="r" b="b"/>
              <a:pathLst>
                <a:path w="6394" h="5151" extrusionOk="0">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720225" y="3700250"/>
              <a:ext cx="159875" cy="129275"/>
            </a:xfrm>
            <a:custGeom>
              <a:avLst/>
              <a:gdLst/>
              <a:ahLst/>
              <a:cxnLst/>
              <a:rect l="l" t="t" r="r" b="b"/>
              <a:pathLst>
                <a:path w="6395" h="5171" extrusionOk="0">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619675" y="3945525"/>
              <a:ext cx="132250" cy="67525"/>
            </a:xfrm>
            <a:custGeom>
              <a:avLst/>
              <a:gdLst/>
              <a:ahLst/>
              <a:cxnLst/>
              <a:rect l="l" t="t" r="r" b="b"/>
              <a:pathLst>
                <a:path w="5290" h="2701" extrusionOk="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1208775" y="3110425"/>
              <a:ext cx="405375" cy="650825"/>
            </a:xfrm>
            <a:custGeom>
              <a:avLst/>
              <a:gdLst/>
              <a:ahLst/>
              <a:cxnLst/>
              <a:rect l="l" t="t" r="r" b="b"/>
              <a:pathLst>
                <a:path w="16215" h="26033" extrusionOk="0">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1204025" y="2629850"/>
              <a:ext cx="423600" cy="1138525"/>
            </a:xfrm>
            <a:custGeom>
              <a:avLst/>
              <a:gdLst/>
              <a:ahLst/>
              <a:cxnLst/>
              <a:rect l="l" t="t" r="r" b="b"/>
              <a:pathLst>
                <a:path w="16944" h="45541" extrusionOk="0">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1683025" y="3309150"/>
              <a:ext cx="247025" cy="552650"/>
            </a:xfrm>
            <a:custGeom>
              <a:avLst/>
              <a:gdLst/>
              <a:ahLst/>
              <a:cxnLst/>
              <a:rect l="l" t="t" r="r" b="b"/>
              <a:pathLst>
                <a:path w="9881" h="22106" extrusionOk="0">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6248440" y="1349642"/>
              <a:ext cx="391057" cy="540516"/>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3181312" y="231719"/>
            <a:ext cx="2781375"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Lập</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r>
              <a:rPr lang="en-US" sz="3600" dirty="0">
                <a:latin typeface="Fira Sans Medium"/>
                <a:ea typeface="Fira Sans Medium"/>
                <a:cs typeface="Fira Sans Medium"/>
                <a:sym typeface="Fira Sans Medium"/>
              </a:rPr>
              <a:t> C</a:t>
            </a:r>
            <a:endParaRPr sz="3600" dirty="0">
              <a:latin typeface="Fira Sans Medium"/>
              <a:ea typeface="Fira Sans Medium"/>
              <a:cs typeface="Fira Sans Medium"/>
              <a:sym typeface="Fira Sans Medium"/>
            </a:endParaRPr>
          </a:p>
        </p:txBody>
      </p:sp>
      <p:sp>
        <p:nvSpPr>
          <p:cNvPr id="420" name="Google Shape;420;p15"/>
          <p:cNvSpPr txBox="1"/>
          <p:nvPr/>
        </p:nvSpPr>
        <p:spPr>
          <a:xfrm>
            <a:off x="5710560" y="1175496"/>
            <a:ext cx="1933941" cy="653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Fira Sans"/>
                <a:ea typeface="Fira Sans"/>
                <a:cs typeface="Fira Sans"/>
                <a:sym typeface="Fira Sans"/>
              </a:rPr>
              <a:t>Quản lý file</a:t>
            </a:r>
            <a:endParaRPr lang="en-US" sz="2400" dirty="0">
              <a:latin typeface="Fira Sans"/>
              <a:ea typeface="Fira Sans"/>
              <a:cs typeface="Fira Sans"/>
              <a:sym typeface="Fira Sans"/>
            </a:endParaRPr>
          </a:p>
        </p:txBody>
      </p:sp>
      <p:sp>
        <p:nvSpPr>
          <p:cNvPr id="422" name="Google Shape;422;p15"/>
          <p:cNvSpPr txBox="1"/>
          <p:nvPr/>
        </p:nvSpPr>
        <p:spPr>
          <a:xfrm>
            <a:off x="5936140" y="2194801"/>
            <a:ext cx="2200316" cy="6679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b="0" i="0" dirty="0">
                <a:solidFill>
                  <a:schemeClr val="tx1"/>
                </a:solidFill>
                <a:effectLst/>
                <a:latin typeface="+mn-lt"/>
              </a:rPr>
              <a:t>Quản lý mạng</a:t>
            </a:r>
          </a:p>
        </p:txBody>
      </p:sp>
      <p:sp>
        <p:nvSpPr>
          <p:cNvPr id="424" name="Google Shape;424;p15"/>
          <p:cNvSpPr txBox="1"/>
          <p:nvPr/>
        </p:nvSpPr>
        <p:spPr>
          <a:xfrm>
            <a:off x="5887134" y="3215644"/>
            <a:ext cx="2625766" cy="667914"/>
          </a:xfrm>
          <a:prstGeom prst="rect">
            <a:avLst/>
          </a:prstGeom>
          <a:noFill/>
          <a:ln>
            <a:noFill/>
          </a:ln>
        </p:spPr>
        <p:txBody>
          <a:bodyPr spcFirstLastPara="1" wrap="square" lIns="91425" tIns="91425" rIns="91425" bIns="91425" anchor="t" anchorCtr="0">
            <a:noAutofit/>
          </a:bodyPr>
          <a:lstStyle/>
          <a:p>
            <a:r>
              <a:rPr lang="vi-VN" sz="2400" b="0" i="0" u="none" strike="noStrike" dirty="0">
                <a:solidFill>
                  <a:srgbClr val="000000"/>
                </a:solidFill>
                <a:effectLst/>
                <a:latin typeface="+mn-lt"/>
              </a:rPr>
              <a:t>Quản lý tiến trình</a:t>
            </a:r>
            <a:endParaRPr sz="2400" dirty="0">
              <a:latin typeface="Fira Sans"/>
              <a:ea typeface="Fira Sans"/>
              <a:cs typeface="Fira Sans"/>
              <a:sym typeface="Fira Sans"/>
            </a:endParaRPr>
          </a:p>
        </p:txBody>
      </p:sp>
      <p:sp>
        <p:nvSpPr>
          <p:cNvPr id="10" name="Google Shape;320;p15">
            <a:extLst>
              <a:ext uri="{FF2B5EF4-FFF2-40B4-BE49-F238E27FC236}">
                <a16:creationId xmlns:a16="http://schemas.microsoft.com/office/drawing/2014/main" id="{97AB73F6-9793-DCE4-CD52-0710032781E2}"/>
              </a:ext>
            </a:extLst>
          </p:cNvPr>
          <p:cNvSpPr/>
          <p:nvPr/>
        </p:nvSpPr>
        <p:spPr>
          <a:xfrm>
            <a:off x="5371461" y="4075781"/>
            <a:ext cx="2781375" cy="73944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3;p15">
            <a:extLst>
              <a:ext uri="{FF2B5EF4-FFF2-40B4-BE49-F238E27FC236}">
                <a16:creationId xmlns:a16="http://schemas.microsoft.com/office/drawing/2014/main" id="{8D664981-FA89-D69D-CBA0-3860FEE12085}"/>
              </a:ext>
            </a:extLst>
          </p:cNvPr>
          <p:cNvSpPr/>
          <p:nvPr/>
        </p:nvSpPr>
        <p:spPr>
          <a:xfrm>
            <a:off x="4772919" y="4210726"/>
            <a:ext cx="504238" cy="495884"/>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6;p15">
            <a:extLst>
              <a:ext uri="{FF2B5EF4-FFF2-40B4-BE49-F238E27FC236}">
                <a16:creationId xmlns:a16="http://schemas.microsoft.com/office/drawing/2014/main" id="{753214F2-61A6-B402-3867-DD74B3C7BDD4}"/>
              </a:ext>
            </a:extLst>
          </p:cNvPr>
          <p:cNvSpPr/>
          <p:nvPr/>
        </p:nvSpPr>
        <p:spPr>
          <a:xfrm>
            <a:off x="4927059" y="4397001"/>
            <a:ext cx="92000" cy="121970"/>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17;p15">
            <a:extLst>
              <a:ext uri="{FF2B5EF4-FFF2-40B4-BE49-F238E27FC236}">
                <a16:creationId xmlns:a16="http://schemas.microsoft.com/office/drawing/2014/main" id="{D5CA6EEB-ACA7-5677-9633-0E32946DBF1E}"/>
              </a:ext>
            </a:extLst>
          </p:cNvPr>
          <p:cNvSpPr/>
          <p:nvPr/>
        </p:nvSpPr>
        <p:spPr>
          <a:xfrm>
            <a:off x="7644501" y="4103435"/>
            <a:ext cx="508335" cy="702617"/>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4;p15">
            <a:extLst>
              <a:ext uri="{FF2B5EF4-FFF2-40B4-BE49-F238E27FC236}">
                <a16:creationId xmlns:a16="http://schemas.microsoft.com/office/drawing/2014/main" id="{E178161D-6BA3-A4C1-67CD-ABE122E1E94E}"/>
              </a:ext>
            </a:extLst>
          </p:cNvPr>
          <p:cNvSpPr txBox="1"/>
          <p:nvPr/>
        </p:nvSpPr>
        <p:spPr>
          <a:xfrm>
            <a:off x="6128717" y="4175771"/>
            <a:ext cx="1484635" cy="686399"/>
          </a:xfrm>
          <a:prstGeom prst="rect">
            <a:avLst/>
          </a:prstGeom>
          <a:noFill/>
          <a:ln>
            <a:noFill/>
          </a:ln>
        </p:spPr>
        <p:txBody>
          <a:bodyPr spcFirstLastPara="1" wrap="square" lIns="91425" tIns="91425" rIns="91425" bIns="91425" anchor="t" anchorCtr="0">
            <a:noAutofit/>
          </a:bodyPr>
          <a:lstStyle/>
          <a:p>
            <a:r>
              <a:rPr lang="vi-VN" sz="2400" dirty="0">
                <a:latin typeface="+mn-lt"/>
                <a:ea typeface="Fira Sans"/>
              </a:rPr>
              <a:t>Socket</a:t>
            </a:r>
            <a:endParaRPr sz="2400" dirty="0">
              <a:latin typeface="Fira Sans"/>
              <a:ea typeface="Fira Sans"/>
              <a:cs typeface="Fira Sans"/>
              <a:sym typeface="Fira San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nodeType="withEffect">
                                  <p:stCondLst>
                                    <p:cond delay="0"/>
                                  </p:stCondLst>
                                  <p:childTnLst>
                                    <p:set>
                                      <p:cBhvr>
                                        <p:cTn id="9" dur="1" fill="hold">
                                          <p:stCondLst>
                                            <p:cond delay="0"/>
                                          </p:stCondLst>
                                        </p:cTn>
                                        <p:tgtEl>
                                          <p:spTgt spid="317"/>
                                        </p:tgtEl>
                                        <p:attrNameLst>
                                          <p:attrName>style.visibility</p:attrName>
                                        </p:attrNameLst>
                                      </p:cBhvr>
                                      <p:to>
                                        <p:strVal val="visible"/>
                                      </p:to>
                                    </p:set>
                                    <p:animEffect transition="in" filter="wheel(1)">
                                      <p:cBhvr>
                                        <p:cTn id="10" dur="2000"/>
                                        <p:tgtEl>
                                          <p:spTgt spid="31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20"/>
                                        </p:tgtEl>
                                        <p:attrNameLst>
                                          <p:attrName>style.visibility</p:attrName>
                                        </p:attrNameLst>
                                      </p:cBhvr>
                                      <p:to>
                                        <p:strVal val="visible"/>
                                      </p:to>
                                    </p:set>
                                    <p:animEffect transition="in" filter="wheel(1)">
                                      <p:cBhvr>
                                        <p:cTn id="13" dur="2000"/>
                                        <p:tgtEl>
                                          <p:spTgt spid="420"/>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22"/>
                                        </p:tgtEl>
                                        <p:attrNameLst>
                                          <p:attrName>style.visibility</p:attrName>
                                        </p:attrNameLst>
                                      </p:cBhvr>
                                      <p:to>
                                        <p:strVal val="visible"/>
                                      </p:to>
                                    </p:set>
                                    <p:animEffect transition="in" filter="wheel(1)">
                                      <p:cBhvr>
                                        <p:cTn id="16" dur="2000"/>
                                        <p:tgtEl>
                                          <p:spTgt spid="42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24"/>
                                        </p:tgtEl>
                                        <p:attrNameLst>
                                          <p:attrName>style.visibility</p:attrName>
                                        </p:attrNameLst>
                                      </p:cBhvr>
                                      <p:to>
                                        <p:strVal val="visible"/>
                                      </p:to>
                                    </p:set>
                                    <p:animEffect transition="in" filter="wheel(1)">
                                      <p:cBhvr>
                                        <p:cTn id="19" dur="2000"/>
                                        <p:tgtEl>
                                          <p:spTgt spid="42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2000"/>
                                        <p:tgtEl>
                                          <p:spTgt spid="1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2000"/>
                                        <p:tgtEl>
                                          <p:spTgt spid="1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20" grpId="0"/>
      <p:bldP spid="422" grpId="0"/>
      <p:bldP spid="424" grpId="0"/>
      <p:bldP spid="10" grpId="0" animBg="1"/>
      <p:bldP spid="11" grpId="0" animBg="1"/>
      <p:bldP spid="12" grpId="0" animBg="1"/>
      <p:bldP spid="13"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3183203" y="212231"/>
            <a:ext cx="2777594" cy="6628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File</a:t>
            </a:r>
            <a:endParaRPr sz="3600" dirty="0">
              <a:latin typeface="Fira Sans Medium"/>
              <a:ea typeface="Fira Sans Medium"/>
              <a:cs typeface="Fira Sans Medium"/>
              <a:sym typeface="Fira Sans Medium"/>
            </a:endParaRPr>
          </a:p>
        </p:txBody>
      </p:sp>
      <p:sp>
        <p:nvSpPr>
          <p:cNvPr id="1542" name="Google Shape;1542;p18"/>
          <p:cNvSpPr txBox="1"/>
          <p:nvPr/>
        </p:nvSpPr>
        <p:spPr>
          <a:xfrm>
            <a:off x="406030" y="1129269"/>
            <a:ext cx="13973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Liệt kê</a:t>
            </a:r>
          </a:p>
        </p:txBody>
      </p:sp>
      <p:sp>
        <p:nvSpPr>
          <p:cNvPr id="1543" name="Google Shape;1543;p18"/>
          <p:cNvSpPr txBox="1"/>
          <p:nvPr/>
        </p:nvSpPr>
        <p:spPr>
          <a:xfrm>
            <a:off x="534007" y="1498142"/>
            <a:ext cx="1269324" cy="3311835"/>
          </a:xfrm>
          <a:prstGeom prst="rect">
            <a:avLst/>
          </a:prstGeom>
          <a:noFill/>
          <a:ln>
            <a:noFill/>
          </a:ln>
        </p:spPr>
        <p:txBody>
          <a:bodyPr spcFirstLastPara="1" wrap="square" lIns="91425" tIns="91425" rIns="91425" bIns="91425" anchor="t" anchorCtr="0">
            <a:noAutofit/>
          </a:bodyPr>
          <a:lstStyle/>
          <a:p>
            <a:pPr algn="just"/>
            <a:r>
              <a:rPr lang="vi-VN" sz="1300" dirty="0"/>
              <a:t>Sử dụng hàm diropen ở trong thư viện &lt;dirent.h&gt; để thực hiện đọc hết các file và folder trong thư mục được trỏ tới , tiếp theo sử dụng struct dirent để có thể lấy được tên file hoặc folder, khi có rồi thì in ra màn hình</a:t>
            </a:r>
          </a:p>
          <a:p>
            <a:pPr marL="0" lvl="0" indent="0" algn="l" rtl="0">
              <a:spcBef>
                <a:spcPts val="0"/>
              </a:spcBef>
              <a:spcAft>
                <a:spcPts val="0"/>
              </a:spcAft>
              <a:buNone/>
            </a:pPr>
            <a:endParaRPr lang="en-US" sz="1300" dirty="0">
              <a:latin typeface="Fira Sans"/>
              <a:ea typeface="Fira Sans"/>
              <a:cs typeface="Fira Sans"/>
              <a:sym typeface="Fira Sans"/>
            </a:endParaRPr>
          </a:p>
        </p:txBody>
      </p:sp>
      <p:sp>
        <p:nvSpPr>
          <p:cNvPr id="1544" name="Google Shape;1544;p18"/>
          <p:cNvSpPr txBox="1"/>
          <p:nvPr/>
        </p:nvSpPr>
        <p:spPr>
          <a:xfrm>
            <a:off x="2317911" y="1129997"/>
            <a:ext cx="679118"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Tạo</a:t>
            </a:r>
            <a:endParaRPr sz="2300" dirty="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1944834" y="1465419"/>
            <a:ext cx="1413495" cy="3189131"/>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300" dirty="0"/>
              <a:t>Thực hiện kiểm tra xem param đã truyền vào file tên chưa, nếu chưa sẽ báo lỗi. </a:t>
            </a:r>
          </a:p>
          <a:p>
            <a:pPr marL="0" lvl="0" indent="0" algn="just" rtl="0">
              <a:spcBef>
                <a:spcPts val="600"/>
              </a:spcBef>
              <a:spcAft>
                <a:spcPts val="0"/>
              </a:spcAft>
              <a:buNone/>
            </a:pPr>
            <a:r>
              <a:rPr lang="vi-VN" sz="1300" dirty="0"/>
              <a:t>Khi đã có có tên file sử dụng hàm open ở trong thư viện &lt;fcntl.h&gt; với cờ là O_CREATE kèm thuộc tính file là 0666</a:t>
            </a:r>
          </a:p>
        </p:txBody>
      </p:sp>
      <p:sp>
        <p:nvSpPr>
          <p:cNvPr id="1546" name="Google Shape;1546;p18"/>
          <p:cNvSpPr txBox="1"/>
          <p:nvPr/>
        </p:nvSpPr>
        <p:spPr>
          <a:xfrm>
            <a:off x="3490592" y="1146271"/>
            <a:ext cx="1081727"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Xóa</a:t>
            </a:r>
          </a:p>
        </p:txBody>
      </p:sp>
      <p:sp>
        <p:nvSpPr>
          <p:cNvPr id="1547" name="Google Shape;1547;p18"/>
          <p:cNvSpPr txBox="1"/>
          <p:nvPr/>
        </p:nvSpPr>
        <p:spPr>
          <a:xfrm>
            <a:off x="3509920" y="1484469"/>
            <a:ext cx="1043070" cy="1696609"/>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300" dirty="0"/>
              <a:t>Sử dụng hàm unlink ở trong thư viện &lt;unistd.h&gt; để thực hiện xóa file</a:t>
            </a:r>
          </a:p>
        </p:txBody>
      </p:sp>
      <p:sp>
        <p:nvSpPr>
          <p:cNvPr id="1548" name="Google Shape;1548;p18"/>
          <p:cNvSpPr txBox="1"/>
          <p:nvPr/>
        </p:nvSpPr>
        <p:spPr>
          <a:xfrm>
            <a:off x="4680296" y="1142942"/>
            <a:ext cx="125067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Hiển thị</a:t>
            </a:r>
          </a:p>
        </p:txBody>
      </p:sp>
      <p:sp>
        <p:nvSpPr>
          <p:cNvPr id="1549" name="Google Shape;1549;p18"/>
          <p:cNvSpPr txBox="1"/>
          <p:nvPr/>
        </p:nvSpPr>
        <p:spPr>
          <a:xfrm>
            <a:off x="4745178" y="1535469"/>
            <a:ext cx="1135057" cy="2237098"/>
          </a:xfrm>
          <a:prstGeom prst="rect">
            <a:avLst/>
          </a:prstGeom>
          <a:noFill/>
          <a:ln>
            <a:noFill/>
          </a:ln>
        </p:spPr>
        <p:txBody>
          <a:bodyPr spcFirstLastPara="1" wrap="square" lIns="91425" tIns="91425" rIns="91425" bIns="91425" anchor="t" anchorCtr="0">
            <a:noAutofit/>
          </a:bodyPr>
          <a:lstStyle/>
          <a:p>
            <a:pPr marL="0" indent="0" algn="just">
              <a:buFont typeface="Barlow Light" panose="00000400000000000000"/>
              <a:buNone/>
            </a:pPr>
            <a:r>
              <a:rPr lang="vi-VN" sz="1300" dirty="0">
                <a:latin typeface="Arial" panose="020B0604020202020204" pitchFamily="34" charset="0"/>
                <a:cs typeface="Arial" panose="020B0604020202020204" pitchFamily="34" charset="0"/>
              </a:rPr>
              <a:t>Thực hiện bằng cách ở file với cờ O_RDONLY và tiến hành đọc file và hiển thị nội dung file trên console đến hết file</a:t>
            </a:r>
          </a:p>
        </p:txBody>
      </p:sp>
      <p:cxnSp>
        <p:nvCxnSpPr>
          <p:cNvPr id="1550" name="Google Shape;1550;p18"/>
          <p:cNvCxnSpPr>
            <a:cxnSpLocks/>
          </p:cNvCxnSpPr>
          <p:nvPr/>
        </p:nvCxnSpPr>
        <p:spPr>
          <a:xfrm>
            <a:off x="753724" y="1517263"/>
            <a:ext cx="728669"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a:cxnSpLocks/>
          </p:cNvCxnSpPr>
          <p:nvPr/>
        </p:nvCxnSpPr>
        <p:spPr>
          <a:xfrm>
            <a:off x="2451171" y="1498213"/>
            <a:ext cx="400822"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a:cxnSpLocks/>
          </p:cNvCxnSpPr>
          <p:nvPr/>
        </p:nvCxnSpPr>
        <p:spPr>
          <a:xfrm>
            <a:off x="3810613" y="1499717"/>
            <a:ext cx="441684"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a:cxnSpLocks/>
          </p:cNvCxnSpPr>
          <p:nvPr/>
        </p:nvCxnSpPr>
        <p:spPr>
          <a:xfrm>
            <a:off x="4859311" y="1516805"/>
            <a:ext cx="906793" cy="0"/>
          </a:xfrm>
          <a:prstGeom prst="straightConnector1">
            <a:avLst/>
          </a:prstGeom>
          <a:noFill/>
          <a:ln w="9525" cap="flat" cmpd="sng">
            <a:solidFill>
              <a:schemeClr val="dk2"/>
            </a:solidFill>
            <a:prstDash val="solid"/>
            <a:round/>
            <a:headEnd type="none" w="med" len="med"/>
            <a:tailEnd type="none" w="med" len="med"/>
          </a:ln>
        </p:spPr>
      </p:cxnSp>
      <p:grpSp>
        <p:nvGrpSpPr>
          <p:cNvPr id="2" name="Google Shape;1499;p18">
            <a:extLst>
              <a:ext uri="{FF2B5EF4-FFF2-40B4-BE49-F238E27FC236}">
                <a16:creationId xmlns:a16="http://schemas.microsoft.com/office/drawing/2014/main" id="{93546026-6FE8-F669-C4EC-ABFD52B9A741}"/>
              </a:ext>
            </a:extLst>
          </p:cNvPr>
          <p:cNvGrpSpPr/>
          <p:nvPr/>
        </p:nvGrpSpPr>
        <p:grpSpPr>
          <a:xfrm flipH="1">
            <a:off x="6449980" y="1129269"/>
            <a:ext cx="2287990" cy="3250870"/>
            <a:chOff x="3049525" y="1569750"/>
            <a:chExt cx="1724425" cy="2292850"/>
          </a:xfrm>
        </p:grpSpPr>
        <p:sp>
          <p:nvSpPr>
            <p:cNvPr id="3" name="Google Shape;1500;p18">
              <a:extLst>
                <a:ext uri="{FF2B5EF4-FFF2-40B4-BE49-F238E27FC236}">
                  <a16:creationId xmlns:a16="http://schemas.microsoft.com/office/drawing/2014/main" id="{49F1811F-EFC4-038D-4272-CECA2F9F111E}"/>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01;p18">
              <a:extLst>
                <a:ext uri="{FF2B5EF4-FFF2-40B4-BE49-F238E27FC236}">
                  <a16:creationId xmlns:a16="http://schemas.microsoft.com/office/drawing/2014/main" id="{34E3E88E-D1A8-337F-8C11-022DBA66FBC1}"/>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2;p18">
              <a:extLst>
                <a:ext uri="{FF2B5EF4-FFF2-40B4-BE49-F238E27FC236}">
                  <a16:creationId xmlns:a16="http://schemas.microsoft.com/office/drawing/2014/main" id="{71F07B51-FFC3-D7C0-A5EF-0A1FC94EF59E}"/>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3;p18">
              <a:extLst>
                <a:ext uri="{FF2B5EF4-FFF2-40B4-BE49-F238E27FC236}">
                  <a16:creationId xmlns:a16="http://schemas.microsoft.com/office/drawing/2014/main" id="{D8DB4F5E-2324-302E-024F-E6E7E1F47D37}"/>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4;p18">
              <a:extLst>
                <a:ext uri="{FF2B5EF4-FFF2-40B4-BE49-F238E27FC236}">
                  <a16:creationId xmlns:a16="http://schemas.microsoft.com/office/drawing/2014/main" id="{D5E37C4E-60EB-F4F7-BDD3-D7625822250F}"/>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5;p18">
              <a:extLst>
                <a:ext uri="{FF2B5EF4-FFF2-40B4-BE49-F238E27FC236}">
                  <a16:creationId xmlns:a16="http://schemas.microsoft.com/office/drawing/2014/main" id="{29BAD735-057C-D35E-1684-6295242187BB}"/>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6;p18">
              <a:extLst>
                <a:ext uri="{FF2B5EF4-FFF2-40B4-BE49-F238E27FC236}">
                  <a16:creationId xmlns:a16="http://schemas.microsoft.com/office/drawing/2014/main" id="{FE7E4D4E-C0F0-0D48-8906-3A75CDB1D418}"/>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7;p18">
              <a:extLst>
                <a:ext uri="{FF2B5EF4-FFF2-40B4-BE49-F238E27FC236}">
                  <a16:creationId xmlns:a16="http://schemas.microsoft.com/office/drawing/2014/main" id="{20344A2E-12FF-82DD-A845-C62497829E62}"/>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8;p18">
              <a:extLst>
                <a:ext uri="{FF2B5EF4-FFF2-40B4-BE49-F238E27FC236}">
                  <a16:creationId xmlns:a16="http://schemas.microsoft.com/office/drawing/2014/main" id="{271325EB-1731-4607-117C-D3DD2EFEC1F5}"/>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9;p18">
              <a:extLst>
                <a:ext uri="{FF2B5EF4-FFF2-40B4-BE49-F238E27FC236}">
                  <a16:creationId xmlns:a16="http://schemas.microsoft.com/office/drawing/2014/main" id="{B14149DB-A008-2DC4-FE0B-2643507FDC20}"/>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0;p18">
              <a:extLst>
                <a:ext uri="{FF2B5EF4-FFF2-40B4-BE49-F238E27FC236}">
                  <a16:creationId xmlns:a16="http://schemas.microsoft.com/office/drawing/2014/main" id="{451EC4B2-2D25-5BE7-F160-CF263D1FFC69}"/>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18">
              <a:extLst>
                <a:ext uri="{FF2B5EF4-FFF2-40B4-BE49-F238E27FC236}">
                  <a16:creationId xmlns:a16="http://schemas.microsoft.com/office/drawing/2014/main" id="{3A242854-23E2-65BB-A201-8410EF03F707}"/>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2;p18">
              <a:extLst>
                <a:ext uri="{FF2B5EF4-FFF2-40B4-BE49-F238E27FC236}">
                  <a16:creationId xmlns:a16="http://schemas.microsoft.com/office/drawing/2014/main" id="{7F162505-6329-BB03-E0D0-A44C2312DD99}"/>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3;p18">
              <a:extLst>
                <a:ext uri="{FF2B5EF4-FFF2-40B4-BE49-F238E27FC236}">
                  <a16:creationId xmlns:a16="http://schemas.microsoft.com/office/drawing/2014/main" id="{395AB811-445B-CDCC-CDFF-67123E76036B}"/>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4;p18">
              <a:extLst>
                <a:ext uri="{FF2B5EF4-FFF2-40B4-BE49-F238E27FC236}">
                  <a16:creationId xmlns:a16="http://schemas.microsoft.com/office/drawing/2014/main" id="{6102D0FA-0706-0405-4B37-2E586CA50B64}"/>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5;p18">
              <a:extLst>
                <a:ext uri="{FF2B5EF4-FFF2-40B4-BE49-F238E27FC236}">
                  <a16:creationId xmlns:a16="http://schemas.microsoft.com/office/drawing/2014/main" id="{0D4519CE-B6F7-14A2-4F7C-D43F7194CBC6}"/>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6;p18">
              <a:extLst>
                <a:ext uri="{FF2B5EF4-FFF2-40B4-BE49-F238E27FC236}">
                  <a16:creationId xmlns:a16="http://schemas.microsoft.com/office/drawing/2014/main" id="{3F98589C-BA70-9DE7-0078-9C89D3FF570C}"/>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7;p18">
              <a:extLst>
                <a:ext uri="{FF2B5EF4-FFF2-40B4-BE49-F238E27FC236}">
                  <a16:creationId xmlns:a16="http://schemas.microsoft.com/office/drawing/2014/main" id="{19CDB18E-B2DF-DEDB-B62C-F98D5622A528}"/>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8;p18">
              <a:extLst>
                <a:ext uri="{FF2B5EF4-FFF2-40B4-BE49-F238E27FC236}">
                  <a16:creationId xmlns:a16="http://schemas.microsoft.com/office/drawing/2014/main" id="{491F680C-1036-72B3-2154-24D3C131E16F}"/>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9;p18">
              <a:extLst>
                <a:ext uri="{FF2B5EF4-FFF2-40B4-BE49-F238E27FC236}">
                  <a16:creationId xmlns:a16="http://schemas.microsoft.com/office/drawing/2014/main" id="{B621954F-572D-1851-9DDD-17C7B7BB684B}"/>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0;p18">
              <a:extLst>
                <a:ext uri="{FF2B5EF4-FFF2-40B4-BE49-F238E27FC236}">
                  <a16:creationId xmlns:a16="http://schemas.microsoft.com/office/drawing/2014/main" id="{6F6EA1BB-259A-5CAE-E632-8BE819CB1787}"/>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1;p18">
              <a:extLst>
                <a:ext uri="{FF2B5EF4-FFF2-40B4-BE49-F238E27FC236}">
                  <a16:creationId xmlns:a16="http://schemas.microsoft.com/office/drawing/2014/main" id="{A85744DC-EA45-E9E8-0A65-73FBE2378CF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2;p18">
              <a:extLst>
                <a:ext uri="{FF2B5EF4-FFF2-40B4-BE49-F238E27FC236}">
                  <a16:creationId xmlns:a16="http://schemas.microsoft.com/office/drawing/2014/main" id="{B598A665-6880-2F22-15AB-3EC8A7A4BB52}"/>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3;p18">
              <a:extLst>
                <a:ext uri="{FF2B5EF4-FFF2-40B4-BE49-F238E27FC236}">
                  <a16:creationId xmlns:a16="http://schemas.microsoft.com/office/drawing/2014/main" id="{11606729-80EA-0CA1-0E0B-C3648EC154E5}"/>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4;p18">
              <a:extLst>
                <a:ext uri="{FF2B5EF4-FFF2-40B4-BE49-F238E27FC236}">
                  <a16:creationId xmlns:a16="http://schemas.microsoft.com/office/drawing/2014/main" id="{3E2B2AB6-D737-9CDE-C578-62F7A00FD2AE}"/>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5;p18">
              <a:extLst>
                <a:ext uri="{FF2B5EF4-FFF2-40B4-BE49-F238E27FC236}">
                  <a16:creationId xmlns:a16="http://schemas.microsoft.com/office/drawing/2014/main" id="{DD2FB885-A338-AE89-B4B4-8DB5A3482A28}"/>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6;p18">
              <a:extLst>
                <a:ext uri="{FF2B5EF4-FFF2-40B4-BE49-F238E27FC236}">
                  <a16:creationId xmlns:a16="http://schemas.microsoft.com/office/drawing/2014/main" id="{20D2985A-9D52-422D-A6E2-F111078F93FF}"/>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7;p18">
              <a:extLst>
                <a:ext uri="{FF2B5EF4-FFF2-40B4-BE49-F238E27FC236}">
                  <a16:creationId xmlns:a16="http://schemas.microsoft.com/office/drawing/2014/main" id="{40430002-CCB9-0ABF-CFF9-0209CBCC0871}"/>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8;p18">
              <a:extLst>
                <a:ext uri="{FF2B5EF4-FFF2-40B4-BE49-F238E27FC236}">
                  <a16:creationId xmlns:a16="http://schemas.microsoft.com/office/drawing/2014/main" id="{09FA4FDC-D61D-C32A-6810-A6F24A8094B3}"/>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29;p18">
              <a:extLst>
                <a:ext uri="{FF2B5EF4-FFF2-40B4-BE49-F238E27FC236}">
                  <a16:creationId xmlns:a16="http://schemas.microsoft.com/office/drawing/2014/main" id="{C6AA9EC8-6B9D-3469-DA4F-64BE83AE79EF}"/>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30;p18">
              <a:extLst>
                <a:ext uri="{FF2B5EF4-FFF2-40B4-BE49-F238E27FC236}">
                  <a16:creationId xmlns:a16="http://schemas.microsoft.com/office/drawing/2014/main" id="{1D1BC539-9C66-6544-ECAA-D42FBF8787AB}"/>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31;p18">
              <a:extLst>
                <a:ext uri="{FF2B5EF4-FFF2-40B4-BE49-F238E27FC236}">
                  <a16:creationId xmlns:a16="http://schemas.microsoft.com/office/drawing/2014/main" id="{897BEBE7-7552-12D3-AF08-33E426CCF355}"/>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32;p18">
              <a:extLst>
                <a:ext uri="{FF2B5EF4-FFF2-40B4-BE49-F238E27FC236}">
                  <a16:creationId xmlns:a16="http://schemas.microsoft.com/office/drawing/2014/main" id="{7C9ABDA6-0467-0298-62D6-6FDBC714B34A}"/>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3;p18">
              <a:extLst>
                <a:ext uri="{FF2B5EF4-FFF2-40B4-BE49-F238E27FC236}">
                  <a16:creationId xmlns:a16="http://schemas.microsoft.com/office/drawing/2014/main" id="{B3223A5B-FDE9-996F-3F18-C77B205A6BD6}"/>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4;p18">
              <a:extLst>
                <a:ext uri="{FF2B5EF4-FFF2-40B4-BE49-F238E27FC236}">
                  <a16:creationId xmlns:a16="http://schemas.microsoft.com/office/drawing/2014/main" id="{D5807CF7-91FB-14BE-89D4-1F0083804DAF}"/>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35;p18">
              <a:extLst>
                <a:ext uri="{FF2B5EF4-FFF2-40B4-BE49-F238E27FC236}">
                  <a16:creationId xmlns:a16="http://schemas.microsoft.com/office/drawing/2014/main" id="{CD7C2BFE-6D80-4F84-07E8-711C3793F6A9}"/>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6;p18">
              <a:extLst>
                <a:ext uri="{FF2B5EF4-FFF2-40B4-BE49-F238E27FC236}">
                  <a16:creationId xmlns:a16="http://schemas.microsoft.com/office/drawing/2014/main" id="{775141C6-F745-3F7D-786F-A3A9CCF62F65}"/>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37;p18">
              <a:extLst>
                <a:ext uri="{FF2B5EF4-FFF2-40B4-BE49-F238E27FC236}">
                  <a16:creationId xmlns:a16="http://schemas.microsoft.com/office/drawing/2014/main" id="{48904FB5-5F23-7DB4-96EC-EA8A2AFEF935}"/>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38;p18">
              <a:extLst>
                <a:ext uri="{FF2B5EF4-FFF2-40B4-BE49-F238E27FC236}">
                  <a16:creationId xmlns:a16="http://schemas.microsoft.com/office/drawing/2014/main" id="{42B5E64E-4CB2-F1DA-4978-50506966B7E1}"/>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39;p18">
              <a:extLst>
                <a:ext uri="{FF2B5EF4-FFF2-40B4-BE49-F238E27FC236}">
                  <a16:creationId xmlns:a16="http://schemas.microsoft.com/office/drawing/2014/main" id="{2D346075-F9AC-1CBC-32D4-931F84F19696}"/>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40;p18">
              <a:extLst>
                <a:ext uri="{FF2B5EF4-FFF2-40B4-BE49-F238E27FC236}">
                  <a16:creationId xmlns:a16="http://schemas.microsoft.com/office/drawing/2014/main" id="{378E91B8-7C34-B0AD-5A68-6D97B239C3FC}"/>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10112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42"/>
                                        </p:tgtEl>
                                        <p:attrNameLst>
                                          <p:attrName>style.visibility</p:attrName>
                                        </p:attrNameLst>
                                      </p:cBhvr>
                                      <p:to>
                                        <p:strVal val="visible"/>
                                      </p:to>
                                    </p:set>
                                    <p:animEffect transition="in" filter="barn(inVertical)">
                                      <p:cBhvr>
                                        <p:cTn id="7" dur="500"/>
                                        <p:tgtEl>
                                          <p:spTgt spid="15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43"/>
                                        </p:tgtEl>
                                        <p:attrNameLst>
                                          <p:attrName>style.visibility</p:attrName>
                                        </p:attrNameLst>
                                      </p:cBhvr>
                                      <p:to>
                                        <p:strVal val="visible"/>
                                      </p:to>
                                    </p:set>
                                    <p:animEffect transition="in" filter="barn(inVertical)">
                                      <p:cBhvr>
                                        <p:cTn id="10" dur="500"/>
                                        <p:tgtEl>
                                          <p:spTgt spid="1543"/>
                                        </p:tgtEl>
                                      </p:cBhvr>
                                    </p:animEffect>
                                  </p:childTnLst>
                                </p:cTn>
                              </p:par>
                              <p:par>
                                <p:cTn id="11" presetID="16" presetClass="entr" presetSubtype="21" fill="hold" nodeType="withEffect">
                                  <p:stCondLst>
                                    <p:cond delay="0"/>
                                  </p:stCondLst>
                                  <p:childTnLst>
                                    <p:set>
                                      <p:cBhvr>
                                        <p:cTn id="12" dur="1" fill="hold">
                                          <p:stCondLst>
                                            <p:cond delay="0"/>
                                          </p:stCondLst>
                                        </p:cTn>
                                        <p:tgtEl>
                                          <p:spTgt spid="1550"/>
                                        </p:tgtEl>
                                        <p:attrNameLst>
                                          <p:attrName>style.visibility</p:attrName>
                                        </p:attrNameLst>
                                      </p:cBhvr>
                                      <p:to>
                                        <p:strVal val="visible"/>
                                      </p:to>
                                    </p:set>
                                    <p:animEffect transition="in" filter="barn(inVertical)">
                                      <p:cBhvr>
                                        <p:cTn id="13" dur="500"/>
                                        <p:tgtEl>
                                          <p:spTgt spid="155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44"/>
                                        </p:tgtEl>
                                        <p:attrNameLst>
                                          <p:attrName>style.visibility</p:attrName>
                                        </p:attrNameLst>
                                      </p:cBhvr>
                                      <p:to>
                                        <p:strVal val="visible"/>
                                      </p:to>
                                    </p:set>
                                    <p:animEffect transition="in" filter="barn(inVertical)">
                                      <p:cBhvr>
                                        <p:cTn id="18" dur="500"/>
                                        <p:tgtEl>
                                          <p:spTgt spid="154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45"/>
                                        </p:tgtEl>
                                        <p:attrNameLst>
                                          <p:attrName>style.visibility</p:attrName>
                                        </p:attrNameLst>
                                      </p:cBhvr>
                                      <p:to>
                                        <p:strVal val="visible"/>
                                      </p:to>
                                    </p:set>
                                    <p:animEffect transition="in" filter="barn(inVertical)">
                                      <p:cBhvr>
                                        <p:cTn id="21" dur="500"/>
                                        <p:tgtEl>
                                          <p:spTgt spid="1545"/>
                                        </p:tgtEl>
                                      </p:cBhvr>
                                    </p:animEffect>
                                  </p:childTnLst>
                                </p:cTn>
                              </p:par>
                              <p:par>
                                <p:cTn id="22" presetID="16" presetClass="entr" presetSubtype="21" fill="hold" nodeType="withEffect">
                                  <p:stCondLst>
                                    <p:cond delay="0"/>
                                  </p:stCondLst>
                                  <p:childTnLst>
                                    <p:set>
                                      <p:cBhvr>
                                        <p:cTn id="23" dur="1" fill="hold">
                                          <p:stCondLst>
                                            <p:cond delay="0"/>
                                          </p:stCondLst>
                                        </p:cTn>
                                        <p:tgtEl>
                                          <p:spTgt spid="1551"/>
                                        </p:tgtEl>
                                        <p:attrNameLst>
                                          <p:attrName>style.visibility</p:attrName>
                                        </p:attrNameLst>
                                      </p:cBhvr>
                                      <p:to>
                                        <p:strVal val="visible"/>
                                      </p:to>
                                    </p:set>
                                    <p:animEffect transition="in" filter="barn(inVertical)">
                                      <p:cBhvr>
                                        <p:cTn id="24" dur="500"/>
                                        <p:tgtEl>
                                          <p:spTgt spid="155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46"/>
                                        </p:tgtEl>
                                        <p:attrNameLst>
                                          <p:attrName>style.visibility</p:attrName>
                                        </p:attrNameLst>
                                      </p:cBhvr>
                                      <p:to>
                                        <p:strVal val="visible"/>
                                      </p:to>
                                    </p:set>
                                    <p:animEffect transition="in" filter="barn(inVertical)">
                                      <p:cBhvr>
                                        <p:cTn id="29" dur="500"/>
                                        <p:tgtEl>
                                          <p:spTgt spid="154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547"/>
                                        </p:tgtEl>
                                        <p:attrNameLst>
                                          <p:attrName>style.visibility</p:attrName>
                                        </p:attrNameLst>
                                      </p:cBhvr>
                                      <p:to>
                                        <p:strVal val="visible"/>
                                      </p:to>
                                    </p:set>
                                    <p:animEffect transition="in" filter="barn(inVertical)">
                                      <p:cBhvr>
                                        <p:cTn id="32" dur="500"/>
                                        <p:tgtEl>
                                          <p:spTgt spid="1547"/>
                                        </p:tgtEl>
                                      </p:cBhvr>
                                    </p:animEffect>
                                  </p:childTnLst>
                                </p:cTn>
                              </p:par>
                              <p:par>
                                <p:cTn id="33" presetID="16" presetClass="entr" presetSubtype="21" fill="hold" nodeType="withEffect">
                                  <p:stCondLst>
                                    <p:cond delay="0"/>
                                  </p:stCondLst>
                                  <p:childTnLst>
                                    <p:set>
                                      <p:cBhvr>
                                        <p:cTn id="34" dur="1" fill="hold">
                                          <p:stCondLst>
                                            <p:cond delay="0"/>
                                          </p:stCondLst>
                                        </p:cTn>
                                        <p:tgtEl>
                                          <p:spTgt spid="1552"/>
                                        </p:tgtEl>
                                        <p:attrNameLst>
                                          <p:attrName>style.visibility</p:attrName>
                                        </p:attrNameLst>
                                      </p:cBhvr>
                                      <p:to>
                                        <p:strVal val="visible"/>
                                      </p:to>
                                    </p:set>
                                    <p:animEffect transition="in" filter="barn(inVertical)">
                                      <p:cBhvr>
                                        <p:cTn id="35" dur="500"/>
                                        <p:tgtEl>
                                          <p:spTgt spid="155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548"/>
                                        </p:tgtEl>
                                        <p:attrNameLst>
                                          <p:attrName>style.visibility</p:attrName>
                                        </p:attrNameLst>
                                      </p:cBhvr>
                                      <p:to>
                                        <p:strVal val="visible"/>
                                      </p:to>
                                    </p:set>
                                    <p:animEffect transition="in" filter="barn(inVertical)">
                                      <p:cBhvr>
                                        <p:cTn id="40" dur="500"/>
                                        <p:tgtEl>
                                          <p:spTgt spid="154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549"/>
                                        </p:tgtEl>
                                        <p:attrNameLst>
                                          <p:attrName>style.visibility</p:attrName>
                                        </p:attrNameLst>
                                      </p:cBhvr>
                                      <p:to>
                                        <p:strVal val="visible"/>
                                      </p:to>
                                    </p:set>
                                    <p:animEffect transition="in" filter="barn(inVertical)">
                                      <p:cBhvr>
                                        <p:cTn id="43" dur="500"/>
                                        <p:tgtEl>
                                          <p:spTgt spid="1549"/>
                                        </p:tgtEl>
                                      </p:cBhvr>
                                    </p:animEffect>
                                  </p:childTnLst>
                                </p:cTn>
                              </p:par>
                              <p:par>
                                <p:cTn id="44" presetID="16" presetClass="entr" presetSubtype="21" fill="hold" nodeType="withEffect">
                                  <p:stCondLst>
                                    <p:cond delay="0"/>
                                  </p:stCondLst>
                                  <p:childTnLst>
                                    <p:set>
                                      <p:cBhvr>
                                        <p:cTn id="45" dur="1" fill="hold">
                                          <p:stCondLst>
                                            <p:cond delay="0"/>
                                          </p:stCondLst>
                                        </p:cTn>
                                        <p:tgtEl>
                                          <p:spTgt spid="1553"/>
                                        </p:tgtEl>
                                        <p:attrNameLst>
                                          <p:attrName>style.visibility</p:attrName>
                                        </p:attrNameLst>
                                      </p:cBhvr>
                                      <p:to>
                                        <p:strVal val="visible"/>
                                      </p:to>
                                    </p:set>
                                    <p:animEffect transition="in" filter="barn(inVertical)">
                                      <p:cBhvr>
                                        <p:cTn id="46" dur="500"/>
                                        <p:tgtEl>
                                          <p:spTgt spid="1553"/>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
                                          </p:val>
                                        </p:tav>
                                        <p:tav tm="100000">
                                          <p:val>
                                            <p:strVal val="#ppt_w"/>
                                          </p:val>
                                        </p:tav>
                                      </p:tavLst>
                                    </p:anim>
                                    <p:anim calcmode="lin" valueType="num">
                                      <p:cBhvr>
                                        <p:cTn id="52" dur="500" fill="hold"/>
                                        <p:tgtEl>
                                          <p:spTgt spid="2"/>
                                        </p:tgtEl>
                                        <p:attrNameLst>
                                          <p:attrName>ppt_h</p:attrName>
                                        </p:attrNameLst>
                                      </p:cBhvr>
                                      <p:tavLst>
                                        <p:tav tm="0">
                                          <p:val>
                                            <p:fltVal val="0"/>
                                          </p:val>
                                        </p:tav>
                                        <p:tav tm="100000">
                                          <p:val>
                                            <p:strVal val="#ppt_h"/>
                                          </p:val>
                                        </p:tav>
                                      </p:tavLst>
                                    </p:anim>
                                    <p:animEffect transition="in" filter="fad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2990866" y="211529"/>
            <a:ext cx="3162268"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mạng</a:t>
            </a:r>
            <a:endParaRPr sz="3600" dirty="0">
              <a:latin typeface="Fira Sans Medium"/>
              <a:ea typeface="Fira Sans Medium"/>
              <a:cs typeface="Fira Sans Medium"/>
              <a:sym typeface="Fira Sans Medium"/>
            </a:endParaRPr>
          </a:p>
        </p:txBody>
      </p:sp>
      <p:sp>
        <p:nvSpPr>
          <p:cNvPr id="1542" name="Google Shape;1542;p18"/>
          <p:cNvSpPr txBox="1"/>
          <p:nvPr/>
        </p:nvSpPr>
        <p:spPr>
          <a:xfrm>
            <a:off x="2449917" y="1379605"/>
            <a:ext cx="1277224"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Liệt kê</a:t>
            </a:r>
          </a:p>
        </p:txBody>
      </p:sp>
      <p:sp>
        <p:nvSpPr>
          <p:cNvPr id="1543" name="Google Shape;1543;p18"/>
          <p:cNvSpPr txBox="1"/>
          <p:nvPr/>
        </p:nvSpPr>
        <p:spPr>
          <a:xfrm>
            <a:off x="2371079" y="1689515"/>
            <a:ext cx="1469386" cy="211510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Sử dụng struct ifaddr trong thư viện &lt;ifaddrs.h&gt; để có thể liệt kê được toàn bộ các </a:t>
            </a:r>
            <a:r>
              <a:rPr lang="en-US" altLang="vi-VN" dirty="0" err="1"/>
              <a:t>thiết</a:t>
            </a:r>
            <a:r>
              <a:rPr lang="en-US" altLang="vi-VN" dirty="0"/>
              <a:t> </a:t>
            </a:r>
            <a:r>
              <a:rPr lang="en-US" altLang="vi-VN" dirty="0" err="1"/>
              <a:t>bị</a:t>
            </a:r>
            <a:r>
              <a:rPr lang="en-US" altLang="vi-VN" dirty="0"/>
              <a:t> </a:t>
            </a:r>
            <a:r>
              <a:rPr lang="en-US" altLang="vi-VN" dirty="0" err="1"/>
              <a:t>mạng</a:t>
            </a:r>
            <a:r>
              <a:rPr lang="vi-VN" dirty="0"/>
              <a:t> trong máy</a:t>
            </a:r>
          </a:p>
          <a:p>
            <a:pPr marL="0" lvl="0" indent="0" algn="l" rtl="0">
              <a:spcBef>
                <a:spcPts val="0"/>
              </a:spcBef>
              <a:spcAft>
                <a:spcPts val="0"/>
              </a:spcAft>
              <a:buNone/>
            </a:pPr>
            <a:endParaRPr lang="en-US" sz="1200" dirty="0">
              <a:latin typeface="Fira Sans"/>
              <a:ea typeface="Fira Sans"/>
              <a:cs typeface="Fira Sans"/>
              <a:sym typeface="Fira Sans"/>
            </a:endParaRPr>
          </a:p>
        </p:txBody>
      </p:sp>
      <p:sp>
        <p:nvSpPr>
          <p:cNvPr id="1544" name="Google Shape;1544;p18"/>
          <p:cNvSpPr txBox="1"/>
          <p:nvPr/>
        </p:nvSpPr>
        <p:spPr>
          <a:xfrm>
            <a:off x="3942281" y="1036101"/>
            <a:ext cx="1482316"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Bật giao diện mạng</a:t>
            </a:r>
            <a:endParaRPr sz="2300" dirty="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4024066" y="1709212"/>
            <a:ext cx="1318745" cy="247332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Người dùng nhập tên giao diện mạng muốn bật, sau đó sử dụng lệnh “sudo ifconfig interface up” để bật giao diện mạng.</a:t>
            </a:r>
          </a:p>
        </p:txBody>
      </p:sp>
      <p:sp>
        <p:nvSpPr>
          <p:cNvPr id="1546" name="Google Shape;1546;p18"/>
          <p:cNvSpPr txBox="1"/>
          <p:nvPr/>
        </p:nvSpPr>
        <p:spPr>
          <a:xfrm>
            <a:off x="5573387" y="1041898"/>
            <a:ext cx="1398422"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Tắt giao diện mạng</a:t>
            </a:r>
          </a:p>
        </p:txBody>
      </p:sp>
      <p:sp>
        <p:nvSpPr>
          <p:cNvPr id="1547" name="Google Shape;1547;p18"/>
          <p:cNvSpPr txBox="1"/>
          <p:nvPr/>
        </p:nvSpPr>
        <p:spPr>
          <a:xfrm>
            <a:off x="5629291" y="1703706"/>
            <a:ext cx="1327451" cy="264494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Người dùng nhập tên giao diện mạng muốn tắt, sau đó sử dụng lệnh “sudo ifconfig interface down” để tắt giao diện mạng.</a:t>
            </a:r>
          </a:p>
        </p:txBody>
      </p:sp>
      <p:sp>
        <p:nvSpPr>
          <p:cNvPr id="1548" name="Google Shape;1548;p18"/>
          <p:cNvSpPr txBox="1"/>
          <p:nvPr/>
        </p:nvSpPr>
        <p:spPr>
          <a:xfrm>
            <a:off x="7142571" y="1028292"/>
            <a:ext cx="1897373"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Thay đổi IP giao diện mạng</a:t>
            </a:r>
          </a:p>
        </p:txBody>
      </p:sp>
      <p:sp>
        <p:nvSpPr>
          <p:cNvPr id="1549" name="Google Shape;1549;p18"/>
          <p:cNvSpPr txBox="1"/>
          <p:nvPr/>
        </p:nvSpPr>
        <p:spPr>
          <a:xfrm>
            <a:off x="7230432" y="1834227"/>
            <a:ext cx="1748468" cy="3000699"/>
          </a:xfrm>
          <a:prstGeom prst="rect">
            <a:avLst/>
          </a:prstGeom>
          <a:noFill/>
          <a:ln>
            <a:noFill/>
          </a:ln>
        </p:spPr>
        <p:txBody>
          <a:bodyPr spcFirstLastPara="1" wrap="square" lIns="91425" tIns="91425" rIns="91425" bIns="91425" anchor="t" anchorCtr="0">
            <a:noAutofit/>
          </a:bodyPr>
          <a:lstStyle/>
          <a:p>
            <a:pPr marL="0" indent="0" algn="just">
              <a:buFont typeface="Barlow Light" panose="00000400000000000000"/>
              <a:buNone/>
            </a:pPr>
            <a:r>
              <a:rPr lang="vi-VN" dirty="0">
                <a:latin typeface="Arial" panose="020B0604020202020204" pitchFamily="34" charset="0"/>
                <a:cs typeface="Arial" panose="020B0604020202020204" pitchFamily="34" charset="0"/>
              </a:rPr>
              <a:t>Người dùng nhập địa chỉ mới và tên interface. Trước tiên là tắt giao diện mạng, xóa bỏ tất cả ip động, cập nhật lại ip mới, bật lại giao diện mạng.</a:t>
            </a:r>
          </a:p>
        </p:txBody>
      </p:sp>
      <p:cxnSp>
        <p:nvCxnSpPr>
          <p:cNvPr id="1550" name="Google Shape;1550;p18"/>
          <p:cNvCxnSpPr>
            <a:cxnSpLocks/>
          </p:cNvCxnSpPr>
          <p:nvPr/>
        </p:nvCxnSpPr>
        <p:spPr>
          <a:xfrm>
            <a:off x="2724194" y="1740627"/>
            <a:ext cx="728669"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a:cxnSpLocks/>
          </p:cNvCxnSpPr>
          <p:nvPr/>
        </p:nvCxnSpPr>
        <p:spPr>
          <a:xfrm>
            <a:off x="4084619" y="1736871"/>
            <a:ext cx="119764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a:cxnSpLocks/>
          </p:cNvCxnSpPr>
          <p:nvPr/>
        </p:nvCxnSpPr>
        <p:spPr>
          <a:xfrm>
            <a:off x="5668370" y="1744737"/>
            <a:ext cx="121503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a:cxnSpLocks/>
          </p:cNvCxnSpPr>
          <p:nvPr/>
        </p:nvCxnSpPr>
        <p:spPr>
          <a:xfrm flipV="1">
            <a:off x="7230432" y="1734805"/>
            <a:ext cx="1748468" cy="9932"/>
          </a:xfrm>
          <a:prstGeom prst="straightConnector1">
            <a:avLst/>
          </a:prstGeom>
          <a:noFill/>
          <a:ln w="9525" cap="flat" cmpd="sng">
            <a:solidFill>
              <a:schemeClr val="dk2"/>
            </a:solidFill>
            <a:prstDash val="solid"/>
            <a:round/>
            <a:headEnd type="none" w="med" len="med"/>
            <a:tailEnd type="none" w="med" len="med"/>
          </a:ln>
        </p:spPr>
      </p:cxnSp>
      <p:grpSp>
        <p:nvGrpSpPr>
          <p:cNvPr id="57" name="Google Shape;1499;p18">
            <a:extLst>
              <a:ext uri="{FF2B5EF4-FFF2-40B4-BE49-F238E27FC236}">
                <a16:creationId xmlns:a16="http://schemas.microsoft.com/office/drawing/2014/main" id="{2B99FA2E-823C-41BA-A17D-87F4F07A2741}"/>
              </a:ext>
            </a:extLst>
          </p:cNvPr>
          <p:cNvGrpSpPr/>
          <p:nvPr/>
        </p:nvGrpSpPr>
        <p:grpSpPr>
          <a:xfrm>
            <a:off x="104056" y="1028292"/>
            <a:ext cx="2106085" cy="2881347"/>
            <a:chOff x="3049525" y="1569750"/>
            <a:chExt cx="1724425" cy="2292850"/>
          </a:xfrm>
        </p:grpSpPr>
        <p:sp>
          <p:nvSpPr>
            <p:cNvPr id="58" name="Google Shape;1500;p18">
              <a:extLst>
                <a:ext uri="{FF2B5EF4-FFF2-40B4-BE49-F238E27FC236}">
                  <a16:creationId xmlns:a16="http://schemas.microsoft.com/office/drawing/2014/main" id="{CBAF517F-1D13-4C6C-AABC-4A2905628FD9}"/>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1;p18">
              <a:extLst>
                <a:ext uri="{FF2B5EF4-FFF2-40B4-BE49-F238E27FC236}">
                  <a16:creationId xmlns:a16="http://schemas.microsoft.com/office/drawing/2014/main" id="{9E9FBF1B-FC5E-4C21-BAA2-A23A704BEE0B}"/>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2;p18">
              <a:extLst>
                <a:ext uri="{FF2B5EF4-FFF2-40B4-BE49-F238E27FC236}">
                  <a16:creationId xmlns:a16="http://schemas.microsoft.com/office/drawing/2014/main" id="{A172A75B-EC3A-4215-A290-1393119AAFF8}"/>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3;p18">
              <a:extLst>
                <a:ext uri="{FF2B5EF4-FFF2-40B4-BE49-F238E27FC236}">
                  <a16:creationId xmlns:a16="http://schemas.microsoft.com/office/drawing/2014/main" id="{F73D4FD0-FD8C-499C-BEFC-071447B49CF2}"/>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4;p18">
              <a:extLst>
                <a:ext uri="{FF2B5EF4-FFF2-40B4-BE49-F238E27FC236}">
                  <a16:creationId xmlns:a16="http://schemas.microsoft.com/office/drawing/2014/main" id="{707293BE-1609-41FF-9A15-9AF1C4731E06}"/>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05;p18">
              <a:extLst>
                <a:ext uri="{FF2B5EF4-FFF2-40B4-BE49-F238E27FC236}">
                  <a16:creationId xmlns:a16="http://schemas.microsoft.com/office/drawing/2014/main" id="{2E34CD2B-A5DD-4318-850A-DFED04AAB021}"/>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06;p18">
              <a:extLst>
                <a:ext uri="{FF2B5EF4-FFF2-40B4-BE49-F238E27FC236}">
                  <a16:creationId xmlns:a16="http://schemas.microsoft.com/office/drawing/2014/main" id="{98AEB603-5C67-4368-9492-B0C6AD2869B2}"/>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07;p18">
              <a:extLst>
                <a:ext uri="{FF2B5EF4-FFF2-40B4-BE49-F238E27FC236}">
                  <a16:creationId xmlns:a16="http://schemas.microsoft.com/office/drawing/2014/main" id="{42922014-88E2-4D14-8849-8C680698A204}"/>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08;p18">
              <a:extLst>
                <a:ext uri="{FF2B5EF4-FFF2-40B4-BE49-F238E27FC236}">
                  <a16:creationId xmlns:a16="http://schemas.microsoft.com/office/drawing/2014/main" id="{D885C8DD-FD19-4808-97A4-D1258A0F649E}"/>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09;p18">
              <a:extLst>
                <a:ext uri="{FF2B5EF4-FFF2-40B4-BE49-F238E27FC236}">
                  <a16:creationId xmlns:a16="http://schemas.microsoft.com/office/drawing/2014/main" id="{63197EBC-D1E3-452F-8F6F-06A3E2F68029}"/>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0;p18">
              <a:extLst>
                <a:ext uri="{FF2B5EF4-FFF2-40B4-BE49-F238E27FC236}">
                  <a16:creationId xmlns:a16="http://schemas.microsoft.com/office/drawing/2014/main" id="{051F0D80-9C2D-4C05-B9BF-243EF6056927}"/>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1;p18">
              <a:extLst>
                <a:ext uri="{FF2B5EF4-FFF2-40B4-BE49-F238E27FC236}">
                  <a16:creationId xmlns:a16="http://schemas.microsoft.com/office/drawing/2014/main" id="{F151B6A2-34FD-4718-AD4B-28183B6059E0}"/>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2;p18">
              <a:extLst>
                <a:ext uri="{FF2B5EF4-FFF2-40B4-BE49-F238E27FC236}">
                  <a16:creationId xmlns:a16="http://schemas.microsoft.com/office/drawing/2014/main" id="{FBFD7518-1055-4820-A441-95054C34DF05}"/>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3;p18">
              <a:extLst>
                <a:ext uri="{FF2B5EF4-FFF2-40B4-BE49-F238E27FC236}">
                  <a16:creationId xmlns:a16="http://schemas.microsoft.com/office/drawing/2014/main" id="{20A97B88-E024-427F-BBDE-C4E6C7C5F38F}"/>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4;p18">
              <a:extLst>
                <a:ext uri="{FF2B5EF4-FFF2-40B4-BE49-F238E27FC236}">
                  <a16:creationId xmlns:a16="http://schemas.microsoft.com/office/drawing/2014/main" id="{016D2046-329F-4429-84A9-D056A1A8D62C}"/>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5;p18">
              <a:extLst>
                <a:ext uri="{FF2B5EF4-FFF2-40B4-BE49-F238E27FC236}">
                  <a16:creationId xmlns:a16="http://schemas.microsoft.com/office/drawing/2014/main" id="{EE962141-BF5C-451A-B965-2239A742D9D5}"/>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6;p18">
              <a:extLst>
                <a:ext uri="{FF2B5EF4-FFF2-40B4-BE49-F238E27FC236}">
                  <a16:creationId xmlns:a16="http://schemas.microsoft.com/office/drawing/2014/main" id="{41288BDC-F5FE-4589-96B3-BEC517A55FC5}"/>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17;p18">
              <a:extLst>
                <a:ext uri="{FF2B5EF4-FFF2-40B4-BE49-F238E27FC236}">
                  <a16:creationId xmlns:a16="http://schemas.microsoft.com/office/drawing/2014/main" id="{34610312-AB27-4721-BBDE-C6CC5B362300}"/>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18;p18">
              <a:extLst>
                <a:ext uri="{FF2B5EF4-FFF2-40B4-BE49-F238E27FC236}">
                  <a16:creationId xmlns:a16="http://schemas.microsoft.com/office/drawing/2014/main" id="{4B0F9E6B-BE73-41FC-82FD-8F72BE0E0EB3}"/>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19;p18">
              <a:extLst>
                <a:ext uri="{FF2B5EF4-FFF2-40B4-BE49-F238E27FC236}">
                  <a16:creationId xmlns:a16="http://schemas.microsoft.com/office/drawing/2014/main" id="{0CD6D281-6CB5-4BC3-B869-C54CBD7C914A}"/>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0;p18">
              <a:extLst>
                <a:ext uri="{FF2B5EF4-FFF2-40B4-BE49-F238E27FC236}">
                  <a16:creationId xmlns:a16="http://schemas.microsoft.com/office/drawing/2014/main" id="{93412BDB-20FC-49C4-ACE7-57498156E032}"/>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1;p18">
              <a:extLst>
                <a:ext uri="{FF2B5EF4-FFF2-40B4-BE49-F238E27FC236}">
                  <a16:creationId xmlns:a16="http://schemas.microsoft.com/office/drawing/2014/main" id="{8EAEF66F-844A-437A-968A-B9F8C598F24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2;p18">
              <a:extLst>
                <a:ext uri="{FF2B5EF4-FFF2-40B4-BE49-F238E27FC236}">
                  <a16:creationId xmlns:a16="http://schemas.microsoft.com/office/drawing/2014/main" id="{C6589571-E43A-4560-8E1B-C7817D02EF8B}"/>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3;p18">
              <a:extLst>
                <a:ext uri="{FF2B5EF4-FFF2-40B4-BE49-F238E27FC236}">
                  <a16:creationId xmlns:a16="http://schemas.microsoft.com/office/drawing/2014/main" id="{7125D6E2-E4B8-4329-9BDE-E7B07AE86D9E}"/>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4;p18">
              <a:extLst>
                <a:ext uri="{FF2B5EF4-FFF2-40B4-BE49-F238E27FC236}">
                  <a16:creationId xmlns:a16="http://schemas.microsoft.com/office/drawing/2014/main" id="{E07D623A-E1F0-4628-9429-CE07C9BDEF5B}"/>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5;p18">
              <a:extLst>
                <a:ext uri="{FF2B5EF4-FFF2-40B4-BE49-F238E27FC236}">
                  <a16:creationId xmlns:a16="http://schemas.microsoft.com/office/drawing/2014/main" id="{9CF44B87-5BF9-4DB6-A2AD-DD8E6862C326}"/>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6;p18">
              <a:extLst>
                <a:ext uri="{FF2B5EF4-FFF2-40B4-BE49-F238E27FC236}">
                  <a16:creationId xmlns:a16="http://schemas.microsoft.com/office/drawing/2014/main" id="{D4BAC7A8-FAB4-477B-AC74-7985330DEF3F}"/>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27;p18">
              <a:extLst>
                <a:ext uri="{FF2B5EF4-FFF2-40B4-BE49-F238E27FC236}">
                  <a16:creationId xmlns:a16="http://schemas.microsoft.com/office/drawing/2014/main" id="{562EB131-9C20-4FE1-9BC6-0D05EB7D833A}"/>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28;p18">
              <a:extLst>
                <a:ext uri="{FF2B5EF4-FFF2-40B4-BE49-F238E27FC236}">
                  <a16:creationId xmlns:a16="http://schemas.microsoft.com/office/drawing/2014/main" id="{A4BBC9F7-9AA1-481C-9792-3E1488C3117E}"/>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29;p18">
              <a:extLst>
                <a:ext uri="{FF2B5EF4-FFF2-40B4-BE49-F238E27FC236}">
                  <a16:creationId xmlns:a16="http://schemas.microsoft.com/office/drawing/2014/main" id="{D298102A-FFA7-4DCF-9D75-9C9E8AEA9178}"/>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0;p18">
              <a:extLst>
                <a:ext uri="{FF2B5EF4-FFF2-40B4-BE49-F238E27FC236}">
                  <a16:creationId xmlns:a16="http://schemas.microsoft.com/office/drawing/2014/main" id="{5C49CCF1-C7A0-4DA1-BDAE-E49D2988C275}"/>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1;p18">
              <a:extLst>
                <a:ext uri="{FF2B5EF4-FFF2-40B4-BE49-F238E27FC236}">
                  <a16:creationId xmlns:a16="http://schemas.microsoft.com/office/drawing/2014/main" id="{94C05C4C-3B2C-4371-ACF9-ECAE7E6BA094}"/>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2;p18">
              <a:extLst>
                <a:ext uri="{FF2B5EF4-FFF2-40B4-BE49-F238E27FC236}">
                  <a16:creationId xmlns:a16="http://schemas.microsoft.com/office/drawing/2014/main" id="{79E480E7-D52C-42AB-8CB8-DA6F9D764587}"/>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3;p18">
              <a:extLst>
                <a:ext uri="{FF2B5EF4-FFF2-40B4-BE49-F238E27FC236}">
                  <a16:creationId xmlns:a16="http://schemas.microsoft.com/office/drawing/2014/main" id="{69821828-6C04-48C1-98C4-F6E46CB12F13}"/>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4;p18">
              <a:extLst>
                <a:ext uri="{FF2B5EF4-FFF2-40B4-BE49-F238E27FC236}">
                  <a16:creationId xmlns:a16="http://schemas.microsoft.com/office/drawing/2014/main" id="{ECB653CF-F56E-4B70-8FC0-1ACECFAECAFC}"/>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5;p18">
              <a:extLst>
                <a:ext uri="{FF2B5EF4-FFF2-40B4-BE49-F238E27FC236}">
                  <a16:creationId xmlns:a16="http://schemas.microsoft.com/office/drawing/2014/main" id="{FBD03789-70E5-4018-AAEF-FD2B726BEB1D}"/>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6;p18">
              <a:extLst>
                <a:ext uri="{FF2B5EF4-FFF2-40B4-BE49-F238E27FC236}">
                  <a16:creationId xmlns:a16="http://schemas.microsoft.com/office/drawing/2014/main" id="{3243BECD-7FD7-4B84-8918-E5F364F1066C}"/>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37;p18">
              <a:extLst>
                <a:ext uri="{FF2B5EF4-FFF2-40B4-BE49-F238E27FC236}">
                  <a16:creationId xmlns:a16="http://schemas.microsoft.com/office/drawing/2014/main" id="{47D9DC46-7BF9-480C-A5FA-ABFADA829378}"/>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38;p18">
              <a:extLst>
                <a:ext uri="{FF2B5EF4-FFF2-40B4-BE49-F238E27FC236}">
                  <a16:creationId xmlns:a16="http://schemas.microsoft.com/office/drawing/2014/main" id="{E986EC22-A323-45FC-AA90-728FDD4438D3}"/>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39;p18">
              <a:extLst>
                <a:ext uri="{FF2B5EF4-FFF2-40B4-BE49-F238E27FC236}">
                  <a16:creationId xmlns:a16="http://schemas.microsoft.com/office/drawing/2014/main" id="{0FCE56B7-62E6-407B-B7F0-0C3455F89682}"/>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40;p18">
              <a:extLst>
                <a:ext uri="{FF2B5EF4-FFF2-40B4-BE49-F238E27FC236}">
                  <a16:creationId xmlns:a16="http://schemas.microsoft.com/office/drawing/2014/main" id="{29852104-3058-4AAF-8A67-B348B5D08ADB}"/>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429280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wipe(down)">
                                      <p:cBhvr>
                                        <p:cTn id="12" dur="500"/>
                                        <p:tgtEl>
                                          <p:spTgt spid="154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43"/>
                                        </p:tgtEl>
                                        <p:attrNameLst>
                                          <p:attrName>style.visibility</p:attrName>
                                        </p:attrNameLst>
                                      </p:cBhvr>
                                      <p:to>
                                        <p:strVal val="visible"/>
                                      </p:to>
                                    </p:set>
                                    <p:animEffect transition="in" filter="wipe(down)">
                                      <p:cBhvr>
                                        <p:cTn id="15" dur="500"/>
                                        <p:tgtEl>
                                          <p:spTgt spid="1543"/>
                                        </p:tgtEl>
                                      </p:cBhvr>
                                    </p:animEffect>
                                  </p:childTnLst>
                                </p:cTn>
                              </p:par>
                              <p:par>
                                <p:cTn id="16" presetID="22" presetClass="entr" presetSubtype="4" fill="hold" nodeType="withEffect">
                                  <p:stCondLst>
                                    <p:cond delay="0"/>
                                  </p:stCondLst>
                                  <p:childTnLst>
                                    <p:set>
                                      <p:cBhvr>
                                        <p:cTn id="17" dur="1" fill="hold">
                                          <p:stCondLst>
                                            <p:cond delay="0"/>
                                          </p:stCondLst>
                                        </p:cTn>
                                        <p:tgtEl>
                                          <p:spTgt spid="1550"/>
                                        </p:tgtEl>
                                        <p:attrNameLst>
                                          <p:attrName>style.visibility</p:attrName>
                                        </p:attrNameLst>
                                      </p:cBhvr>
                                      <p:to>
                                        <p:strVal val="visible"/>
                                      </p:to>
                                    </p:set>
                                    <p:animEffect transition="in" filter="wipe(down)">
                                      <p:cBhvr>
                                        <p:cTn id="18" dur="500"/>
                                        <p:tgtEl>
                                          <p:spTgt spid="15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44"/>
                                        </p:tgtEl>
                                        <p:attrNameLst>
                                          <p:attrName>style.visibility</p:attrName>
                                        </p:attrNameLst>
                                      </p:cBhvr>
                                      <p:to>
                                        <p:strVal val="visible"/>
                                      </p:to>
                                    </p:set>
                                    <p:animEffect transition="in" filter="wipe(down)">
                                      <p:cBhvr>
                                        <p:cTn id="23" dur="500"/>
                                        <p:tgtEl>
                                          <p:spTgt spid="154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45"/>
                                        </p:tgtEl>
                                        <p:attrNameLst>
                                          <p:attrName>style.visibility</p:attrName>
                                        </p:attrNameLst>
                                      </p:cBhvr>
                                      <p:to>
                                        <p:strVal val="visible"/>
                                      </p:to>
                                    </p:set>
                                    <p:animEffect transition="in" filter="wipe(down)">
                                      <p:cBhvr>
                                        <p:cTn id="26" dur="500"/>
                                        <p:tgtEl>
                                          <p:spTgt spid="1545"/>
                                        </p:tgtEl>
                                      </p:cBhvr>
                                    </p:animEffect>
                                  </p:childTnLst>
                                </p:cTn>
                              </p:par>
                              <p:par>
                                <p:cTn id="27" presetID="22" presetClass="entr" presetSubtype="4" fill="hold" nodeType="withEffect">
                                  <p:stCondLst>
                                    <p:cond delay="0"/>
                                  </p:stCondLst>
                                  <p:childTnLst>
                                    <p:set>
                                      <p:cBhvr>
                                        <p:cTn id="28" dur="1" fill="hold">
                                          <p:stCondLst>
                                            <p:cond delay="0"/>
                                          </p:stCondLst>
                                        </p:cTn>
                                        <p:tgtEl>
                                          <p:spTgt spid="1551"/>
                                        </p:tgtEl>
                                        <p:attrNameLst>
                                          <p:attrName>style.visibility</p:attrName>
                                        </p:attrNameLst>
                                      </p:cBhvr>
                                      <p:to>
                                        <p:strVal val="visible"/>
                                      </p:to>
                                    </p:set>
                                    <p:animEffect transition="in" filter="wipe(down)">
                                      <p:cBhvr>
                                        <p:cTn id="29" dur="500"/>
                                        <p:tgtEl>
                                          <p:spTgt spid="15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46"/>
                                        </p:tgtEl>
                                        <p:attrNameLst>
                                          <p:attrName>style.visibility</p:attrName>
                                        </p:attrNameLst>
                                      </p:cBhvr>
                                      <p:to>
                                        <p:strVal val="visible"/>
                                      </p:to>
                                    </p:set>
                                    <p:animEffect transition="in" filter="wipe(down)">
                                      <p:cBhvr>
                                        <p:cTn id="34" dur="500"/>
                                        <p:tgtEl>
                                          <p:spTgt spid="15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47"/>
                                        </p:tgtEl>
                                        <p:attrNameLst>
                                          <p:attrName>style.visibility</p:attrName>
                                        </p:attrNameLst>
                                      </p:cBhvr>
                                      <p:to>
                                        <p:strVal val="visible"/>
                                      </p:to>
                                    </p:set>
                                    <p:animEffect transition="in" filter="wipe(down)">
                                      <p:cBhvr>
                                        <p:cTn id="37" dur="500"/>
                                        <p:tgtEl>
                                          <p:spTgt spid="1547"/>
                                        </p:tgtEl>
                                      </p:cBhvr>
                                    </p:animEffect>
                                  </p:childTnLst>
                                </p:cTn>
                              </p:par>
                              <p:par>
                                <p:cTn id="38" presetID="22" presetClass="entr" presetSubtype="4" fill="hold" nodeType="withEffect">
                                  <p:stCondLst>
                                    <p:cond delay="0"/>
                                  </p:stCondLst>
                                  <p:childTnLst>
                                    <p:set>
                                      <p:cBhvr>
                                        <p:cTn id="39" dur="1" fill="hold">
                                          <p:stCondLst>
                                            <p:cond delay="0"/>
                                          </p:stCondLst>
                                        </p:cTn>
                                        <p:tgtEl>
                                          <p:spTgt spid="1552"/>
                                        </p:tgtEl>
                                        <p:attrNameLst>
                                          <p:attrName>style.visibility</p:attrName>
                                        </p:attrNameLst>
                                      </p:cBhvr>
                                      <p:to>
                                        <p:strVal val="visible"/>
                                      </p:to>
                                    </p:set>
                                    <p:animEffect transition="in" filter="wipe(down)">
                                      <p:cBhvr>
                                        <p:cTn id="40" dur="500"/>
                                        <p:tgtEl>
                                          <p:spTgt spid="15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548"/>
                                        </p:tgtEl>
                                        <p:attrNameLst>
                                          <p:attrName>style.visibility</p:attrName>
                                        </p:attrNameLst>
                                      </p:cBhvr>
                                      <p:to>
                                        <p:strVal val="visible"/>
                                      </p:to>
                                    </p:set>
                                    <p:animEffect transition="in" filter="wipe(down)">
                                      <p:cBhvr>
                                        <p:cTn id="45" dur="500"/>
                                        <p:tgtEl>
                                          <p:spTgt spid="154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549"/>
                                        </p:tgtEl>
                                        <p:attrNameLst>
                                          <p:attrName>style.visibility</p:attrName>
                                        </p:attrNameLst>
                                      </p:cBhvr>
                                      <p:to>
                                        <p:strVal val="visible"/>
                                      </p:to>
                                    </p:set>
                                    <p:animEffect transition="in" filter="wipe(down)">
                                      <p:cBhvr>
                                        <p:cTn id="48" dur="500"/>
                                        <p:tgtEl>
                                          <p:spTgt spid="1549"/>
                                        </p:tgtEl>
                                      </p:cBhvr>
                                    </p:animEffect>
                                  </p:childTnLst>
                                </p:cTn>
                              </p:par>
                              <p:par>
                                <p:cTn id="49" presetID="22" presetClass="entr" presetSubtype="4" fill="hold" nodeType="withEffect">
                                  <p:stCondLst>
                                    <p:cond delay="0"/>
                                  </p:stCondLst>
                                  <p:childTnLst>
                                    <p:set>
                                      <p:cBhvr>
                                        <p:cTn id="50" dur="1" fill="hold">
                                          <p:stCondLst>
                                            <p:cond delay="0"/>
                                          </p:stCondLst>
                                        </p:cTn>
                                        <p:tgtEl>
                                          <p:spTgt spid="1553"/>
                                        </p:tgtEl>
                                        <p:attrNameLst>
                                          <p:attrName>style.visibility</p:attrName>
                                        </p:attrNameLst>
                                      </p:cBhvr>
                                      <p:to>
                                        <p:strVal val="visible"/>
                                      </p:to>
                                    </p:set>
                                    <p:animEffect transition="in" filter="wipe(down)">
                                      <p:cBhvr>
                                        <p:cTn id="51" dur="500"/>
                                        <p:tgtEl>
                                          <p:spTgt spid="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45" y="1170426"/>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tiến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endParaRPr sz="3600" dirty="0">
              <a:latin typeface="Fira Sans Medium"/>
              <a:ea typeface="Fira Sans Medium"/>
              <a:cs typeface="Fira Sans Medium"/>
              <a:sym typeface="Fira Sans Medium"/>
            </a:endParaRPr>
          </a:p>
        </p:txBody>
      </p:sp>
      <p:sp>
        <p:nvSpPr>
          <p:cNvPr id="1483" name="Google Shape;1483;p17"/>
          <p:cNvSpPr txBox="1"/>
          <p:nvPr/>
        </p:nvSpPr>
        <p:spPr>
          <a:xfrm>
            <a:off x="457198" y="1314450"/>
            <a:ext cx="2180486" cy="306466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400" dirty="0" err="1">
                <a:solidFill>
                  <a:srgbClr val="222831"/>
                </a:solidFill>
                <a:latin typeface="Fira Sans SemiBold"/>
                <a:ea typeface="Fira Sans SemiBold"/>
                <a:cs typeface="Fira Sans SemiBold"/>
                <a:sym typeface="Fira Sans SemiBold"/>
              </a:rPr>
              <a:t>Liệt</a:t>
            </a:r>
            <a:r>
              <a:rPr lang="en-US" sz="2400" dirty="0">
                <a:solidFill>
                  <a:srgbClr val="222831"/>
                </a:solidFill>
                <a:latin typeface="Fira Sans SemiBold"/>
                <a:ea typeface="Fira Sans SemiBold"/>
                <a:cs typeface="Fira Sans SemiBold"/>
                <a:sym typeface="Fira Sans SemiBold"/>
              </a:rPr>
              <a:t> </a:t>
            </a:r>
            <a:r>
              <a:rPr lang="en-US" sz="2400" dirty="0" err="1">
                <a:solidFill>
                  <a:srgbClr val="222831"/>
                </a:solidFill>
                <a:latin typeface="Fira Sans SemiBold"/>
                <a:ea typeface="Fira Sans SemiBold"/>
                <a:cs typeface="Fira Sans SemiBold"/>
                <a:sym typeface="Fira Sans SemiBold"/>
              </a:rPr>
              <a:t>kê</a:t>
            </a:r>
            <a:r>
              <a:rPr lang="en-US" sz="2400" dirty="0">
                <a:solidFill>
                  <a:srgbClr val="222831"/>
                </a:solidFill>
                <a:latin typeface="Fira Sans SemiBold"/>
                <a:ea typeface="Fira Sans SemiBold"/>
                <a:cs typeface="Fira Sans SemiBold"/>
                <a:sym typeface="Fira Sans SemiBold"/>
              </a:rPr>
              <a:t> </a:t>
            </a:r>
            <a:br>
              <a:rPr lang="vi-VN" sz="2400" dirty="0">
                <a:solidFill>
                  <a:srgbClr val="222831"/>
                </a:solidFill>
                <a:latin typeface="Fira Sans SemiBold"/>
                <a:ea typeface="Fira Sans SemiBold"/>
                <a:cs typeface="Fira Sans SemiBold"/>
                <a:sym typeface="Fira Sans SemiBold"/>
              </a:rPr>
            </a:br>
            <a:r>
              <a:rPr lang="en-US" sz="2400" dirty="0" err="1">
                <a:solidFill>
                  <a:srgbClr val="222831"/>
                </a:solidFill>
                <a:latin typeface="Fira Sans SemiBold"/>
                <a:ea typeface="Fira Sans SemiBold"/>
                <a:cs typeface="Fira Sans SemiBold"/>
                <a:sym typeface="Fira Sans SemiBold"/>
              </a:rPr>
              <a:t>tiến</a:t>
            </a:r>
            <a:r>
              <a:rPr lang="en-US" sz="2400" dirty="0">
                <a:solidFill>
                  <a:srgbClr val="222831"/>
                </a:solidFill>
                <a:latin typeface="Fira Sans SemiBold"/>
                <a:ea typeface="Fira Sans SemiBold"/>
                <a:cs typeface="Fira Sans SemiBold"/>
                <a:sym typeface="Fira Sans SemiBold"/>
              </a:rPr>
              <a:t> </a:t>
            </a:r>
            <a:r>
              <a:rPr lang="en-US" sz="2400" dirty="0" err="1">
                <a:solidFill>
                  <a:srgbClr val="222831"/>
                </a:solidFill>
                <a:latin typeface="Fira Sans SemiBold"/>
                <a:ea typeface="Fira Sans SemiBold"/>
                <a:cs typeface="Fira Sans SemiBold"/>
                <a:sym typeface="Fira Sans SemiBold"/>
              </a:rPr>
              <a:t>trình</a:t>
            </a:r>
            <a:endParaRPr lang="en-US" sz="2400" dirty="0">
              <a:solidFill>
                <a:srgbClr val="222831"/>
              </a:solidFill>
              <a:latin typeface="Fira Sans SemiBold"/>
              <a:ea typeface="Fira Sans SemiBold"/>
              <a:cs typeface="Fira Sans SemiBold"/>
              <a:sym typeface="Fira Sans SemiBold"/>
            </a:endParaRPr>
          </a:p>
          <a:p>
            <a:pPr marL="0" lvl="0" indent="0" algn="l" rtl="0">
              <a:spcBef>
                <a:spcPts val="600"/>
              </a:spcBef>
              <a:spcAft>
                <a:spcPts val="0"/>
              </a:spcAft>
              <a:buNone/>
            </a:pPr>
            <a:r>
              <a:rPr lang="vi-VN" sz="1400" dirty="0">
                <a:latin typeface="+mn-lt"/>
              </a:rPr>
              <a:t>Hiển thị tất cả các </a:t>
            </a:r>
            <a:r>
              <a:rPr lang="en-US" altLang="vi-VN" sz="1400" dirty="0" err="1">
                <a:latin typeface="+mn-lt"/>
              </a:rPr>
              <a:t>tiến</a:t>
            </a:r>
            <a:r>
              <a:rPr lang="en-US" altLang="vi-VN" sz="1400" dirty="0">
                <a:latin typeface="+mn-lt"/>
              </a:rPr>
              <a:t> </a:t>
            </a:r>
            <a:r>
              <a:rPr lang="en-US" altLang="vi-VN" sz="1400" dirty="0" err="1">
                <a:latin typeface="+mn-lt"/>
              </a:rPr>
              <a:t>trình</a:t>
            </a:r>
            <a:r>
              <a:rPr lang="vi-VN" sz="1400" dirty="0">
                <a:latin typeface="+mn-lt"/>
              </a:rPr>
              <a:t> đang được thực thi trong máy </a:t>
            </a:r>
          </a:p>
          <a:p>
            <a:pPr marL="0" lvl="0" indent="0" algn="l" rtl="0">
              <a:spcBef>
                <a:spcPts val="600"/>
              </a:spcBef>
              <a:spcAft>
                <a:spcPts val="0"/>
              </a:spcAft>
              <a:buNone/>
            </a:pPr>
            <a:r>
              <a:rPr lang="vi-VN" sz="1400" dirty="0">
                <a:latin typeface="+mn-lt"/>
              </a:rPr>
              <a:t>Sử dụng struct dirent và hàm opendir để mở thư mục /dir</a:t>
            </a:r>
          </a:p>
          <a:p>
            <a:endParaRPr lang="vi-VN" dirty="0">
              <a:latin typeface="+mn-lt"/>
            </a:endParaRPr>
          </a:p>
          <a:p>
            <a:pPr marL="0" lvl="0" indent="0" rtl="0">
              <a:spcBef>
                <a:spcPts val="0"/>
              </a:spcBef>
              <a:spcAft>
                <a:spcPts val="0"/>
              </a:spcAft>
              <a:buNone/>
            </a:pPr>
            <a:endParaRPr sz="1800" dirty="0">
              <a:solidFill>
                <a:srgbClr val="222831"/>
              </a:solidFill>
              <a:latin typeface="Fira Sans SemiBold"/>
              <a:ea typeface="Fira Sans SemiBold"/>
              <a:cs typeface="Fira Sans SemiBold"/>
              <a:sym typeface="Fira Sans SemiBold"/>
            </a:endParaRPr>
          </a:p>
        </p:txBody>
      </p:sp>
      <p:sp>
        <p:nvSpPr>
          <p:cNvPr id="1487" name="Google Shape;1487;p17"/>
          <p:cNvSpPr txBox="1"/>
          <p:nvPr/>
        </p:nvSpPr>
        <p:spPr>
          <a:xfrm>
            <a:off x="6684202" y="1720297"/>
            <a:ext cx="2250248" cy="3034613"/>
          </a:xfrm>
          <a:prstGeom prst="rect">
            <a:avLst/>
          </a:prstGeom>
          <a:noFill/>
          <a:ln>
            <a:noFill/>
          </a:ln>
        </p:spPr>
        <p:txBody>
          <a:bodyPr spcFirstLastPara="1" wrap="square" lIns="91425" tIns="91425" rIns="91425" bIns="91425" anchor="ctr" anchorCtr="0">
            <a:noAutofit/>
          </a:bodyPr>
          <a:lstStyle/>
          <a:p>
            <a:r>
              <a:rPr lang="en-US" sz="2400" dirty="0" err="1">
                <a:solidFill>
                  <a:srgbClr val="222831"/>
                </a:solidFill>
                <a:latin typeface="Fira Sans SemiBold"/>
                <a:ea typeface="Fira Sans SemiBold"/>
                <a:cs typeface="Fira Sans SemiBold"/>
                <a:sym typeface="Fira Sans SemiBold"/>
              </a:rPr>
              <a:t>Dừng</a:t>
            </a:r>
            <a:r>
              <a:rPr lang="en-US" sz="2400" dirty="0">
                <a:solidFill>
                  <a:srgbClr val="222831"/>
                </a:solidFill>
                <a:latin typeface="Fira Sans SemiBold"/>
                <a:ea typeface="Fira Sans SemiBold"/>
                <a:cs typeface="Fira Sans SemiBold"/>
                <a:sym typeface="Fira Sans SemiBold"/>
              </a:rPr>
              <a:t> </a:t>
            </a:r>
            <a:br>
              <a:rPr lang="vi-VN" sz="2400" dirty="0">
                <a:solidFill>
                  <a:srgbClr val="222831"/>
                </a:solidFill>
                <a:latin typeface="Fira Sans SemiBold"/>
                <a:ea typeface="Fira Sans SemiBold"/>
                <a:cs typeface="Fira Sans SemiBold"/>
                <a:sym typeface="Fira Sans SemiBold"/>
              </a:rPr>
            </a:br>
            <a:r>
              <a:rPr lang="en-US" sz="2400" dirty="0" err="1">
                <a:solidFill>
                  <a:srgbClr val="222831"/>
                </a:solidFill>
                <a:latin typeface="Fira Sans SemiBold"/>
                <a:ea typeface="Fira Sans SemiBold"/>
                <a:cs typeface="Fira Sans SemiBold"/>
                <a:sym typeface="Fira Sans SemiBold"/>
              </a:rPr>
              <a:t>tiến</a:t>
            </a:r>
            <a:r>
              <a:rPr lang="en-US" sz="2400" dirty="0">
                <a:solidFill>
                  <a:srgbClr val="222831"/>
                </a:solidFill>
                <a:latin typeface="Fira Sans SemiBold"/>
                <a:ea typeface="Fira Sans SemiBold"/>
                <a:cs typeface="Fira Sans SemiBold"/>
                <a:sym typeface="Fira Sans SemiBold"/>
              </a:rPr>
              <a:t> </a:t>
            </a:r>
            <a:r>
              <a:rPr lang="en-US" sz="2400" dirty="0" err="1">
                <a:solidFill>
                  <a:srgbClr val="222831"/>
                </a:solidFill>
                <a:latin typeface="Fira Sans SemiBold"/>
                <a:ea typeface="Fira Sans SemiBold"/>
                <a:cs typeface="Fira Sans SemiBold"/>
                <a:sym typeface="Fira Sans SemiBold"/>
              </a:rPr>
              <a:t>trình</a:t>
            </a:r>
            <a:endParaRPr lang="en-US" sz="2400" dirty="0">
              <a:solidFill>
                <a:srgbClr val="222831"/>
              </a:solidFill>
              <a:latin typeface="Fira Sans SemiBold"/>
              <a:ea typeface="Fira Sans SemiBold"/>
              <a:cs typeface="Fira Sans SemiBold"/>
              <a:sym typeface="Fira Sans SemiBold"/>
            </a:endParaRPr>
          </a:p>
          <a:p>
            <a:pPr marL="0" lvl="0" indent="0" algn="l" rtl="0">
              <a:spcBef>
                <a:spcPts val="600"/>
              </a:spcBef>
              <a:spcAft>
                <a:spcPts val="0"/>
              </a:spcAft>
              <a:buNone/>
            </a:pPr>
            <a:r>
              <a:rPr lang="vi-VN" sz="1400" dirty="0"/>
              <a:t>Sử dụng hàm kill để gửi </a:t>
            </a:r>
            <a:r>
              <a:rPr lang="en-US" altLang="vi-VN" sz="1400" dirty="0" err="1"/>
              <a:t>tín</a:t>
            </a:r>
            <a:r>
              <a:rPr lang="en-US" altLang="vi-VN" sz="1400" dirty="0"/>
              <a:t> </a:t>
            </a:r>
            <a:r>
              <a:rPr lang="en-US" altLang="vi-VN" sz="1400" dirty="0" err="1"/>
              <a:t>hiệu</a:t>
            </a:r>
            <a:r>
              <a:rPr lang="vi-VN" sz="1400" dirty="0"/>
              <a:t> tới các </a:t>
            </a:r>
            <a:r>
              <a:rPr lang="en-US" altLang="vi-VN" sz="1400" dirty="0" err="1"/>
              <a:t>tiến</a:t>
            </a:r>
            <a:r>
              <a:rPr lang="en-US" altLang="vi-VN" sz="1400" dirty="0"/>
              <a:t> </a:t>
            </a:r>
            <a:r>
              <a:rPr lang="en-US" altLang="vi-VN" sz="1400" dirty="0" err="1"/>
              <a:t>trình</a:t>
            </a:r>
            <a:r>
              <a:rPr lang="vi-VN" sz="1400" dirty="0"/>
              <a:t> đang thực thi</a:t>
            </a:r>
          </a:p>
          <a:p>
            <a:pPr marL="0" lvl="0" indent="0" algn="l" rtl="0">
              <a:spcBef>
                <a:spcPts val="600"/>
              </a:spcBef>
              <a:spcAft>
                <a:spcPts val="0"/>
              </a:spcAft>
              <a:buNone/>
            </a:pPr>
            <a:r>
              <a:rPr lang="vi-VN" sz="1400" dirty="0"/>
              <a:t>Tiến hành gửi </a:t>
            </a:r>
            <a:r>
              <a:rPr lang="en-US" altLang="vi-VN" sz="1400" dirty="0" err="1"/>
              <a:t>tín</a:t>
            </a:r>
            <a:r>
              <a:rPr lang="en-US" altLang="vi-VN" sz="1400" dirty="0"/>
              <a:t> </a:t>
            </a:r>
            <a:r>
              <a:rPr lang="en-US" altLang="vi-VN" sz="1400" dirty="0" err="1"/>
              <a:t>hiệu</a:t>
            </a:r>
            <a:r>
              <a:rPr lang="vi-VN" sz="1400" dirty="0"/>
              <a:t> tới </a:t>
            </a:r>
            <a:r>
              <a:rPr lang="en-US" altLang="vi-VN" sz="1400" dirty="0" err="1"/>
              <a:t>tiến</a:t>
            </a:r>
            <a:r>
              <a:rPr lang="en-US" altLang="vi-VN" sz="1400" dirty="0"/>
              <a:t> </a:t>
            </a:r>
            <a:r>
              <a:rPr lang="en-US" altLang="vi-VN" sz="1400" dirty="0" err="1"/>
              <a:t>trình</a:t>
            </a:r>
            <a:r>
              <a:rPr lang="vi-VN" sz="1400" dirty="0"/>
              <a:t> được chỉ định bằng id</a:t>
            </a:r>
          </a:p>
          <a:p>
            <a:endParaRPr lang="vi-VN" sz="1600" dirty="0">
              <a:latin typeface="+mn-lt"/>
            </a:endParaRPr>
          </a:p>
          <a:p>
            <a:endParaRPr lang="en-US" sz="2400" dirty="0">
              <a:solidFill>
                <a:srgbClr val="222831"/>
              </a:solidFill>
              <a:latin typeface="Fira Sans SemiBold"/>
              <a:ea typeface="Fira Sans SemiBold"/>
              <a:cs typeface="Fira Sans SemiBold"/>
              <a:sym typeface="Fira Sans SemiBold"/>
            </a:endParaRPr>
          </a:p>
          <a:p>
            <a:endParaRPr lang="en-US" altLang="vi-VN" sz="2400" b="1" dirty="0">
              <a:latin typeface="+mn-lt"/>
            </a:endParaRPr>
          </a:p>
          <a:p>
            <a:pPr marL="0" lvl="0" indent="0" rtl="0">
              <a:spcBef>
                <a:spcPts val="0"/>
              </a:spcBef>
              <a:spcAft>
                <a:spcPts val="0"/>
              </a:spcAft>
              <a:buNone/>
            </a:pPr>
            <a:endParaRPr lang="vi-VN" sz="1800" dirty="0">
              <a:latin typeface="+mn-lt"/>
            </a:endParaRPr>
          </a:p>
        </p:txBody>
      </p:sp>
      <p:sp>
        <p:nvSpPr>
          <p:cNvPr id="1491" name="Google Shape;1491;p17"/>
          <p:cNvSpPr txBox="1"/>
          <p:nvPr/>
        </p:nvSpPr>
        <p:spPr>
          <a:xfrm>
            <a:off x="5341600" y="349502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
        <p:nvSpPr>
          <p:cNvPr id="1492" name="Google Shape;1492;p17"/>
          <p:cNvSpPr txBox="1"/>
          <p:nvPr/>
        </p:nvSpPr>
        <p:spPr>
          <a:xfrm>
            <a:off x="3081425" y="349502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
        <p:nvSpPr>
          <p:cNvPr id="1493" name="Google Shape;1493;p17"/>
          <p:cNvSpPr txBox="1"/>
          <p:nvPr/>
        </p:nvSpPr>
        <p:spPr>
          <a:xfrm>
            <a:off x="5351938" y="177357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Tree>
    <p:extLst>
      <p:ext uri="{BB962C8B-B14F-4D97-AF65-F5344CB8AC3E}">
        <p14:creationId xmlns:p14="http://schemas.microsoft.com/office/powerpoint/2010/main" val="11508593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wipe(down)">
                                      <p:cBhvr>
                                        <p:cTn id="7" dur="500"/>
                                        <p:tgtEl>
                                          <p:spTgt spid="147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83"/>
                                        </p:tgtEl>
                                        <p:attrNameLst>
                                          <p:attrName>style.visibility</p:attrName>
                                        </p:attrNameLst>
                                      </p:cBhvr>
                                      <p:to>
                                        <p:strVal val="visible"/>
                                      </p:to>
                                    </p:set>
                                    <p:animEffect transition="in" filter="fade">
                                      <p:cBhvr>
                                        <p:cTn id="12" dur="1000"/>
                                        <p:tgtEl>
                                          <p:spTgt spid="1483"/>
                                        </p:tgtEl>
                                      </p:cBhvr>
                                    </p:animEffect>
                                    <p:anim calcmode="lin" valueType="num">
                                      <p:cBhvr>
                                        <p:cTn id="13" dur="1000" fill="hold"/>
                                        <p:tgtEl>
                                          <p:spTgt spid="1483"/>
                                        </p:tgtEl>
                                        <p:attrNameLst>
                                          <p:attrName>ppt_x</p:attrName>
                                        </p:attrNameLst>
                                      </p:cBhvr>
                                      <p:tavLst>
                                        <p:tav tm="0">
                                          <p:val>
                                            <p:strVal val="#ppt_x"/>
                                          </p:val>
                                        </p:tav>
                                        <p:tav tm="100000">
                                          <p:val>
                                            <p:strVal val="#ppt_x"/>
                                          </p:val>
                                        </p:tav>
                                      </p:tavLst>
                                    </p:anim>
                                    <p:anim calcmode="lin" valueType="num">
                                      <p:cBhvr>
                                        <p:cTn id="14" dur="1000" fill="hold"/>
                                        <p:tgtEl>
                                          <p:spTgt spid="14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87"/>
                                        </p:tgtEl>
                                        <p:attrNameLst>
                                          <p:attrName>style.visibility</p:attrName>
                                        </p:attrNameLst>
                                      </p:cBhvr>
                                      <p:to>
                                        <p:strVal val="visible"/>
                                      </p:to>
                                    </p:set>
                                    <p:animEffect transition="in" filter="fade">
                                      <p:cBhvr>
                                        <p:cTn id="19" dur="1000"/>
                                        <p:tgtEl>
                                          <p:spTgt spid="1487"/>
                                        </p:tgtEl>
                                      </p:cBhvr>
                                    </p:animEffect>
                                    <p:anim calcmode="lin" valueType="num">
                                      <p:cBhvr>
                                        <p:cTn id="20" dur="1000" fill="hold"/>
                                        <p:tgtEl>
                                          <p:spTgt spid="1487"/>
                                        </p:tgtEl>
                                        <p:attrNameLst>
                                          <p:attrName>ppt_x</p:attrName>
                                        </p:attrNameLst>
                                      </p:cBhvr>
                                      <p:tavLst>
                                        <p:tav tm="0">
                                          <p:val>
                                            <p:strVal val="#ppt_x"/>
                                          </p:val>
                                        </p:tav>
                                        <p:tav tm="100000">
                                          <p:val>
                                            <p:strVal val="#ppt_x"/>
                                          </p:val>
                                        </p:tav>
                                      </p:tavLst>
                                    </p:anim>
                                    <p:anim calcmode="lin" valueType="num">
                                      <p:cBhvr>
                                        <p:cTn id="21" dur="1000" fill="hold"/>
                                        <p:tgtEl>
                                          <p:spTgt spid="1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grpSp>
        <p:nvGrpSpPr>
          <p:cNvPr id="2589" name="Google Shape;2589;p30"/>
          <p:cNvGrpSpPr/>
          <p:nvPr/>
        </p:nvGrpSpPr>
        <p:grpSpPr>
          <a:xfrm>
            <a:off x="663334" y="1287654"/>
            <a:ext cx="7817348" cy="3215937"/>
            <a:chOff x="602300" y="1815975"/>
            <a:chExt cx="6397175" cy="2631700"/>
          </a:xfrm>
        </p:grpSpPr>
        <p:sp>
          <p:nvSpPr>
            <p:cNvPr id="2590" name="Google Shape;2590;p30"/>
            <p:cNvSpPr/>
            <p:nvPr/>
          </p:nvSpPr>
          <p:spPr>
            <a:xfrm>
              <a:off x="713150" y="3083500"/>
              <a:ext cx="6218250" cy="55450"/>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0"/>
            <p:cNvSpPr/>
            <p:nvPr/>
          </p:nvSpPr>
          <p:spPr>
            <a:xfrm>
              <a:off x="602300" y="3047100"/>
              <a:ext cx="129075" cy="129850"/>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870400" y="3047100"/>
              <a:ext cx="129075" cy="129850"/>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1340200" y="3029675"/>
              <a:ext cx="163900" cy="163900"/>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1348900" y="3046700"/>
              <a:ext cx="146500" cy="130325"/>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0"/>
            <p:cNvSpPr/>
            <p:nvPr/>
          </p:nvSpPr>
          <p:spPr>
            <a:xfrm>
              <a:off x="1352875" y="3070050"/>
              <a:ext cx="133025" cy="106950"/>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0"/>
            <p:cNvSpPr/>
            <p:nvPr/>
          </p:nvSpPr>
          <p:spPr>
            <a:xfrm>
              <a:off x="9063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0"/>
            <p:cNvSpPr/>
            <p:nvPr/>
          </p:nvSpPr>
          <p:spPr>
            <a:xfrm>
              <a:off x="1010850" y="1920475"/>
              <a:ext cx="821025" cy="821050"/>
            </a:xfrm>
            <a:custGeom>
              <a:avLst/>
              <a:gdLst/>
              <a:ahLst/>
              <a:cxnLst/>
              <a:rect l="l" t="t" r="r" b="b"/>
              <a:pathLst>
                <a:path w="32841" h="32842" extrusionOk="0">
                  <a:moveTo>
                    <a:pt x="16436" y="0"/>
                  </a:moveTo>
                  <a:cubicBezTo>
                    <a:pt x="7347" y="0"/>
                    <a:pt x="0" y="7348"/>
                    <a:pt x="0" y="16405"/>
                  </a:cubicBezTo>
                  <a:cubicBezTo>
                    <a:pt x="0" y="25462"/>
                    <a:pt x="7347" y="32841"/>
                    <a:pt x="16436" y="32841"/>
                  </a:cubicBezTo>
                  <a:cubicBezTo>
                    <a:pt x="25494" y="32841"/>
                    <a:pt x="32841" y="25462"/>
                    <a:pt x="32841" y="16405"/>
                  </a:cubicBezTo>
                  <a:cubicBezTo>
                    <a:pt x="32841" y="7348"/>
                    <a:pt x="25494" y="0"/>
                    <a:pt x="1643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30"/>
            <p:cNvSpPr/>
            <p:nvPr/>
          </p:nvSpPr>
          <p:spPr>
            <a:xfrm>
              <a:off x="39592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4063725" y="1920475"/>
              <a:ext cx="821050" cy="821050"/>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0"/>
            <p:cNvSpPr/>
            <p:nvPr/>
          </p:nvSpPr>
          <p:spPr>
            <a:xfrm>
              <a:off x="5486475" y="3263225"/>
              <a:ext cx="1030050" cy="1184450"/>
            </a:xfrm>
            <a:custGeom>
              <a:avLst/>
              <a:gdLst/>
              <a:ahLst/>
              <a:cxnLst/>
              <a:rect l="l" t="t" r="r" b="b"/>
              <a:pathLst>
                <a:path w="41202" h="47378" extrusionOk="0">
                  <a:moveTo>
                    <a:pt x="20585" y="1"/>
                  </a:moveTo>
                  <a:lnTo>
                    <a:pt x="16848" y="6493"/>
                  </a:lnTo>
                  <a:cubicBezTo>
                    <a:pt x="7252" y="8266"/>
                    <a:pt x="0" y="16659"/>
                    <a:pt x="0" y="26761"/>
                  </a:cubicBezTo>
                  <a:cubicBezTo>
                    <a:pt x="0" y="38130"/>
                    <a:pt x="9216" y="47377"/>
                    <a:pt x="20585" y="47377"/>
                  </a:cubicBezTo>
                  <a:cubicBezTo>
                    <a:pt x="31954" y="47377"/>
                    <a:pt x="41202" y="38130"/>
                    <a:pt x="41202" y="26761"/>
                  </a:cubicBezTo>
                  <a:cubicBezTo>
                    <a:pt x="41202" y="16659"/>
                    <a:pt x="33918" y="8266"/>
                    <a:pt x="24354" y="6493"/>
                  </a:cubicBezTo>
                  <a:lnTo>
                    <a:pt x="205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0"/>
            <p:cNvSpPr/>
            <p:nvPr/>
          </p:nvSpPr>
          <p:spPr>
            <a:xfrm>
              <a:off x="5590975" y="3522125"/>
              <a:ext cx="820250" cy="820250"/>
            </a:xfrm>
            <a:custGeom>
              <a:avLst/>
              <a:gdLst/>
              <a:ahLst/>
              <a:cxnLst/>
              <a:rect l="l" t="t" r="r" b="b"/>
              <a:pathLst>
                <a:path w="32810" h="32810" extrusionOk="0">
                  <a:moveTo>
                    <a:pt x="16405" y="1"/>
                  </a:moveTo>
                  <a:cubicBezTo>
                    <a:pt x="7348" y="1"/>
                    <a:pt x="1" y="7348"/>
                    <a:pt x="1" y="16405"/>
                  </a:cubicBezTo>
                  <a:cubicBezTo>
                    <a:pt x="1" y="25462"/>
                    <a:pt x="7348" y="32810"/>
                    <a:pt x="16405" y="32810"/>
                  </a:cubicBezTo>
                  <a:cubicBezTo>
                    <a:pt x="25463" y="32810"/>
                    <a:pt x="32810" y="25462"/>
                    <a:pt x="32810" y="16405"/>
                  </a:cubicBezTo>
                  <a:cubicBezTo>
                    <a:pt x="32810" y="7348"/>
                    <a:pt x="25463" y="1"/>
                    <a:pt x="164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0"/>
            <p:cNvSpPr/>
            <p:nvPr/>
          </p:nvSpPr>
          <p:spPr>
            <a:xfrm>
              <a:off x="2433575" y="3263225"/>
              <a:ext cx="1030850" cy="1184450"/>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30"/>
            <p:cNvSpPr/>
            <p:nvPr/>
          </p:nvSpPr>
          <p:spPr>
            <a:xfrm>
              <a:off x="1386125" y="3263225"/>
              <a:ext cx="57800" cy="58625"/>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0"/>
            <p:cNvSpPr/>
            <p:nvPr/>
          </p:nvSpPr>
          <p:spPr>
            <a:xfrm>
              <a:off x="1386125" y="3393075"/>
              <a:ext cx="57800" cy="57825"/>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0"/>
            <p:cNvSpPr/>
            <p:nvPr/>
          </p:nvSpPr>
          <p:spPr>
            <a:xfrm>
              <a:off x="1386125" y="3522125"/>
              <a:ext cx="57800" cy="58625"/>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0"/>
            <p:cNvSpPr/>
            <p:nvPr/>
          </p:nvSpPr>
          <p:spPr>
            <a:xfrm>
              <a:off x="1386125" y="3651975"/>
              <a:ext cx="57800" cy="57825"/>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0"/>
            <p:cNvSpPr/>
            <p:nvPr/>
          </p:nvSpPr>
          <p:spPr>
            <a:xfrm>
              <a:off x="1366325" y="2055850"/>
              <a:ext cx="101375" cy="100575"/>
            </a:xfrm>
            <a:custGeom>
              <a:avLst/>
              <a:gdLst/>
              <a:ahLst/>
              <a:cxnLst/>
              <a:rect l="l" t="t" r="r" b="b"/>
              <a:pathLst>
                <a:path w="4055" h="4023" extrusionOk="0">
                  <a:moveTo>
                    <a:pt x="0" y="1"/>
                  </a:moveTo>
                  <a:lnTo>
                    <a:pt x="0" y="4023"/>
                  </a:lnTo>
                  <a:lnTo>
                    <a:pt x="4054" y="4023"/>
                  </a:lnTo>
                  <a:lnTo>
                    <a:pt x="405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0"/>
            <p:cNvSpPr/>
            <p:nvPr/>
          </p:nvSpPr>
          <p:spPr>
            <a:xfrm>
              <a:off x="1157300" y="2091475"/>
              <a:ext cx="518625" cy="517825"/>
            </a:xfrm>
            <a:custGeom>
              <a:avLst/>
              <a:gdLst/>
              <a:ahLst/>
              <a:cxnLst/>
              <a:rect l="l" t="t" r="r" b="b"/>
              <a:pathLst>
                <a:path w="20745" h="20713" extrusionOk="0">
                  <a:moveTo>
                    <a:pt x="10388" y="1363"/>
                  </a:moveTo>
                  <a:cubicBezTo>
                    <a:pt x="15329" y="1363"/>
                    <a:pt x="19382" y="5385"/>
                    <a:pt x="19382" y="10357"/>
                  </a:cubicBezTo>
                  <a:cubicBezTo>
                    <a:pt x="19382" y="15329"/>
                    <a:pt x="15329" y="19351"/>
                    <a:pt x="10388" y="19351"/>
                  </a:cubicBezTo>
                  <a:cubicBezTo>
                    <a:pt x="5416" y="19351"/>
                    <a:pt x="1363" y="15329"/>
                    <a:pt x="1363" y="10357"/>
                  </a:cubicBezTo>
                  <a:cubicBezTo>
                    <a:pt x="1363" y="5385"/>
                    <a:pt x="5416" y="1363"/>
                    <a:pt x="10388" y="1363"/>
                  </a:cubicBezTo>
                  <a:close/>
                  <a:moveTo>
                    <a:pt x="10388" y="1"/>
                  </a:moveTo>
                  <a:cubicBezTo>
                    <a:pt x="4656" y="1"/>
                    <a:pt x="1" y="4625"/>
                    <a:pt x="1" y="10357"/>
                  </a:cubicBezTo>
                  <a:cubicBezTo>
                    <a:pt x="1" y="16089"/>
                    <a:pt x="4656" y="20712"/>
                    <a:pt x="10388" y="20712"/>
                  </a:cubicBezTo>
                  <a:cubicBezTo>
                    <a:pt x="16089" y="20712"/>
                    <a:pt x="20744" y="16089"/>
                    <a:pt x="20744" y="10357"/>
                  </a:cubicBezTo>
                  <a:cubicBezTo>
                    <a:pt x="20744" y="4625"/>
                    <a:pt x="16089" y="1"/>
                    <a:pt x="103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0"/>
            <p:cNvSpPr/>
            <p:nvPr/>
          </p:nvSpPr>
          <p:spPr>
            <a:xfrm>
              <a:off x="1150175" y="2083575"/>
              <a:ext cx="532875" cy="532850"/>
            </a:xfrm>
            <a:custGeom>
              <a:avLst/>
              <a:gdLst/>
              <a:ahLst/>
              <a:cxnLst/>
              <a:rect l="l" t="t" r="r" b="b"/>
              <a:pathLst>
                <a:path w="21315" h="21314" extrusionOk="0">
                  <a:moveTo>
                    <a:pt x="12890" y="1235"/>
                  </a:moveTo>
                  <a:cubicBezTo>
                    <a:pt x="18084" y="2470"/>
                    <a:pt x="21314" y="7696"/>
                    <a:pt x="20079" y="12921"/>
                  </a:cubicBezTo>
                  <a:cubicBezTo>
                    <a:pt x="18844" y="18115"/>
                    <a:pt x="13618" y="21313"/>
                    <a:pt x="8425" y="20078"/>
                  </a:cubicBezTo>
                  <a:cubicBezTo>
                    <a:pt x="3199" y="18843"/>
                    <a:pt x="1" y="13618"/>
                    <a:pt x="1236" y="8424"/>
                  </a:cubicBezTo>
                  <a:cubicBezTo>
                    <a:pt x="2471" y="3230"/>
                    <a:pt x="7696" y="0"/>
                    <a:pt x="12890" y="1235"/>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30"/>
            <p:cNvSpPr/>
            <p:nvPr/>
          </p:nvSpPr>
          <p:spPr>
            <a:xfrm>
              <a:off x="1191350" y="2124725"/>
              <a:ext cx="451300" cy="451325"/>
            </a:xfrm>
            <a:custGeom>
              <a:avLst/>
              <a:gdLst/>
              <a:ahLst/>
              <a:cxnLst/>
              <a:rect l="l" t="t" r="r" b="b"/>
              <a:pathLst>
                <a:path w="18052" h="18053" extrusionOk="0">
                  <a:moveTo>
                    <a:pt x="9026" y="888"/>
                  </a:moveTo>
                  <a:cubicBezTo>
                    <a:pt x="13492" y="888"/>
                    <a:pt x="17165" y="4530"/>
                    <a:pt x="17165" y="9027"/>
                  </a:cubicBezTo>
                  <a:cubicBezTo>
                    <a:pt x="17165" y="13524"/>
                    <a:pt x="13492" y="17165"/>
                    <a:pt x="9026" y="17165"/>
                  </a:cubicBezTo>
                  <a:cubicBezTo>
                    <a:pt x="4529" y="17165"/>
                    <a:pt x="856" y="13524"/>
                    <a:pt x="856" y="9027"/>
                  </a:cubicBezTo>
                  <a:cubicBezTo>
                    <a:pt x="856" y="4530"/>
                    <a:pt x="4529" y="888"/>
                    <a:pt x="9026" y="888"/>
                  </a:cubicBezTo>
                  <a:close/>
                  <a:moveTo>
                    <a:pt x="9026" y="1"/>
                  </a:moveTo>
                  <a:cubicBezTo>
                    <a:pt x="4023" y="1"/>
                    <a:pt x="1" y="4055"/>
                    <a:pt x="1" y="9027"/>
                  </a:cubicBezTo>
                  <a:cubicBezTo>
                    <a:pt x="1" y="13999"/>
                    <a:pt x="4023" y="18052"/>
                    <a:pt x="9026" y="18052"/>
                  </a:cubicBezTo>
                  <a:cubicBezTo>
                    <a:pt x="13998" y="18052"/>
                    <a:pt x="18052" y="13999"/>
                    <a:pt x="18052" y="9027"/>
                  </a:cubicBezTo>
                  <a:cubicBezTo>
                    <a:pt x="18020" y="4055"/>
                    <a:pt x="13998" y="1"/>
                    <a:pt x="90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30"/>
            <p:cNvSpPr/>
            <p:nvPr/>
          </p:nvSpPr>
          <p:spPr>
            <a:xfrm>
              <a:off x="1413825" y="2153250"/>
              <a:ext cx="5575" cy="30100"/>
            </a:xfrm>
            <a:custGeom>
              <a:avLst/>
              <a:gdLst/>
              <a:ahLst/>
              <a:cxnLst/>
              <a:rect l="l" t="t" r="r" b="b"/>
              <a:pathLst>
                <a:path w="223" h="1204" extrusionOk="0">
                  <a:moveTo>
                    <a:pt x="127" y="0"/>
                  </a:moveTo>
                  <a:cubicBezTo>
                    <a:pt x="64" y="0"/>
                    <a:pt x="1" y="32"/>
                    <a:pt x="1" y="95"/>
                  </a:cubicBezTo>
                  <a:lnTo>
                    <a:pt x="1" y="1108"/>
                  </a:lnTo>
                  <a:cubicBezTo>
                    <a:pt x="1" y="1172"/>
                    <a:pt x="64" y="1203"/>
                    <a:pt x="127" y="1203"/>
                  </a:cubicBezTo>
                  <a:cubicBezTo>
                    <a:pt x="159" y="1203"/>
                    <a:pt x="222" y="1172"/>
                    <a:pt x="222" y="1108"/>
                  </a:cubicBezTo>
                  <a:lnTo>
                    <a:pt x="222" y="95"/>
                  </a:lnTo>
                  <a:cubicBezTo>
                    <a:pt x="222" y="32"/>
                    <a:pt x="159" y="0"/>
                    <a:pt x="1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0"/>
            <p:cNvSpPr/>
            <p:nvPr/>
          </p:nvSpPr>
          <p:spPr>
            <a:xfrm>
              <a:off x="1413825" y="2517425"/>
              <a:ext cx="5575" cy="30900"/>
            </a:xfrm>
            <a:custGeom>
              <a:avLst/>
              <a:gdLst/>
              <a:ahLst/>
              <a:cxnLst/>
              <a:rect l="l" t="t" r="r" b="b"/>
              <a:pathLst>
                <a:path w="223" h="1236" extrusionOk="0">
                  <a:moveTo>
                    <a:pt x="127" y="1"/>
                  </a:moveTo>
                  <a:cubicBezTo>
                    <a:pt x="64" y="1"/>
                    <a:pt x="1" y="32"/>
                    <a:pt x="1" y="96"/>
                  </a:cubicBezTo>
                  <a:lnTo>
                    <a:pt x="1" y="1109"/>
                  </a:lnTo>
                  <a:cubicBezTo>
                    <a:pt x="1" y="1172"/>
                    <a:pt x="64" y="1236"/>
                    <a:pt x="127" y="1236"/>
                  </a:cubicBezTo>
                  <a:cubicBezTo>
                    <a:pt x="159" y="1236"/>
                    <a:pt x="222" y="1172"/>
                    <a:pt x="222" y="1109"/>
                  </a:cubicBezTo>
                  <a:lnTo>
                    <a:pt x="222" y="96"/>
                  </a:lnTo>
                  <a:cubicBezTo>
                    <a:pt x="222" y="32"/>
                    <a:pt x="159" y="1"/>
                    <a:pt x="1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0"/>
            <p:cNvSpPr/>
            <p:nvPr/>
          </p:nvSpPr>
          <p:spPr>
            <a:xfrm>
              <a:off x="1583250" y="2348000"/>
              <a:ext cx="30900" cy="5575"/>
            </a:xfrm>
            <a:custGeom>
              <a:avLst/>
              <a:gdLst/>
              <a:ahLst/>
              <a:cxnLst/>
              <a:rect l="l" t="t" r="r" b="b"/>
              <a:pathLst>
                <a:path w="1236" h="223" extrusionOk="0">
                  <a:moveTo>
                    <a:pt x="127" y="1"/>
                  </a:moveTo>
                  <a:cubicBezTo>
                    <a:pt x="64" y="1"/>
                    <a:pt x="1" y="32"/>
                    <a:pt x="1" y="96"/>
                  </a:cubicBezTo>
                  <a:cubicBezTo>
                    <a:pt x="1" y="159"/>
                    <a:pt x="64" y="222"/>
                    <a:pt x="127" y="222"/>
                  </a:cubicBezTo>
                  <a:lnTo>
                    <a:pt x="1141" y="222"/>
                  </a:lnTo>
                  <a:cubicBezTo>
                    <a:pt x="1173" y="222"/>
                    <a:pt x="1236" y="159"/>
                    <a:pt x="1236" y="96"/>
                  </a:cubicBezTo>
                  <a:cubicBezTo>
                    <a:pt x="1236" y="32"/>
                    <a:pt x="1173" y="1"/>
                    <a:pt x="114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0"/>
            <p:cNvSpPr/>
            <p:nvPr/>
          </p:nvSpPr>
          <p:spPr>
            <a:xfrm>
              <a:off x="1219050" y="2348000"/>
              <a:ext cx="30925" cy="5575"/>
            </a:xfrm>
            <a:custGeom>
              <a:avLst/>
              <a:gdLst/>
              <a:ahLst/>
              <a:cxnLst/>
              <a:rect l="l" t="t" r="r" b="b"/>
              <a:pathLst>
                <a:path w="1237" h="223" extrusionOk="0">
                  <a:moveTo>
                    <a:pt x="128" y="1"/>
                  </a:moveTo>
                  <a:cubicBezTo>
                    <a:pt x="64" y="1"/>
                    <a:pt x="1" y="32"/>
                    <a:pt x="1" y="96"/>
                  </a:cubicBezTo>
                  <a:cubicBezTo>
                    <a:pt x="1" y="159"/>
                    <a:pt x="64" y="222"/>
                    <a:pt x="128" y="222"/>
                  </a:cubicBezTo>
                  <a:lnTo>
                    <a:pt x="1109" y="222"/>
                  </a:lnTo>
                  <a:cubicBezTo>
                    <a:pt x="1173" y="222"/>
                    <a:pt x="1236" y="159"/>
                    <a:pt x="1236" y="96"/>
                  </a:cubicBezTo>
                  <a:cubicBezTo>
                    <a:pt x="1236" y="32"/>
                    <a:pt x="1173" y="1"/>
                    <a:pt x="11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0"/>
            <p:cNvSpPr/>
            <p:nvPr/>
          </p:nvSpPr>
          <p:spPr>
            <a:xfrm>
              <a:off x="1534950" y="2212025"/>
              <a:ext cx="24575" cy="23175"/>
            </a:xfrm>
            <a:custGeom>
              <a:avLst/>
              <a:gdLst/>
              <a:ahLst/>
              <a:cxnLst/>
              <a:rect l="l" t="t" r="r" b="b"/>
              <a:pathLst>
                <a:path w="983" h="927" extrusionOk="0">
                  <a:moveTo>
                    <a:pt x="856" y="0"/>
                  </a:moveTo>
                  <a:cubicBezTo>
                    <a:pt x="832" y="0"/>
                    <a:pt x="808" y="8"/>
                    <a:pt x="793" y="24"/>
                  </a:cubicBezTo>
                  <a:lnTo>
                    <a:pt x="64" y="721"/>
                  </a:lnTo>
                  <a:cubicBezTo>
                    <a:pt x="33" y="784"/>
                    <a:pt x="1" y="848"/>
                    <a:pt x="64" y="879"/>
                  </a:cubicBezTo>
                  <a:cubicBezTo>
                    <a:pt x="80" y="911"/>
                    <a:pt x="104" y="927"/>
                    <a:pt x="132" y="927"/>
                  </a:cubicBezTo>
                  <a:cubicBezTo>
                    <a:pt x="159" y="927"/>
                    <a:pt x="191" y="911"/>
                    <a:pt x="223" y="879"/>
                  </a:cubicBezTo>
                  <a:lnTo>
                    <a:pt x="919" y="183"/>
                  </a:lnTo>
                  <a:cubicBezTo>
                    <a:pt x="983" y="151"/>
                    <a:pt x="983" y="88"/>
                    <a:pt x="919" y="24"/>
                  </a:cubicBezTo>
                  <a:cubicBezTo>
                    <a:pt x="904" y="8"/>
                    <a:pt x="880" y="0"/>
                    <a:pt x="85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0"/>
            <p:cNvSpPr/>
            <p:nvPr/>
          </p:nvSpPr>
          <p:spPr>
            <a:xfrm>
              <a:off x="1273700" y="2465850"/>
              <a:ext cx="24550" cy="22900"/>
            </a:xfrm>
            <a:custGeom>
              <a:avLst/>
              <a:gdLst/>
              <a:ahLst/>
              <a:cxnLst/>
              <a:rect l="l" t="t" r="r" b="b"/>
              <a:pathLst>
                <a:path w="982" h="916" extrusionOk="0">
                  <a:moveTo>
                    <a:pt x="838" y="0"/>
                  </a:moveTo>
                  <a:cubicBezTo>
                    <a:pt x="814" y="0"/>
                    <a:pt x="787" y="10"/>
                    <a:pt x="760" y="37"/>
                  </a:cubicBezTo>
                  <a:lnTo>
                    <a:pt x="63" y="734"/>
                  </a:lnTo>
                  <a:cubicBezTo>
                    <a:pt x="0" y="765"/>
                    <a:pt x="0" y="829"/>
                    <a:pt x="32" y="892"/>
                  </a:cubicBezTo>
                  <a:cubicBezTo>
                    <a:pt x="63" y="908"/>
                    <a:pt x="95" y="916"/>
                    <a:pt x="123" y="916"/>
                  </a:cubicBezTo>
                  <a:cubicBezTo>
                    <a:pt x="151" y="916"/>
                    <a:pt x="174" y="908"/>
                    <a:pt x="190" y="892"/>
                  </a:cubicBezTo>
                  <a:lnTo>
                    <a:pt x="919" y="195"/>
                  </a:lnTo>
                  <a:cubicBezTo>
                    <a:pt x="950" y="132"/>
                    <a:pt x="982" y="69"/>
                    <a:pt x="919" y="37"/>
                  </a:cubicBezTo>
                  <a:cubicBezTo>
                    <a:pt x="900" y="19"/>
                    <a:pt x="871" y="0"/>
                    <a:pt x="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0"/>
            <p:cNvSpPr/>
            <p:nvPr/>
          </p:nvSpPr>
          <p:spPr>
            <a:xfrm>
              <a:off x="1531800" y="2469325"/>
              <a:ext cx="23775" cy="23400"/>
            </a:xfrm>
            <a:custGeom>
              <a:avLst/>
              <a:gdLst/>
              <a:ahLst/>
              <a:cxnLst/>
              <a:rect l="l" t="t" r="r" b="b"/>
              <a:pathLst>
                <a:path w="951" h="936" extrusionOk="0">
                  <a:moveTo>
                    <a:pt x="123" y="1"/>
                  </a:moveTo>
                  <a:cubicBezTo>
                    <a:pt x="95" y="1"/>
                    <a:pt x="64" y="9"/>
                    <a:pt x="32" y="25"/>
                  </a:cubicBezTo>
                  <a:cubicBezTo>
                    <a:pt x="0" y="88"/>
                    <a:pt x="0" y="151"/>
                    <a:pt x="32" y="183"/>
                  </a:cubicBezTo>
                  <a:lnTo>
                    <a:pt x="729" y="911"/>
                  </a:lnTo>
                  <a:cubicBezTo>
                    <a:pt x="760" y="927"/>
                    <a:pt x="792" y="935"/>
                    <a:pt x="820" y="935"/>
                  </a:cubicBezTo>
                  <a:cubicBezTo>
                    <a:pt x="847" y="935"/>
                    <a:pt x="871" y="927"/>
                    <a:pt x="887" y="911"/>
                  </a:cubicBezTo>
                  <a:cubicBezTo>
                    <a:pt x="919" y="880"/>
                    <a:pt x="950" y="816"/>
                    <a:pt x="887" y="753"/>
                  </a:cubicBezTo>
                  <a:lnTo>
                    <a:pt x="190" y="25"/>
                  </a:lnTo>
                  <a:cubicBezTo>
                    <a:pt x="174" y="9"/>
                    <a:pt x="151"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0"/>
            <p:cNvSpPr/>
            <p:nvPr/>
          </p:nvSpPr>
          <p:spPr>
            <a:xfrm>
              <a:off x="1277650" y="2208075"/>
              <a:ext cx="23775" cy="23375"/>
            </a:xfrm>
            <a:custGeom>
              <a:avLst/>
              <a:gdLst/>
              <a:ahLst/>
              <a:cxnLst/>
              <a:rect l="l" t="t" r="r" b="b"/>
              <a:pathLst>
                <a:path w="951" h="935" extrusionOk="0">
                  <a:moveTo>
                    <a:pt x="131" y="0"/>
                  </a:moveTo>
                  <a:cubicBezTo>
                    <a:pt x="103" y="0"/>
                    <a:pt x="80" y="8"/>
                    <a:pt x="64" y="24"/>
                  </a:cubicBezTo>
                  <a:cubicBezTo>
                    <a:pt x="0" y="56"/>
                    <a:pt x="0" y="151"/>
                    <a:pt x="64" y="182"/>
                  </a:cubicBezTo>
                  <a:lnTo>
                    <a:pt x="761" y="911"/>
                  </a:lnTo>
                  <a:cubicBezTo>
                    <a:pt x="776" y="926"/>
                    <a:pt x="800" y="934"/>
                    <a:pt x="828" y="934"/>
                  </a:cubicBezTo>
                  <a:cubicBezTo>
                    <a:pt x="856" y="934"/>
                    <a:pt x="887" y="926"/>
                    <a:pt x="919" y="911"/>
                  </a:cubicBezTo>
                  <a:cubicBezTo>
                    <a:pt x="951" y="847"/>
                    <a:pt x="951" y="784"/>
                    <a:pt x="919" y="752"/>
                  </a:cubicBezTo>
                  <a:lnTo>
                    <a:pt x="222" y="24"/>
                  </a:lnTo>
                  <a:cubicBezTo>
                    <a:pt x="191" y="8"/>
                    <a:pt x="159" y="0"/>
                    <a:pt x="13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0"/>
            <p:cNvSpPr/>
            <p:nvPr/>
          </p:nvSpPr>
          <p:spPr>
            <a:xfrm>
              <a:off x="1569800" y="2272475"/>
              <a:ext cx="29325" cy="14900"/>
            </a:xfrm>
            <a:custGeom>
              <a:avLst/>
              <a:gdLst/>
              <a:ahLst/>
              <a:cxnLst/>
              <a:rect l="l" t="t" r="r" b="b"/>
              <a:pathLst>
                <a:path w="1173" h="596" extrusionOk="0">
                  <a:moveTo>
                    <a:pt x="1063" y="1"/>
                  </a:moveTo>
                  <a:cubicBezTo>
                    <a:pt x="1048" y="1"/>
                    <a:pt x="1031" y="5"/>
                    <a:pt x="1014" y="13"/>
                  </a:cubicBezTo>
                  <a:lnTo>
                    <a:pt x="95" y="393"/>
                  </a:lnTo>
                  <a:cubicBezTo>
                    <a:pt x="32" y="425"/>
                    <a:pt x="0" y="488"/>
                    <a:pt x="32" y="520"/>
                  </a:cubicBezTo>
                  <a:cubicBezTo>
                    <a:pt x="55" y="566"/>
                    <a:pt x="95" y="595"/>
                    <a:pt x="128" y="595"/>
                  </a:cubicBezTo>
                  <a:cubicBezTo>
                    <a:pt x="139" y="595"/>
                    <a:pt x="150" y="592"/>
                    <a:pt x="159" y="583"/>
                  </a:cubicBezTo>
                  <a:lnTo>
                    <a:pt x="1109" y="203"/>
                  </a:lnTo>
                  <a:cubicBezTo>
                    <a:pt x="1140" y="171"/>
                    <a:pt x="1172" y="108"/>
                    <a:pt x="1140" y="76"/>
                  </a:cubicBezTo>
                  <a:cubicBezTo>
                    <a:pt x="1140" y="30"/>
                    <a:pt x="1107" y="1"/>
                    <a:pt x="106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0"/>
            <p:cNvSpPr/>
            <p:nvPr/>
          </p:nvSpPr>
          <p:spPr>
            <a:xfrm>
              <a:off x="1234100" y="2413400"/>
              <a:ext cx="29325" cy="15375"/>
            </a:xfrm>
            <a:custGeom>
              <a:avLst/>
              <a:gdLst/>
              <a:ahLst/>
              <a:cxnLst/>
              <a:rect l="l" t="t" r="r" b="b"/>
              <a:pathLst>
                <a:path w="1173" h="615" extrusionOk="0">
                  <a:moveTo>
                    <a:pt x="1045" y="1"/>
                  </a:moveTo>
                  <a:cubicBezTo>
                    <a:pt x="1033" y="1"/>
                    <a:pt x="1023" y="5"/>
                    <a:pt x="1014" y="13"/>
                  </a:cubicBezTo>
                  <a:lnTo>
                    <a:pt x="64" y="393"/>
                  </a:lnTo>
                  <a:cubicBezTo>
                    <a:pt x="32" y="425"/>
                    <a:pt x="1" y="488"/>
                    <a:pt x="32" y="551"/>
                  </a:cubicBezTo>
                  <a:cubicBezTo>
                    <a:pt x="32" y="583"/>
                    <a:pt x="96" y="615"/>
                    <a:pt x="159" y="615"/>
                  </a:cubicBezTo>
                  <a:lnTo>
                    <a:pt x="1077" y="203"/>
                  </a:lnTo>
                  <a:cubicBezTo>
                    <a:pt x="1141" y="203"/>
                    <a:pt x="1172" y="108"/>
                    <a:pt x="1141" y="76"/>
                  </a:cubicBezTo>
                  <a:cubicBezTo>
                    <a:pt x="1118" y="30"/>
                    <a:pt x="1077" y="1"/>
                    <a:pt x="104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0"/>
            <p:cNvSpPr/>
            <p:nvPr/>
          </p:nvSpPr>
          <p:spPr>
            <a:xfrm>
              <a:off x="1479550" y="2503975"/>
              <a:ext cx="15850" cy="28825"/>
            </a:xfrm>
            <a:custGeom>
              <a:avLst/>
              <a:gdLst/>
              <a:ahLst/>
              <a:cxnLst/>
              <a:rect l="l" t="t" r="r" b="b"/>
              <a:pathLst>
                <a:path w="634" h="1153" extrusionOk="0">
                  <a:moveTo>
                    <a:pt x="63" y="0"/>
                  </a:moveTo>
                  <a:cubicBezTo>
                    <a:pt x="0" y="32"/>
                    <a:pt x="0" y="95"/>
                    <a:pt x="0" y="159"/>
                  </a:cubicBezTo>
                  <a:lnTo>
                    <a:pt x="412" y="1077"/>
                  </a:lnTo>
                  <a:cubicBezTo>
                    <a:pt x="412" y="1123"/>
                    <a:pt x="446" y="1153"/>
                    <a:pt x="489" y="1153"/>
                  </a:cubicBezTo>
                  <a:cubicBezTo>
                    <a:pt x="505" y="1153"/>
                    <a:pt x="522" y="1149"/>
                    <a:pt x="538" y="1140"/>
                  </a:cubicBezTo>
                  <a:cubicBezTo>
                    <a:pt x="602" y="1109"/>
                    <a:pt x="633" y="1045"/>
                    <a:pt x="602" y="1014"/>
                  </a:cubicBezTo>
                  <a:lnTo>
                    <a:pt x="222" y="64"/>
                  </a:lnTo>
                  <a:cubicBezTo>
                    <a:pt x="190" y="32"/>
                    <a:pt x="127" y="0"/>
                    <a:pt x="6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0"/>
            <p:cNvSpPr/>
            <p:nvPr/>
          </p:nvSpPr>
          <p:spPr>
            <a:xfrm>
              <a:off x="1337825" y="2167975"/>
              <a:ext cx="15850" cy="28825"/>
            </a:xfrm>
            <a:custGeom>
              <a:avLst/>
              <a:gdLst/>
              <a:ahLst/>
              <a:cxnLst/>
              <a:rect l="l" t="t" r="r" b="b"/>
              <a:pathLst>
                <a:path w="634" h="1153" extrusionOk="0">
                  <a:moveTo>
                    <a:pt x="145" y="0"/>
                  </a:moveTo>
                  <a:cubicBezTo>
                    <a:pt x="129" y="0"/>
                    <a:pt x="112" y="4"/>
                    <a:pt x="95" y="13"/>
                  </a:cubicBezTo>
                  <a:cubicBezTo>
                    <a:pt x="32" y="44"/>
                    <a:pt x="0" y="108"/>
                    <a:pt x="32" y="171"/>
                  </a:cubicBezTo>
                  <a:lnTo>
                    <a:pt x="412" y="1089"/>
                  </a:lnTo>
                  <a:cubicBezTo>
                    <a:pt x="444" y="1153"/>
                    <a:pt x="507" y="1153"/>
                    <a:pt x="570" y="1153"/>
                  </a:cubicBezTo>
                  <a:cubicBezTo>
                    <a:pt x="634" y="1121"/>
                    <a:pt x="634" y="1058"/>
                    <a:pt x="634" y="994"/>
                  </a:cubicBezTo>
                  <a:lnTo>
                    <a:pt x="222" y="76"/>
                  </a:lnTo>
                  <a:cubicBezTo>
                    <a:pt x="222" y="30"/>
                    <a:pt x="188" y="0"/>
                    <a:pt x="14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0"/>
            <p:cNvSpPr/>
            <p:nvPr/>
          </p:nvSpPr>
          <p:spPr>
            <a:xfrm>
              <a:off x="1569000" y="2415000"/>
              <a:ext cx="29325" cy="15675"/>
            </a:xfrm>
            <a:custGeom>
              <a:avLst/>
              <a:gdLst/>
              <a:ahLst/>
              <a:cxnLst/>
              <a:rect l="l" t="t" r="r" b="b"/>
              <a:pathLst>
                <a:path w="1173" h="627" extrusionOk="0">
                  <a:moveTo>
                    <a:pt x="140" y="0"/>
                  </a:moveTo>
                  <a:cubicBezTo>
                    <a:pt x="96" y="0"/>
                    <a:pt x="56" y="29"/>
                    <a:pt x="32" y="76"/>
                  </a:cubicBezTo>
                  <a:cubicBezTo>
                    <a:pt x="1" y="139"/>
                    <a:pt x="32" y="202"/>
                    <a:pt x="96" y="234"/>
                  </a:cubicBezTo>
                  <a:lnTo>
                    <a:pt x="1014" y="614"/>
                  </a:lnTo>
                  <a:cubicBezTo>
                    <a:pt x="1031" y="623"/>
                    <a:pt x="1048" y="627"/>
                    <a:pt x="1064" y="627"/>
                  </a:cubicBezTo>
                  <a:cubicBezTo>
                    <a:pt x="1107" y="627"/>
                    <a:pt x="1141" y="597"/>
                    <a:pt x="1141" y="551"/>
                  </a:cubicBezTo>
                  <a:cubicBezTo>
                    <a:pt x="1172" y="519"/>
                    <a:pt x="1141" y="456"/>
                    <a:pt x="1109" y="424"/>
                  </a:cubicBezTo>
                  <a:lnTo>
                    <a:pt x="191" y="12"/>
                  </a:lnTo>
                  <a:cubicBezTo>
                    <a:pt x="174" y="4"/>
                    <a:pt x="157" y="0"/>
                    <a:pt x="14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0"/>
            <p:cNvSpPr/>
            <p:nvPr/>
          </p:nvSpPr>
          <p:spPr>
            <a:xfrm>
              <a:off x="1234900" y="2270100"/>
              <a:ext cx="29325" cy="15700"/>
            </a:xfrm>
            <a:custGeom>
              <a:avLst/>
              <a:gdLst/>
              <a:ahLst/>
              <a:cxnLst/>
              <a:rect l="l" t="t" r="r" b="b"/>
              <a:pathLst>
                <a:path w="1173" h="628" extrusionOk="0">
                  <a:moveTo>
                    <a:pt x="123" y="1"/>
                  </a:moveTo>
                  <a:cubicBezTo>
                    <a:pt x="83" y="1"/>
                    <a:pt x="32" y="30"/>
                    <a:pt x="32" y="76"/>
                  </a:cubicBezTo>
                  <a:cubicBezTo>
                    <a:pt x="0" y="140"/>
                    <a:pt x="32" y="203"/>
                    <a:pt x="64" y="203"/>
                  </a:cubicBezTo>
                  <a:lnTo>
                    <a:pt x="1014" y="615"/>
                  </a:lnTo>
                  <a:cubicBezTo>
                    <a:pt x="1022" y="623"/>
                    <a:pt x="1033" y="627"/>
                    <a:pt x="1045" y="627"/>
                  </a:cubicBezTo>
                  <a:cubicBezTo>
                    <a:pt x="1077" y="627"/>
                    <a:pt x="1117" y="598"/>
                    <a:pt x="1140" y="551"/>
                  </a:cubicBezTo>
                  <a:cubicBezTo>
                    <a:pt x="1172" y="520"/>
                    <a:pt x="1140" y="425"/>
                    <a:pt x="1077" y="425"/>
                  </a:cubicBezTo>
                  <a:lnTo>
                    <a:pt x="159" y="13"/>
                  </a:lnTo>
                  <a:cubicBezTo>
                    <a:pt x="150" y="5"/>
                    <a:pt x="137"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0"/>
            <p:cNvSpPr/>
            <p:nvPr/>
          </p:nvSpPr>
          <p:spPr>
            <a:xfrm>
              <a:off x="1335450" y="2503175"/>
              <a:ext cx="16650" cy="28850"/>
            </a:xfrm>
            <a:custGeom>
              <a:avLst/>
              <a:gdLst/>
              <a:ahLst/>
              <a:cxnLst/>
              <a:rect l="l" t="t" r="r" b="b"/>
              <a:pathLst>
                <a:path w="666" h="1154" extrusionOk="0">
                  <a:moveTo>
                    <a:pt x="602" y="1"/>
                  </a:moveTo>
                  <a:cubicBezTo>
                    <a:pt x="539" y="1"/>
                    <a:pt x="475" y="1"/>
                    <a:pt x="444" y="64"/>
                  </a:cubicBezTo>
                  <a:lnTo>
                    <a:pt x="32" y="982"/>
                  </a:lnTo>
                  <a:cubicBezTo>
                    <a:pt x="0" y="1046"/>
                    <a:pt x="32" y="1109"/>
                    <a:pt x="95" y="1141"/>
                  </a:cubicBezTo>
                  <a:cubicBezTo>
                    <a:pt x="112" y="1149"/>
                    <a:pt x="129" y="1153"/>
                    <a:pt x="146" y="1153"/>
                  </a:cubicBezTo>
                  <a:cubicBezTo>
                    <a:pt x="190" y="1153"/>
                    <a:pt x="230" y="1124"/>
                    <a:pt x="254" y="1077"/>
                  </a:cubicBezTo>
                  <a:lnTo>
                    <a:pt x="634" y="159"/>
                  </a:lnTo>
                  <a:cubicBezTo>
                    <a:pt x="665" y="96"/>
                    <a:pt x="634" y="32"/>
                    <a:pt x="6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0"/>
            <p:cNvSpPr/>
            <p:nvPr/>
          </p:nvSpPr>
          <p:spPr>
            <a:xfrm>
              <a:off x="1481125" y="2168750"/>
              <a:ext cx="15850" cy="29150"/>
            </a:xfrm>
            <a:custGeom>
              <a:avLst/>
              <a:gdLst/>
              <a:ahLst/>
              <a:cxnLst/>
              <a:rect l="l" t="t" r="r" b="b"/>
              <a:pathLst>
                <a:path w="634" h="1166" extrusionOk="0">
                  <a:moveTo>
                    <a:pt x="520" y="1"/>
                  </a:moveTo>
                  <a:cubicBezTo>
                    <a:pt x="475" y="1"/>
                    <a:pt x="435" y="30"/>
                    <a:pt x="412" y="77"/>
                  </a:cubicBezTo>
                  <a:lnTo>
                    <a:pt x="0" y="995"/>
                  </a:lnTo>
                  <a:cubicBezTo>
                    <a:pt x="0" y="1058"/>
                    <a:pt x="0" y="1122"/>
                    <a:pt x="64" y="1153"/>
                  </a:cubicBezTo>
                  <a:cubicBezTo>
                    <a:pt x="81" y="1162"/>
                    <a:pt x="98" y="1166"/>
                    <a:pt x="114" y="1166"/>
                  </a:cubicBezTo>
                  <a:cubicBezTo>
                    <a:pt x="159" y="1166"/>
                    <a:pt x="199" y="1137"/>
                    <a:pt x="222" y="1090"/>
                  </a:cubicBezTo>
                  <a:lnTo>
                    <a:pt x="634" y="172"/>
                  </a:lnTo>
                  <a:cubicBezTo>
                    <a:pt x="634" y="108"/>
                    <a:pt x="634" y="45"/>
                    <a:pt x="570" y="13"/>
                  </a:cubicBezTo>
                  <a:cubicBezTo>
                    <a:pt x="554" y="5"/>
                    <a:pt x="537" y="1"/>
                    <a:pt x="52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0"/>
            <p:cNvSpPr/>
            <p:nvPr/>
          </p:nvSpPr>
          <p:spPr>
            <a:xfrm>
              <a:off x="1394825" y="2237150"/>
              <a:ext cx="43575" cy="191625"/>
            </a:xfrm>
            <a:custGeom>
              <a:avLst/>
              <a:gdLst/>
              <a:ahLst/>
              <a:cxnLst/>
              <a:rect l="l" t="t" r="r" b="b"/>
              <a:pathLst>
                <a:path w="1743" h="7665" extrusionOk="0">
                  <a:moveTo>
                    <a:pt x="887" y="1"/>
                  </a:moveTo>
                  <a:lnTo>
                    <a:pt x="1" y="7665"/>
                  </a:lnTo>
                  <a:lnTo>
                    <a:pt x="1742" y="7665"/>
                  </a:lnTo>
                  <a:lnTo>
                    <a:pt x="88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0"/>
            <p:cNvSpPr/>
            <p:nvPr/>
          </p:nvSpPr>
          <p:spPr>
            <a:xfrm>
              <a:off x="1397200" y="2331375"/>
              <a:ext cx="38825" cy="38025"/>
            </a:xfrm>
            <a:custGeom>
              <a:avLst/>
              <a:gdLst/>
              <a:ahLst/>
              <a:cxnLst/>
              <a:rect l="l" t="t" r="r" b="b"/>
              <a:pathLst>
                <a:path w="1553" h="1521" extrusionOk="0">
                  <a:moveTo>
                    <a:pt x="792" y="1"/>
                  </a:moveTo>
                  <a:cubicBezTo>
                    <a:pt x="349" y="1"/>
                    <a:pt x="1" y="349"/>
                    <a:pt x="1" y="761"/>
                  </a:cubicBezTo>
                  <a:cubicBezTo>
                    <a:pt x="1" y="1172"/>
                    <a:pt x="349" y="1521"/>
                    <a:pt x="792" y="1521"/>
                  </a:cubicBezTo>
                  <a:cubicBezTo>
                    <a:pt x="1204" y="1521"/>
                    <a:pt x="1552" y="1172"/>
                    <a:pt x="1552" y="761"/>
                  </a:cubicBezTo>
                  <a:cubicBezTo>
                    <a:pt x="1552" y="349"/>
                    <a:pt x="1204" y="1"/>
                    <a:pt x="79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0"/>
            <p:cNvSpPr/>
            <p:nvPr/>
          </p:nvSpPr>
          <p:spPr>
            <a:xfrm>
              <a:off x="1405900" y="2340075"/>
              <a:ext cx="21400" cy="20625"/>
            </a:xfrm>
            <a:custGeom>
              <a:avLst/>
              <a:gdLst/>
              <a:ahLst/>
              <a:cxnLst/>
              <a:rect l="l" t="t" r="r" b="b"/>
              <a:pathLst>
                <a:path w="856" h="825" extrusionOk="0">
                  <a:moveTo>
                    <a:pt x="444" y="1"/>
                  </a:moveTo>
                  <a:cubicBezTo>
                    <a:pt x="191" y="1"/>
                    <a:pt x="1" y="191"/>
                    <a:pt x="1" y="413"/>
                  </a:cubicBezTo>
                  <a:cubicBezTo>
                    <a:pt x="1" y="634"/>
                    <a:pt x="191" y="824"/>
                    <a:pt x="444" y="824"/>
                  </a:cubicBezTo>
                  <a:cubicBezTo>
                    <a:pt x="666" y="824"/>
                    <a:pt x="856" y="634"/>
                    <a:pt x="856" y="413"/>
                  </a:cubicBezTo>
                  <a:cubicBezTo>
                    <a:pt x="856" y="191"/>
                    <a:pt x="666"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0"/>
            <p:cNvSpPr/>
            <p:nvPr/>
          </p:nvSpPr>
          <p:spPr>
            <a:xfrm>
              <a:off x="1340200" y="2032900"/>
              <a:ext cx="152025" cy="29325"/>
            </a:xfrm>
            <a:custGeom>
              <a:avLst/>
              <a:gdLst/>
              <a:ahLst/>
              <a:cxnLst/>
              <a:rect l="l" t="t" r="r" b="b"/>
              <a:pathLst>
                <a:path w="6081" h="1173" extrusionOk="0">
                  <a:moveTo>
                    <a:pt x="0" y="0"/>
                  </a:moveTo>
                  <a:lnTo>
                    <a:pt x="0" y="1172"/>
                  </a:lnTo>
                  <a:lnTo>
                    <a:pt x="6081" y="1172"/>
                  </a:lnTo>
                  <a:lnTo>
                    <a:pt x="60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0"/>
            <p:cNvSpPr/>
            <p:nvPr/>
          </p:nvSpPr>
          <p:spPr>
            <a:xfrm>
              <a:off x="1366325" y="2062200"/>
              <a:ext cx="101375" cy="11900"/>
            </a:xfrm>
            <a:custGeom>
              <a:avLst/>
              <a:gdLst/>
              <a:ahLst/>
              <a:cxnLst/>
              <a:rect l="l" t="t" r="r" b="b"/>
              <a:pathLst>
                <a:path w="4055" h="476" extrusionOk="0">
                  <a:moveTo>
                    <a:pt x="0" y="0"/>
                  </a:moveTo>
                  <a:lnTo>
                    <a:pt x="0" y="475"/>
                  </a:lnTo>
                  <a:lnTo>
                    <a:pt x="4054" y="475"/>
                  </a:lnTo>
                  <a:lnTo>
                    <a:pt x="4054"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0"/>
            <p:cNvSpPr/>
            <p:nvPr/>
          </p:nvSpPr>
          <p:spPr>
            <a:xfrm>
              <a:off x="2855550" y="3039150"/>
              <a:ext cx="186875" cy="170050"/>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2874575" y="3056275"/>
              <a:ext cx="148850" cy="135250"/>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2876950" y="3081125"/>
              <a:ext cx="137775" cy="110775"/>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0"/>
            <p:cNvSpPr/>
            <p:nvPr/>
          </p:nvSpPr>
          <p:spPr>
            <a:xfrm>
              <a:off x="2925225" y="2517425"/>
              <a:ext cx="57825" cy="58625"/>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2925225" y="2647275"/>
              <a:ext cx="57825" cy="57825"/>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2925225" y="2776325"/>
              <a:ext cx="57825" cy="58600"/>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2925225" y="2906175"/>
              <a:ext cx="57825" cy="57800"/>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4385975" y="3022550"/>
              <a:ext cx="176575" cy="176575"/>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4404175" y="3039975"/>
              <a:ext cx="140175" cy="140950"/>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4399425" y="3066100"/>
              <a:ext cx="143325" cy="115025"/>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0"/>
            <p:cNvSpPr/>
            <p:nvPr/>
          </p:nvSpPr>
          <p:spPr>
            <a:xfrm>
              <a:off x="4442975" y="3263225"/>
              <a:ext cx="58600" cy="58625"/>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4442975" y="3393075"/>
              <a:ext cx="58600" cy="57825"/>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4442975" y="3522125"/>
              <a:ext cx="58600" cy="58625"/>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4442975" y="3651975"/>
              <a:ext cx="58600" cy="57825"/>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0"/>
            <p:cNvSpPr/>
            <p:nvPr/>
          </p:nvSpPr>
          <p:spPr>
            <a:xfrm>
              <a:off x="5909250" y="3022550"/>
              <a:ext cx="183700" cy="183700"/>
            </a:xfrm>
            <a:custGeom>
              <a:avLst/>
              <a:gdLst/>
              <a:ahLst/>
              <a:cxnLst/>
              <a:rect l="l" t="t" r="r" b="b"/>
              <a:pathLst>
                <a:path w="7348" h="7348" extrusionOk="0">
                  <a:moveTo>
                    <a:pt x="3674" y="0"/>
                  </a:moveTo>
                  <a:cubicBezTo>
                    <a:pt x="1647" y="0"/>
                    <a:pt x="1" y="1647"/>
                    <a:pt x="1" y="3674"/>
                  </a:cubicBezTo>
                  <a:cubicBezTo>
                    <a:pt x="1" y="5701"/>
                    <a:pt x="1647" y="7348"/>
                    <a:pt x="3674" y="7348"/>
                  </a:cubicBezTo>
                  <a:cubicBezTo>
                    <a:pt x="5701" y="7348"/>
                    <a:pt x="7348" y="5701"/>
                    <a:pt x="7348" y="3674"/>
                  </a:cubicBezTo>
                  <a:cubicBezTo>
                    <a:pt x="7348" y="1647"/>
                    <a:pt x="5701" y="0"/>
                    <a:pt x="3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0"/>
            <p:cNvSpPr/>
            <p:nvPr/>
          </p:nvSpPr>
          <p:spPr>
            <a:xfrm>
              <a:off x="5928250" y="3040750"/>
              <a:ext cx="146500" cy="146500"/>
            </a:xfrm>
            <a:custGeom>
              <a:avLst/>
              <a:gdLst/>
              <a:ahLst/>
              <a:cxnLst/>
              <a:rect l="l" t="t" r="r" b="b"/>
              <a:pathLst>
                <a:path w="5860" h="5860" extrusionOk="0">
                  <a:moveTo>
                    <a:pt x="2914" y="1"/>
                  </a:moveTo>
                  <a:cubicBezTo>
                    <a:pt x="1299" y="1"/>
                    <a:pt x="1" y="1331"/>
                    <a:pt x="1" y="2946"/>
                  </a:cubicBezTo>
                  <a:cubicBezTo>
                    <a:pt x="1" y="4561"/>
                    <a:pt x="1299" y="5860"/>
                    <a:pt x="2914" y="5860"/>
                  </a:cubicBezTo>
                  <a:cubicBezTo>
                    <a:pt x="4529" y="5860"/>
                    <a:pt x="5859" y="4561"/>
                    <a:pt x="5859" y="2946"/>
                  </a:cubicBezTo>
                  <a:cubicBezTo>
                    <a:pt x="5859" y="1331"/>
                    <a:pt x="4529" y="1"/>
                    <a:pt x="29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0"/>
            <p:cNvSpPr/>
            <p:nvPr/>
          </p:nvSpPr>
          <p:spPr>
            <a:xfrm>
              <a:off x="5923500" y="3067675"/>
              <a:ext cx="148875" cy="120100"/>
            </a:xfrm>
            <a:custGeom>
              <a:avLst/>
              <a:gdLst/>
              <a:ahLst/>
              <a:cxnLst/>
              <a:rect l="l" t="t" r="r" b="b"/>
              <a:pathLst>
                <a:path w="5955" h="4804" extrusionOk="0">
                  <a:moveTo>
                    <a:pt x="856" y="1"/>
                  </a:moveTo>
                  <a:lnTo>
                    <a:pt x="856" y="1"/>
                  </a:lnTo>
                  <a:cubicBezTo>
                    <a:pt x="191" y="824"/>
                    <a:pt x="1" y="1932"/>
                    <a:pt x="412" y="2946"/>
                  </a:cubicBezTo>
                  <a:cubicBezTo>
                    <a:pt x="871" y="4105"/>
                    <a:pt x="1956" y="4803"/>
                    <a:pt x="3119" y="4803"/>
                  </a:cubicBezTo>
                  <a:cubicBezTo>
                    <a:pt x="3481" y="4803"/>
                    <a:pt x="3851" y="4736"/>
                    <a:pt x="4213" y="4593"/>
                  </a:cubicBezTo>
                  <a:cubicBezTo>
                    <a:pt x="5099" y="4213"/>
                    <a:pt x="5733" y="3453"/>
                    <a:pt x="5954" y="2597"/>
                  </a:cubicBezTo>
                  <a:lnTo>
                    <a:pt x="5954" y="2597"/>
                  </a:lnTo>
                  <a:cubicBezTo>
                    <a:pt x="5638" y="2946"/>
                    <a:pt x="5258" y="3262"/>
                    <a:pt x="4783" y="3453"/>
                  </a:cubicBezTo>
                  <a:cubicBezTo>
                    <a:pt x="4421" y="3595"/>
                    <a:pt x="4051" y="3663"/>
                    <a:pt x="3688" y="3663"/>
                  </a:cubicBezTo>
                  <a:cubicBezTo>
                    <a:pt x="2524" y="3663"/>
                    <a:pt x="1434" y="2965"/>
                    <a:pt x="951" y="1806"/>
                  </a:cubicBezTo>
                  <a:cubicBezTo>
                    <a:pt x="729" y="1236"/>
                    <a:pt x="697" y="602"/>
                    <a:pt x="85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0"/>
            <p:cNvSpPr/>
            <p:nvPr/>
          </p:nvSpPr>
          <p:spPr>
            <a:xfrm>
              <a:off x="5964675" y="2517425"/>
              <a:ext cx="57825" cy="58625"/>
            </a:xfrm>
            <a:custGeom>
              <a:avLst/>
              <a:gdLst/>
              <a:ahLst/>
              <a:cxnLst/>
              <a:rect l="l" t="t" r="r" b="b"/>
              <a:pathLst>
                <a:path w="2313" h="2345" extrusionOk="0">
                  <a:moveTo>
                    <a:pt x="1172" y="1"/>
                  </a:moveTo>
                  <a:cubicBezTo>
                    <a:pt x="507" y="1"/>
                    <a:pt x="0" y="539"/>
                    <a:pt x="0" y="1172"/>
                  </a:cubicBezTo>
                  <a:cubicBezTo>
                    <a:pt x="0" y="1806"/>
                    <a:pt x="507" y="2344"/>
                    <a:pt x="1172" y="2344"/>
                  </a:cubicBezTo>
                  <a:cubicBezTo>
                    <a:pt x="1806" y="2344"/>
                    <a:pt x="2312" y="1806"/>
                    <a:pt x="2312" y="1172"/>
                  </a:cubicBezTo>
                  <a:cubicBezTo>
                    <a:pt x="2312" y="539"/>
                    <a:pt x="1806" y="1"/>
                    <a:pt x="117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0"/>
            <p:cNvSpPr/>
            <p:nvPr/>
          </p:nvSpPr>
          <p:spPr>
            <a:xfrm>
              <a:off x="5964675" y="2647275"/>
              <a:ext cx="57825" cy="57825"/>
            </a:xfrm>
            <a:custGeom>
              <a:avLst/>
              <a:gdLst/>
              <a:ahLst/>
              <a:cxnLst/>
              <a:rect l="l" t="t" r="r" b="b"/>
              <a:pathLst>
                <a:path w="2313" h="2313" extrusionOk="0">
                  <a:moveTo>
                    <a:pt x="1172" y="0"/>
                  </a:moveTo>
                  <a:cubicBezTo>
                    <a:pt x="507" y="0"/>
                    <a:pt x="0" y="507"/>
                    <a:pt x="0" y="1172"/>
                  </a:cubicBezTo>
                  <a:cubicBezTo>
                    <a:pt x="0" y="1806"/>
                    <a:pt x="507" y="2312"/>
                    <a:pt x="1172" y="2312"/>
                  </a:cubicBezTo>
                  <a:cubicBezTo>
                    <a:pt x="1806" y="2312"/>
                    <a:pt x="2312" y="1806"/>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0"/>
            <p:cNvSpPr/>
            <p:nvPr/>
          </p:nvSpPr>
          <p:spPr>
            <a:xfrm>
              <a:off x="5964675" y="2776325"/>
              <a:ext cx="57825" cy="58600"/>
            </a:xfrm>
            <a:custGeom>
              <a:avLst/>
              <a:gdLst/>
              <a:ahLst/>
              <a:cxnLst/>
              <a:rect l="l" t="t" r="r" b="b"/>
              <a:pathLst>
                <a:path w="2313" h="2344" extrusionOk="0">
                  <a:moveTo>
                    <a:pt x="1172" y="0"/>
                  </a:moveTo>
                  <a:cubicBezTo>
                    <a:pt x="507" y="0"/>
                    <a:pt x="0" y="539"/>
                    <a:pt x="0" y="1172"/>
                  </a:cubicBezTo>
                  <a:cubicBezTo>
                    <a:pt x="0" y="1806"/>
                    <a:pt x="507" y="2344"/>
                    <a:pt x="1172" y="2344"/>
                  </a:cubicBezTo>
                  <a:cubicBezTo>
                    <a:pt x="1806" y="2344"/>
                    <a:pt x="2312" y="1806"/>
                    <a:pt x="2312" y="1172"/>
                  </a:cubicBezTo>
                  <a:cubicBezTo>
                    <a:pt x="2312" y="539"/>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0"/>
            <p:cNvSpPr/>
            <p:nvPr/>
          </p:nvSpPr>
          <p:spPr>
            <a:xfrm>
              <a:off x="5964675" y="2906175"/>
              <a:ext cx="57825" cy="57800"/>
            </a:xfrm>
            <a:custGeom>
              <a:avLst/>
              <a:gdLst/>
              <a:ahLst/>
              <a:cxnLst/>
              <a:rect l="l" t="t" r="r" b="b"/>
              <a:pathLst>
                <a:path w="2313" h="2312" extrusionOk="0">
                  <a:moveTo>
                    <a:pt x="1172" y="0"/>
                  </a:moveTo>
                  <a:cubicBezTo>
                    <a:pt x="507" y="0"/>
                    <a:pt x="0" y="507"/>
                    <a:pt x="0" y="1172"/>
                  </a:cubicBezTo>
                  <a:cubicBezTo>
                    <a:pt x="0" y="1805"/>
                    <a:pt x="507" y="2312"/>
                    <a:pt x="1172" y="2312"/>
                  </a:cubicBezTo>
                  <a:cubicBezTo>
                    <a:pt x="1806" y="2312"/>
                    <a:pt x="2312" y="1805"/>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5762000" y="3725600"/>
              <a:ext cx="479000" cy="424375"/>
            </a:xfrm>
            <a:custGeom>
              <a:avLst/>
              <a:gdLst/>
              <a:ahLst/>
              <a:cxnLst/>
              <a:rect l="l" t="t" r="r" b="b"/>
              <a:pathLst>
                <a:path w="19160" h="16975" extrusionOk="0">
                  <a:moveTo>
                    <a:pt x="6872" y="0"/>
                  </a:moveTo>
                  <a:cubicBezTo>
                    <a:pt x="6271" y="0"/>
                    <a:pt x="5732" y="349"/>
                    <a:pt x="5511" y="887"/>
                  </a:cubicBezTo>
                  <a:cubicBezTo>
                    <a:pt x="5257" y="665"/>
                    <a:pt x="4940" y="539"/>
                    <a:pt x="4592" y="539"/>
                  </a:cubicBezTo>
                  <a:cubicBezTo>
                    <a:pt x="3864" y="539"/>
                    <a:pt x="3294" y="1046"/>
                    <a:pt x="3135" y="1711"/>
                  </a:cubicBezTo>
                  <a:cubicBezTo>
                    <a:pt x="3072" y="1711"/>
                    <a:pt x="2977" y="1679"/>
                    <a:pt x="2914" y="1679"/>
                  </a:cubicBezTo>
                  <a:cubicBezTo>
                    <a:pt x="2090" y="1679"/>
                    <a:pt x="1425" y="2344"/>
                    <a:pt x="1425" y="3167"/>
                  </a:cubicBezTo>
                  <a:cubicBezTo>
                    <a:pt x="1425" y="3231"/>
                    <a:pt x="1425" y="3262"/>
                    <a:pt x="1457" y="3326"/>
                  </a:cubicBezTo>
                  <a:cubicBezTo>
                    <a:pt x="602" y="3706"/>
                    <a:pt x="0" y="4561"/>
                    <a:pt x="0" y="5542"/>
                  </a:cubicBezTo>
                  <a:cubicBezTo>
                    <a:pt x="0" y="6144"/>
                    <a:pt x="222" y="6683"/>
                    <a:pt x="570" y="7126"/>
                  </a:cubicBezTo>
                  <a:cubicBezTo>
                    <a:pt x="570" y="7221"/>
                    <a:pt x="538" y="7316"/>
                    <a:pt x="538" y="7411"/>
                  </a:cubicBezTo>
                  <a:cubicBezTo>
                    <a:pt x="538" y="8741"/>
                    <a:pt x="1615" y="9818"/>
                    <a:pt x="2945" y="9818"/>
                  </a:cubicBezTo>
                  <a:cubicBezTo>
                    <a:pt x="3262" y="9818"/>
                    <a:pt x="3547" y="9754"/>
                    <a:pt x="3800" y="9659"/>
                  </a:cubicBezTo>
                  <a:cubicBezTo>
                    <a:pt x="3895" y="10768"/>
                    <a:pt x="4814" y="11655"/>
                    <a:pt x="5954" y="11655"/>
                  </a:cubicBezTo>
                  <a:lnTo>
                    <a:pt x="6049" y="11655"/>
                  </a:lnTo>
                  <a:cubicBezTo>
                    <a:pt x="6461" y="12225"/>
                    <a:pt x="7094" y="12573"/>
                    <a:pt x="7822" y="12573"/>
                  </a:cubicBezTo>
                  <a:cubicBezTo>
                    <a:pt x="8234" y="12573"/>
                    <a:pt x="8646" y="12478"/>
                    <a:pt x="8962" y="12256"/>
                  </a:cubicBezTo>
                  <a:cubicBezTo>
                    <a:pt x="9089" y="12573"/>
                    <a:pt x="9247" y="12890"/>
                    <a:pt x="9501" y="13111"/>
                  </a:cubicBezTo>
                  <a:cubicBezTo>
                    <a:pt x="9849" y="13428"/>
                    <a:pt x="10293" y="13618"/>
                    <a:pt x="10799" y="13618"/>
                  </a:cubicBezTo>
                  <a:cubicBezTo>
                    <a:pt x="11148" y="14061"/>
                    <a:pt x="11686" y="14315"/>
                    <a:pt x="12319" y="14315"/>
                  </a:cubicBezTo>
                  <a:cubicBezTo>
                    <a:pt x="12604" y="14315"/>
                    <a:pt x="12858" y="14251"/>
                    <a:pt x="13111" y="14156"/>
                  </a:cubicBezTo>
                  <a:cubicBezTo>
                    <a:pt x="13364" y="14695"/>
                    <a:pt x="13618" y="15582"/>
                    <a:pt x="13459" y="16848"/>
                  </a:cubicBezTo>
                  <a:lnTo>
                    <a:pt x="14790" y="16975"/>
                  </a:lnTo>
                  <a:cubicBezTo>
                    <a:pt x="14790" y="16975"/>
                    <a:pt x="14853" y="15202"/>
                    <a:pt x="14631" y="13998"/>
                  </a:cubicBezTo>
                  <a:lnTo>
                    <a:pt x="14631" y="13998"/>
                  </a:lnTo>
                  <a:cubicBezTo>
                    <a:pt x="14790" y="14030"/>
                    <a:pt x="14948" y="14061"/>
                    <a:pt x="15106" y="14061"/>
                  </a:cubicBezTo>
                  <a:cubicBezTo>
                    <a:pt x="16183" y="14061"/>
                    <a:pt x="17070" y="13175"/>
                    <a:pt x="17070" y="12098"/>
                  </a:cubicBezTo>
                  <a:cubicBezTo>
                    <a:pt x="17070" y="11940"/>
                    <a:pt x="17038" y="11813"/>
                    <a:pt x="17006" y="11655"/>
                  </a:cubicBezTo>
                  <a:lnTo>
                    <a:pt x="17196" y="11655"/>
                  </a:lnTo>
                  <a:cubicBezTo>
                    <a:pt x="18273" y="11655"/>
                    <a:pt x="19160" y="10800"/>
                    <a:pt x="19160" y="9723"/>
                  </a:cubicBezTo>
                  <a:cubicBezTo>
                    <a:pt x="19160" y="9343"/>
                    <a:pt x="19065" y="9026"/>
                    <a:pt x="18875" y="8741"/>
                  </a:cubicBezTo>
                  <a:cubicBezTo>
                    <a:pt x="19065" y="8424"/>
                    <a:pt x="19160" y="8108"/>
                    <a:pt x="19160" y="7759"/>
                  </a:cubicBezTo>
                  <a:cubicBezTo>
                    <a:pt x="19160" y="7063"/>
                    <a:pt x="18812" y="6493"/>
                    <a:pt x="18305" y="6144"/>
                  </a:cubicBezTo>
                  <a:cubicBezTo>
                    <a:pt x="18178" y="5384"/>
                    <a:pt x="17608" y="4782"/>
                    <a:pt x="16880" y="4592"/>
                  </a:cubicBezTo>
                  <a:cubicBezTo>
                    <a:pt x="16911" y="4497"/>
                    <a:pt x="16911" y="4402"/>
                    <a:pt x="16911" y="4276"/>
                  </a:cubicBezTo>
                  <a:cubicBezTo>
                    <a:pt x="16911" y="3452"/>
                    <a:pt x="16405" y="2756"/>
                    <a:pt x="15676" y="2471"/>
                  </a:cubicBezTo>
                  <a:cubicBezTo>
                    <a:pt x="15486" y="2407"/>
                    <a:pt x="15328" y="2376"/>
                    <a:pt x="15138" y="2344"/>
                  </a:cubicBezTo>
                  <a:cubicBezTo>
                    <a:pt x="14853" y="1109"/>
                    <a:pt x="13744" y="190"/>
                    <a:pt x="12414" y="190"/>
                  </a:cubicBezTo>
                  <a:cubicBezTo>
                    <a:pt x="11686" y="190"/>
                    <a:pt x="11021" y="475"/>
                    <a:pt x="10546" y="919"/>
                  </a:cubicBezTo>
                  <a:cubicBezTo>
                    <a:pt x="10293" y="412"/>
                    <a:pt x="9786" y="64"/>
                    <a:pt x="9184" y="64"/>
                  </a:cubicBezTo>
                  <a:cubicBezTo>
                    <a:pt x="8741" y="64"/>
                    <a:pt x="8329" y="285"/>
                    <a:pt x="8044" y="634"/>
                  </a:cubicBezTo>
                  <a:cubicBezTo>
                    <a:pt x="7791" y="254"/>
                    <a:pt x="7347" y="0"/>
                    <a:pt x="687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5917175" y="3792100"/>
              <a:ext cx="92650" cy="91875"/>
            </a:xfrm>
            <a:custGeom>
              <a:avLst/>
              <a:gdLst/>
              <a:ahLst/>
              <a:cxnLst/>
              <a:rect l="l" t="t" r="r" b="b"/>
              <a:pathLst>
                <a:path w="3706" h="3675" extrusionOk="0">
                  <a:moveTo>
                    <a:pt x="1837" y="1046"/>
                  </a:moveTo>
                  <a:cubicBezTo>
                    <a:pt x="2280" y="1046"/>
                    <a:pt x="2660" y="1394"/>
                    <a:pt x="2660" y="1837"/>
                  </a:cubicBezTo>
                  <a:cubicBezTo>
                    <a:pt x="2660" y="2281"/>
                    <a:pt x="2280" y="2661"/>
                    <a:pt x="1837" y="2661"/>
                  </a:cubicBezTo>
                  <a:cubicBezTo>
                    <a:pt x="1394" y="2661"/>
                    <a:pt x="1045" y="2281"/>
                    <a:pt x="1045" y="1837"/>
                  </a:cubicBezTo>
                  <a:cubicBezTo>
                    <a:pt x="1045" y="1394"/>
                    <a:pt x="1394" y="1046"/>
                    <a:pt x="1837" y="1046"/>
                  </a:cubicBezTo>
                  <a:close/>
                  <a:moveTo>
                    <a:pt x="1837" y="1"/>
                  </a:moveTo>
                  <a:cubicBezTo>
                    <a:pt x="824" y="1"/>
                    <a:pt x="0" y="824"/>
                    <a:pt x="0" y="1837"/>
                  </a:cubicBezTo>
                  <a:cubicBezTo>
                    <a:pt x="0" y="2851"/>
                    <a:pt x="824" y="3674"/>
                    <a:pt x="1837" y="3674"/>
                  </a:cubicBezTo>
                  <a:cubicBezTo>
                    <a:pt x="2882" y="3674"/>
                    <a:pt x="3706" y="2851"/>
                    <a:pt x="3706" y="1837"/>
                  </a:cubicBezTo>
                  <a:cubicBezTo>
                    <a:pt x="3706" y="824"/>
                    <a:pt x="2850" y="1"/>
                    <a:pt x="183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5955975" y="3779425"/>
              <a:ext cx="14275" cy="27750"/>
            </a:xfrm>
            <a:custGeom>
              <a:avLst/>
              <a:gdLst/>
              <a:ahLst/>
              <a:cxnLst/>
              <a:rect l="l" t="t" r="r" b="b"/>
              <a:pathLst>
                <a:path w="571" h="1110" extrusionOk="0">
                  <a:moveTo>
                    <a:pt x="0" y="1"/>
                  </a:moveTo>
                  <a:lnTo>
                    <a:pt x="0" y="1109"/>
                  </a:lnTo>
                  <a:lnTo>
                    <a:pt x="570" y="1109"/>
                  </a:lnTo>
                  <a:lnTo>
                    <a:pt x="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5927450" y="3783400"/>
              <a:ext cx="26150" cy="31700"/>
            </a:xfrm>
            <a:custGeom>
              <a:avLst/>
              <a:gdLst/>
              <a:ahLst/>
              <a:cxnLst/>
              <a:rect l="l" t="t" r="r" b="b"/>
              <a:pathLst>
                <a:path w="1046" h="1268" extrusionOk="0">
                  <a:moveTo>
                    <a:pt x="508" y="0"/>
                  </a:moveTo>
                  <a:lnTo>
                    <a:pt x="1" y="317"/>
                  </a:lnTo>
                  <a:lnTo>
                    <a:pt x="539" y="1267"/>
                  </a:lnTo>
                  <a:lnTo>
                    <a:pt x="1046" y="950"/>
                  </a:lnTo>
                  <a:lnTo>
                    <a:pt x="50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5908450" y="3802400"/>
              <a:ext cx="31700" cy="26950"/>
            </a:xfrm>
            <a:custGeom>
              <a:avLst/>
              <a:gdLst/>
              <a:ahLst/>
              <a:cxnLst/>
              <a:rect l="l" t="t" r="r" b="b"/>
              <a:pathLst>
                <a:path w="1268" h="1078" extrusionOk="0">
                  <a:moveTo>
                    <a:pt x="318" y="0"/>
                  </a:moveTo>
                  <a:lnTo>
                    <a:pt x="1" y="539"/>
                  </a:lnTo>
                  <a:lnTo>
                    <a:pt x="951" y="1077"/>
                  </a:lnTo>
                  <a:lnTo>
                    <a:pt x="1268" y="570"/>
                  </a:lnTo>
                  <a:lnTo>
                    <a:pt x="31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0"/>
            <p:cNvSpPr/>
            <p:nvPr/>
          </p:nvSpPr>
          <p:spPr>
            <a:xfrm>
              <a:off x="5904500" y="3830900"/>
              <a:ext cx="27725" cy="15075"/>
            </a:xfrm>
            <a:custGeom>
              <a:avLst/>
              <a:gdLst/>
              <a:ahLst/>
              <a:cxnLst/>
              <a:rect l="l" t="t" r="r" b="b"/>
              <a:pathLst>
                <a:path w="1109" h="603" extrusionOk="0">
                  <a:moveTo>
                    <a:pt x="1" y="0"/>
                  </a:moveTo>
                  <a:lnTo>
                    <a:pt x="1" y="602"/>
                  </a:lnTo>
                  <a:lnTo>
                    <a:pt x="1109" y="602"/>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0"/>
            <p:cNvSpPr/>
            <p:nvPr/>
          </p:nvSpPr>
          <p:spPr>
            <a:xfrm>
              <a:off x="5908450" y="3847525"/>
              <a:ext cx="31700" cy="26950"/>
            </a:xfrm>
            <a:custGeom>
              <a:avLst/>
              <a:gdLst/>
              <a:ahLst/>
              <a:cxnLst/>
              <a:rect l="l" t="t" r="r" b="b"/>
              <a:pathLst>
                <a:path w="1268" h="1078" extrusionOk="0">
                  <a:moveTo>
                    <a:pt x="951" y="0"/>
                  </a:moveTo>
                  <a:lnTo>
                    <a:pt x="1" y="539"/>
                  </a:lnTo>
                  <a:lnTo>
                    <a:pt x="318" y="1077"/>
                  </a:lnTo>
                  <a:lnTo>
                    <a:pt x="1268" y="507"/>
                  </a:lnTo>
                  <a:lnTo>
                    <a:pt x="95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5927450" y="3860975"/>
              <a:ext cx="26950" cy="31700"/>
            </a:xfrm>
            <a:custGeom>
              <a:avLst/>
              <a:gdLst/>
              <a:ahLst/>
              <a:cxnLst/>
              <a:rect l="l" t="t" r="r" b="b"/>
              <a:pathLst>
                <a:path w="1078" h="1268" extrusionOk="0">
                  <a:moveTo>
                    <a:pt x="571" y="1"/>
                  </a:moveTo>
                  <a:lnTo>
                    <a:pt x="1" y="983"/>
                  </a:lnTo>
                  <a:lnTo>
                    <a:pt x="539" y="1268"/>
                  </a:lnTo>
                  <a:lnTo>
                    <a:pt x="1078" y="318"/>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5955975" y="3868900"/>
              <a:ext cx="15050" cy="27725"/>
            </a:xfrm>
            <a:custGeom>
              <a:avLst/>
              <a:gdLst/>
              <a:ahLst/>
              <a:cxnLst/>
              <a:rect l="l" t="t" r="r" b="b"/>
              <a:pathLst>
                <a:path w="602" h="1109" extrusionOk="0">
                  <a:moveTo>
                    <a:pt x="0" y="1"/>
                  </a:moveTo>
                  <a:lnTo>
                    <a:pt x="0" y="1109"/>
                  </a:lnTo>
                  <a:lnTo>
                    <a:pt x="602" y="1109"/>
                  </a:lnTo>
                  <a:lnTo>
                    <a:pt x="60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5972600" y="3861775"/>
              <a:ext cx="26925" cy="30900"/>
            </a:xfrm>
            <a:custGeom>
              <a:avLst/>
              <a:gdLst/>
              <a:ahLst/>
              <a:cxnLst/>
              <a:rect l="l" t="t" r="r" b="b"/>
              <a:pathLst>
                <a:path w="1077" h="1236" extrusionOk="0">
                  <a:moveTo>
                    <a:pt x="507" y="0"/>
                  </a:moveTo>
                  <a:lnTo>
                    <a:pt x="0" y="286"/>
                  </a:lnTo>
                  <a:lnTo>
                    <a:pt x="570" y="1236"/>
                  </a:lnTo>
                  <a:lnTo>
                    <a:pt x="1077" y="951"/>
                  </a:ln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5986050" y="3846725"/>
              <a:ext cx="31700" cy="26950"/>
            </a:xfrm>
            <a:custGeom>
              <a:avLst/>
              <a:gdLst/>
              <a:ahLst/>
              <a:cxnLst/>
              <a:rect l="l" t="t" r="r" b="b"/>
              <a:pathLst>
                <a:path w="1268" h="1078" extrusionOk="0">
                  <a:moveTo>
                    <a:pt x="317" y="1"/>
                  </a:moveTo>
                  <a:lnTo>
                    <a:pt x="0" y="507"/>
                  </a:lnTo>
                  <a:lnTo>
                    <a:pt x="982" y="1078"/>
                  </a:lnTo>
                  <a:lnTo>
                    <a:pt x="1267" y="571"/>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5993975" y="3830900"/>
              <a:ext cx="27725" cy="14275"/>
            </a:xfrm>
            <a:custGeom>
              <a:avLst/>
              <a:gdLst/>
              <a:ahLst/>
              <a:cxnLst/>
              <a:rect l="l" t="t" r="r" b="b"/>
              <a:pathLst>
                <a:path w="1109" h="571" extrusionOk="0">
                  <a:moveTo>
                    <a:pt x="0" y="0"/>
                  </a:moveTo>
                  <a:lnTo>
                    <a:pt x="0" y="570"/>
                  </a:lnTo>
                  <a:lnTo>
                    <a:pt x="1109" y="570"/>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5986050" y="3801600"/>
              <a:ext cx="31700" cy="26950"/>
            </a:xfrm>
            <a:custGeom>
              <a:avLst/>
              <a:gdLst/>
              <a:ahLst/>
              <a:cxnLst/>
              <a:rect l="l" t="t" r="r" b="b"/>
              <a:pathLst>
                <a:path w="1268" h="1078" extrusionOk="0">
                  <a:moveTo>
                    <a:pt x="982" y="1"/>
                  </a:moveTo>
                  <a:lnTo>
                    <a:pt x="0" y="571"/>
                  </a:lnTo>
                  <a:lnTo>
                    <a:pt x="317" y="1077"/>
                  </a:lnTo>
                  <a:lnTo>
                    <a:pt x="1267" y="539"/>
                  </a:lnTo>
                  <a:lnTo>
                    <a:pt x="98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0"/>
            <p:cNvSpPr/>
            <p:nvPr/>
          </p:nvSpPr>
          <p:spPr>
            <a:xfrm>
              <a:off x="5971800" y="3783400"/>
              <a:ext cx="26950" cy="31700"/>
            </a:xfrm>
            <a:custGeom>
              <a:avLst/>
              <a:gdLst/>
              <a:ahLst/>
              <a:cxnLst/>
              <a:rect l="l" t="t" r="r" b="b"/>
              <a:pathLst>
                <a:path w="1078" h="1268" extrusionOk="0">
                  <a:moveTo>
                    <a:pt x="570" y="0"/>
                  </a:moveTo>
                  <a:lnTo>
                    <a:pt x="0" y="950"/>
                  </a:lnTo>
                  <a:lnTo>
                    <a:pt x="539" y="1267"/>
                  </a:lnTo>
                  <a:lnTo>
                    <a:pt x="1077" y="317"/>
                  </a:lnTo>
                  <a:lnTo>
                    <a:pt x="57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6069975" y="3868900"/>
              <a:ext cx="62575" cy="62575"/>
            </a:xfrm>
            <a:custGeom>
              <a:avLst/>
              <a:gdLst/>
              <a:ahLst/>
              <a:cxnLst/>
              <a:rect l="l" t="t" r="r" b="b"/>
              <a:pathLst>
                <a:path w="2503" h="2503" extrusionOk="0">
                  <a:moveTo>
                    <a:pt x="1267" y="697"/>
                  </a:moveTo>
                  <a:cubicBezTo>
                    <a:pt x="1552" y="697"/>
                    <a:pt x="1805" y="951"/>
                    <a:pt x="1805" y="1236"/>
                  </a:cubicBezTo>
                  <a:cubicBezTo>
                    <a:pt x="1805" y="1552"/>
                    <a:pt x="1552" y="1806"/>
                    <a:pt x="1267" y="1806"/>
                  </a:cubicBezTo>
                  <a:cubicBezTo>
                    <a:pt x="950" y="1806"/>
                    <a:pt x="697" y="1552"/>
                    <a:pt x="697" y="1236"/>
                  </a:cubicBezTo>
                  <a:cubicBezTo>
                    <a:pt x="697" y="951"/>
                    <a:pt x="950" y="697"/>
                    <a:pt x="1267" y="697"/>
                  </a:cubicBezTo>
                  <a:close/>
                  <a:moveTo>
                    <a:pt x="1267" y="1"/>
                  </a:moveTo>
                  <a:cubicBezTo>
                    <a:pt x="570" y="1"/>
                    <a:pt x="0" y="571"/>
                    <a:pt x="0" y="1236"/>
                  </a:cubicBezTo>
                  <a:cubicBezTo>
                    <a:pt x="0" y="1932"/>
                    <a:pt x="570" y="2502"/>
                    <a:pt x="1267" y="2502"/>
                  </a:cubicBezTo>
                  <a:cubicBezTo>
                    <a:pt x="1964" y="2502"/>
                    <a:pt x="2502" y="1932"/>
                    <a:pt x="2502" y="1236"/>
                  </a:cubicBezTo>
                  <a:cubicBezTo>
                    <a:pt x="2502" y="571"/>
                    <a:pt x="1964" y="1"/>
                    <a:pt x="12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6096100" y="3860200"/>
              <a:ext cx="10325" cy="19025"/>
            </a:xfrm>
            <a:custGeom>
              <a:avLst/>
              <a:gdLst/>
              <a:ahLst/>
              <a:cxnLst/>
              <a:rect l="l" t="t" r="r" b="b"/>
              <a:pathLst>
                <a:path w="413" h="761" extrusionOk="0">
                  <a:moveTo>
                    <a:pt x="0" y="0"/>
                  </a:moveTo>
                  <a:lnTo>
                    <a:pt x="0" y="760"/>
                  </a:lnTo>
                  <a:lnTo>
                    <a:pt x="412" y="760"/>
                  </a:lnTo>
                  <a:lnTo>
                    <a:pt x="41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6077100" y="3863350"/>
              <a:ext cx="18225" cy="20625"/>
            </a:xfrm>
            <a:custGeom>
              <a:avLst/>
              <a:gdLst/>
              <a:ahLst/>
              <a:cxnLst/>
              <a:rect l="l" t="t" r="r" b="b"/>
              <a:pathLst>
                <a:path w="729" h="825" extrusionOk="0">
                  <a:moveTo>
                    <a:pt x="349" y="1"/>
                  </a:moveTo>
                  <a:lnTo>
                    <a:pt x="0" y="191"/>
                  </a:lnTo>
                  <a:lnTo>
                    <a:pt x="380" y="824"/>
                  </a:lnTo>
                  <a:lnTo>
                    <a:pt x="729" y="634"/>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6064425" y="3876025"/>
              <a:ext cx="21400" cy="18225"/>
            </a:xfrm>
            <a:custGeom>
              <a:avLst/>
              <a:gdLst/>
              <a:ahLst/>
              <a:cxnLst/>
              <a:rect l="l" t="t" r="r" b="b"/>
              <a:pathLst>
                <a:path w="856" h="729"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6061275" y="3895025"/>
              <a:ext cx="19025" cy="10325"/>
            </a:xfrm>
            <a:custGeom>
              <a:avLst/>
              <a:gdLst/>
              <a:ahLst/>
              <a:cxnLst/>
              <a:rect l="l" t="t" r="r" b="b"/>
              <a:pathLst>
                <a:path w="761" h="413" extrusionOk="0">
                  <a:moveTo>
                    <a:pt x="0" y="1"/>
                  </a:moveTo>
                  <a:lnTo>
                    <a:pt x="0" y="412"/>
                  </a:lnTo>
                  <a:lnTo>
                    <a:pt x="760" y="412"/>
                  </a:lnTo>
                  <a:lnTo>
                    <a:pt x="76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0"/>
            <p:cNvSpPr/>
            <p:nvPr/>
          </p:nvSpPr>
          <p:spPr>
            <a:xfrm>
              <a:off x="6064425" y="3906100"/>
              <a:ext cx="21400" cy="18250"/>
            </a:xfrm>
            <a:custGeom>
              <a:avLst/>
              <a:gdLst/>
              <a:ahLst/>
              <a:cxnLst/>
              <a:rect l="l" t="t" r="r" b="b"/>
              <a:pathLst>
                <a:path w="856" h="730" extrusionOk="0">
                  <a:moveTo>
                    <a:pt x="666" y="1"/>
                  </a:moveTo>
                  <a:lnTo>
                    <a:pt x="1" y="381"/>
                  </a:lnTo>
                  <a:lnTo>
                    <a:pt x="222" y="729"/>
                  </a:lnTo>
                  <a:lnTo>
                    <a:pt x="856" y="381"/>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0"/>
            <p:cNvSpPr/>
            <p:nvPr/>
          </p:nvSpPr>
          <p:spPr>
            <a:xfrm>
              <a:off x="6077100" y="3915600"/>
              <a:ext cx="18225" cy="21425"/>
            </a:xfrm>
            <a:custGeom>
              <a:avLst/>
              <a:gdLst/>
              <a:ahLst/>
              <a:cxnLst/>
              <a:rect l="l" t="t" r="r" b="b"/>
              <a:pathLst>
                <a:path w="729" h="857" extrusionOk="0">
                  <a:moveTo>
                    <a:pt x="380" y="1"/>
                  </a:moveTo>
                  <a:lnTo>
                    <a:pt x="0" y="666"/>
                  </a:lnTo>
                  <a:lnTo>
                    <a:pt x="349" y="856"/>
                  </a:lnTo>
                  <a:lnTo>
                    <a:pt x="729" y="223"/>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6096900" y="3921150"/>
              <a:ext cx="9525" cy="19025"/>
            </a:xfrm>
            <a:custGeom>
              <a:avLst/>
              <a:gdLst/>
              <a:ahLst/>
              <a:cxnLst/>
              <a:rect l="l" t="t" r="r" b="b"/>
              <a:pathLst>
                <a:path w="381" h="761" extrusionOk="0">
                  <a:moveTo>
                    <a:pt x="0" y="1"/>
                  </a:moveTo>
                  <a:lnTo>
                    <a:pt x="0" y="761"/>
                  </a:lnTo>
                  <a:lnTo>
                    <a:pt x="380" y="761"/>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6107175" y="3915600"/>
              <a:ext cx="18250" cy="21425"/>
            </a:xfrm>
            <a:custGeom>
              <a:avLst/>
              <a:gdLst/>
              <a:ahLst/>
              <a:cxnLst/>
              <a:rect l="l" t="t" r="r" b="b"/>
              <a:pathLst>
                <a:path w="730" h="857" extrusionOk="0">
                  <a:moveTo>
                    <a:pt x="349" y="1"/>
                  </a:moveTo>
                  <a:lnTo>
                    <a:pt x="1" y="223"/>
                  </a:lnTo>
                  <a:lnTo>
                    <a:pt x="381" y="856"/>
                  </a:lnTo>
                  <a:lnTo>
                    <a:pt x="729" y="666"/>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6117475" y="3906100"/>
              <a:ext cx="21400" cy="18250"/>
            </a:xfrm>
            <a:custGeom>
              <a:avLst/>
              <a:gdLst/>
              <a:ahLst/>
              <a:cxnLst/>
              <a:rect l="l" t="t" r="r" b="b"/>
              <a:pathLst>
                <a:path w="856" h="730"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6122225" y="3895025"/>
              <a:ext cx="19025" cy="10325"/>
            </a:xfrm>
            <a:custGeom>
              <a:avLst/>
              <a:gdLst/>
              <a:ahLst/>
              <a:cxnLst/>
              <a:rect l="l" t="t" r="r" b="b"/>
              <a:pathLst>
                <a:path w="761" h="413" extrusionOk="0">
                  <a:moveTo>
                    <a:pt x="1" y="1"/>
                  </a:moveTo>
                  <a:lnTo>
                    <a:pt x="1" y="412"/>
                  </a:lnTo>
                  <a:lnTo>
                    <a:pt x="761" y="412"/>
                  </a:lnTo>
                  <a:lnTo>
                    <a:pt x="76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6116675" y="3876025"/>
              <a:ext cx="21400" cy="17450"/>
            </a:xfrm>
            <a:custGeom>
              <a:avLst/>
              <a:gdLst/>
              <a:ahLst/>
              <a:cxnLst/>
              <a:rect l="l" t="t" r="r" b="b"/>
              <a:pathLst>
                <a:path w="856" h="698" extrusionOk="0">
                  <a:moveTo>
                    <a:pt x="666" y="1"/>
                  </a:moveTo>
                  <a:lnTo>
                    <a:pt x="1" y="349"/>
                  </a:lnTo>
                  <a:lnTo>
                    <a:pt x="223" y="697"/>
                  </a:lnTo>
                  <a:lnTo>
                    <a:pt x="856" y="349"/>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6107175" y="3862575"/>
              <a:ext cx="18250" cy="21400"/>
            </a:xfrm>
            <a:custGeom>
              <a:avLst/>
              <a:gdLst/>
              <a:ahLst/>
              <a:cxnLst/>
              <a:rect l="l" t="t" r="r" b="b"/>
              <a:pathLst>
                <a:path w="730" h="856" extrusionOk="0">
                  <a:moveTo>
                    <a:pt x="381" y="0"/>
                  </a:moveTo>
                  <a:lnTo>
                    <a:pt x="1" y="665"/>
                  </a:lnTo>
                  <a:lnTo>
                    <a:pt x="349" y="855"/>
                  </a:lnTo>
                  <a:lnTo>
                    <a:pt x="729" y="222"/>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5973375" y="3924325"/>
              <a:ext cx="50700" cy="51475"/>
            </a:xfrm>
            <a:custGeom>
              <a:avLst/>
              <a:gdLst/>
              <a:ahLst/>
              <a:cxnLst/>
              <a:rect l="l" t="t" r="r" b="b"/>
              <a:pathLst>
                <a:path w="2028" h="2059" extrusionOk="0">
                  <a:moveTo>
                    <a:pt x="1014" y="570"/>
                  </a:moveTo>
                  <a:cubicBezTo>
                    <a:pt x="1267" y="570"/>
                    <a:pt x="1458" y="792"/>
                    <a:pt x="1458" y="1014"/>
                  </a:cubicBezTo>
                  <a:cubicBezTo>
                    <a:pt x="1458" y="1267"/>
                    <a:pt x="1267" y="1489"/>
                    <a:pt x="1014" y="1489"/>
                  </a:cubicBezTo>
                  <a:cubicBezTo>
                    <a:pt x="761" y="1489"/>
                    <a:pt x="571" y="1267"/>
                    <a:pt x="571" y="1014"/>
                  </a:cubicBezTo>
                  <a:cubicBezTo>
                    <a:pt x="571" y="792"/>
                    <a:pt x="761" y="570"/>
                    <a:pt x="1014" y="570"/>
                  </a:cubicBezTo>
                  <a:close/>
                  <a:moveTo>
                    <a:pt x="1014" y="0"/>
                  </a:moveTo>
                  <a:cubicBezTo>
                    <a:pt x="444" y="0"/>
                    <a:pt x="1" y="475"/>
                    <a:pt x="1" y="1014"/>
                  </a:cubicBezTo>
                  <a:cubicBezTo>
                    <a:pt x="1" y="1584"/>
                    <a:pt x="444" y="2059"/>
                    <a:pt x="1014" y="2059"/>
                  </a:cubicBezTo>
                  <a:cubicBezTo>
                    <a:pt x="1584" y="2059"/>
                    <a:pt x="2028" y="1584"/>
                    <a:pt x="2028" y="1014"/>
                  </a:cubicBezTo>
                  <a:cubicBezTo>
                    <a:pt x="2028" y="475"/>
                    <a:pt x="1584" y="0"/>
                    <a:pt x="101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5994750" y="3917975"/>
              <a:ext cx="7950" cy="15075"/>
            </a:xfrm>
            <a:custGeom>
              <a:avLst/>
              <a:gdLst/>
              <a:ahLst/>
              <a:cxnLst/>
              <a:rect l="l" t="t" r="r" b="b"/>
              <a:pathLst>
                <a:path w="318" h="603" extrusionOk="0">
                  <a:moveTo>
                    <a:pt x="1" y="1"/>
                  </a:moveTo>
                  <a:lnTo>
                    <a:pt x="1" y="603"/>
                  </a:lnTo>
                  <a:lnTo>
                    <a:pt x="317" y="603"/>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5978925" y="3920350"/>
              <a:ext cx="15075" cy="17450"/>
            </a:xfrm>
            <a:custGeom>
              <a:avLst/>
              <a:gdLst/>
              <a:ahLst/>
              <a:cxnLst/>
              <a:rect l="l" t="t" r="r" b="b"/>
              <a:pathLst>
                <a:path w="603" h="698" extrusionOk="0">
                  <a:moveTo>
                    <a:pt x="285" y="1"/>
                  </a:moveTo>
                  <a:lnTo>
                    <a:pt x="0" y="159"/>
                  </a:lnTo>
                  <a:lnTo>
                    <a:pt x="317" y="698"/>
                  </a:lnTo>
                  <a:lnTo>
                    <a:pt x="602" y="508"/>
                  </a:lnTo>
                  <a:lnTo>
                    <a:pt x="28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5968625" y="3929875"/>
              <a:ext cx="17450" cy="15050"/>
            </a:xfrm>
            <a:custGeom>
              <a:avLst/>
              <a:gdLst/>
              <a:ahLst/>
              <a:cxnLst/>
              <a:rect l="l" t="t" r="r" b="b"/>
              <a:pathLst>
                <a:path w="698" h="602" extrusionOk="0">
                  <a:moveTo>
                    <a:pt x="159" y="0"/>
                  </a:moveTo>
                  <a:lnTo>
                    <a:pt x="1" y="285"/>
                  </a:lnTo>
                  <a:lnTo>
                    <a:pt x="539" y="602"/>
                  </a:lnTo>
                  <a:lnTo>
                    <a:pt x="697" y="317"/>
                  </a:lnTo>
                  <a:lnTo>
                    <a:pt x="15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0"/>
            <p:cNvSpPr/>
            <p:nvPr/>
          </p:nvSpPr>
          <p:spPr>
            <a:xfrm>
              <a:off x="5966250" y="3945700"/>
              <a:ext cx="15875" cy="8725"/>
            </a:xfrm>
            <a:custGeom>
              <a:avLst/>
              <a:gdLst/>
              <a:ahLst/>
              <a:cxnLst/>
              <a:rect l="l" t="t" r="r" b="b"/>
              <a:pathLst>
                <a:path w="635" h="349" extrusionOk="0">
                  <a:moveTo>
                    <a:pt x="1" y="0"/>
                  </a:moveTo>
                  <a:lnTo>
                    <a:pt x="1" y="349"/>
                  </a:lnTo>
                  <a:lnTo>
                    <a:pt x="634" y="349"/>
                  </a:lnTo>
                  <a:lnTo>
                    <a:pt x="63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5968625" y="3955200"/>
              <a:ext cx="17450" cy="15075"/>
            </a:xfrm>
            <a:custGeom>
              <a:avLst/>
              <a:gdLst/>
              <a:ahLst/>
              <a:cxnLst/>
              <a:rect l="l" t="t" r="r" b="b"/>
              <a:pathLst>
                <a:path w="698" h="603" extrusionOk="0">
                  <a:moveTo>
                    <a:pt x="539" y="0"/>
                  </a:moveTo>
                  <a:lnTo>
                    <a:pt x="1" y="317"/>
                  </a:lnTo>
                  <a:lnTo>
                    <a:pt x="159" y="602"/>
                  </a:lnTo>
                  <a:lnTo>
                    <a:pt x="697"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5978925" y="3963125"/>
              <a:ext cx="15075" cy="17425"/>
            </a:xfrm>
            <a:custGeom>
              <a:avLst/>
              <a:gdLst/>
              <a:ahLst/>
              <a:cxnLst/>
              <a:rect l="l" t="t" r="r" b="b"/>
              <a:pathLst>
                <a:path w="603" h="697" extrusionOk="0">
                  <a:moveTo>
                    <a:pt x="317" y="0"/>
                  </a:moveTo>
                  <a:lnTo>
                    <a:pt x="0" y="507"/>
                  </a:lnTo>
                  <a:lnTo>
                    <a:pt x="285" y="697"/>
                  </a:lnTo>
                  <a:lnTo>
                    <a:pt x="602" y="158"/>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5994750" y="3967075"/>
              <a:ext cx="8750" cy="15075"/>
            </a:xfrm>
            <a:custGeom>
              <a:avLst/>
              <a:gdLst/>
              <a:ahLst/>
              <a:cxnLst/>
              <a:rect l="l" t="t" r="r" b="b"/>
              <a:pathLst>
                <a:path w="350" h="603" extrusionOk="0">
                  <a:moveTo>
                    <a:pt x="1" y="0"/>
                  </a:moveTo>
                  <a:lnTo>
                    <a:pt x="1" y="602"/>
                  </a:lnTo>
                  <a:lnTo>
                    <a:pt x="349" y="602"/>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6004250" y="3962325"/>
              <a:ext cx="14275" cy="17450"/>
            </a:xfrm>
            <a:custGeom>
              <a:avLst/>
              <a:gdLst/>
              <a:ahLst/>
              <a:cxnLst/>
              <a:rect l="l" t="t" r="r" b="b"/>
              <a:pathLst>
                <a:path w="571" h="698" extrusionOk="0">
                  <a:moveTo>
                    <a:pt x="286" y="0"/>
                  </a:moveTo>
                  <a:lnTo>
                    <a:pt x="1" y="159"/>
                  </a:lnTo>
                  <a:lnTo>
                    <a:pt x="286" y="697"/>
                  </a:lnTo>
                  <a:lnTo>
                    <a:pt x="571" y="539"/>
                  </a:ln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6012175" y="3954400"/>
              <a:ext cx="16650" cy="15075"/>
            </a:xfrm>
            <a:custGeom>
              <a:avLst/>
              <a:gdLst/>
              <a:ahLst/>
              <a:cxnLst/>
              <a:rect l="l" t="t" r="r" b="b"/>
              <a:pathLst>
                <a:path w="666" h="603" extrusionOk="0">
                  <a:moveTo>
                    <a:pt x="159" y="1"/>
                  </a:moveTo>
                  <a:lnTo>
                    <a:pt x="1" y="286"/>
                  </a:lnTo>
                  <a:lnTo>
                    <a:pt x="507" y="602"/>
                  </a:lnTo>
                  <a:lnTo>
                    <a:pt x="666" y="317"/>
                  </a:ln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6016125" y="3945700"/>
              <a:ext cx="15075" cy="7950"/>
            </a:xfrm>
            <a:custGeom>
              <a:avLst/>
              <a:gdLst/>
              <a:ahLst/>
              <a:cxnLst/>
              <a:rect l="l" t="t" r="r" b="b"/>
              <a:pathLst>
                <a:path w="603" h="318" extrusionOk="0">
                  <a:moveTo>
                    <a:pt x="1" y="0"/>
                  </a:moveTo>
                  <a:lnTo>
                    <a:pt x="1" y="317"/>
                  </a:lnTo>
                  <a:lnTo>
                    <a:pt x="603" y="317"/>
                  </a:lnTo>
                  <a:lnTo>
                    <a:pt x="6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6011375" y="3929875"/>
              <a:ext cx="17450" cy="15050"/>
            </a:xfrm>
            <a:custGeom>
              <a:avLst/>
              <a:gdLst/>
              <a:ahLst/>
              <a:cxnLst/>
              <a:rect l="l" t="t" r="r" b="b"/>
              <a:pathLst>
                <a:path w="698" h="602" extrusionOk="0">
                  <a:moveTo>
                    <a:pt x="539" y="0"/>
                  </a:moveTo>
                  <a:lnTo>
                    <a:pt x="1" y="317"/>
                  </a:lnTo>
                  <a:lnTo>
                    <a:pt x="159" y="602"/>
                  </a:lnTo>
                  <a:lnTo>
                    <a:pt x="698"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6003475" y="3919575"/>
              <a:ext cx="15050" cy="17450"/>
            </a:xfrm>
            <a:custGeom>
              <a:avLst/>
              <a:gdLst/>
              <a:ahLst/>
              <a:cxnLst/>
              <a:rect l="l" t="t" r="r" b="b"/>
              <a:pathLst>
                <a:path w="602" h="698" extrusionOk="0">
                  <a:moveTo>
                    <a:pt x="317" y="0"/>
                  </a:moveTo>
                  <a:lnTo>
                    <a:pt x="0" y="539"/>
                  </a:lnTo>
                  <a:lnTo>
                    <a:pt x="285" y="697"/>
                  </a:lnTo>
                  <a:lnTo>
                    <a:pt x="602" y="159"/>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5999500" y="3787350"/>
              <a:ext cx="241500" cy="362625"/>
            </a:xfrm>
            <a:custGeom>
              <a:avLst/>
              <a:gdLst/>
              <a:ahLst/>
              <a:cxnLst/>
              <a:rect l="l" t="t" r="r" b="b"/>
              <a:pathLst>
                <a:path w="9660" h="14505" extrusionOk="0">
                  <a:moveTo>
                    <a:pt x="6145" y="1"/>
                  </a:moveTo>
                  <a:lnTo>
                    <a:pt x="6145" y="1"/>
                  </a:lnTo>
                  <a:cubicBezTo>
                    <a:pt x="6303" y="381"/>
                    <a:pt x="6398" y="761"/>
                    <a:pt x="6461" y="1172"/>
                  </a:cubicBezTo>
                  <a:cubicBezTo>
                    <a:pt x="6715" y="2819"/>
                    <a:pt x="6430" y="4593"/>
                    <a:pt x="5416" y="5891"/>
                  </a:cubicBezTo>
                  <a:cubicBezTo>
                    <a:pt x="3928" y="7791"/>
                    <a:pt x="1046" y="8520"/>
                    <a:pt x="1" y="10641"/>
                  </a:cubicBezTo>
                  <a:cubicBezTo>
                    <a:pt x="349" y="10958"/>
                    <a:pt x="793" y="11148"/>
                    <a:pt x="1299" y="11148"/>
                  </a:cubicBezTo>
                  <a:cubicBezTo>
                    <a:pt x="1648" y="11591"/>
                    <a:pt x="2186" y="11845"/>
                    <a:pt x="2819" y="11845"/>
                  </a:cubicBezTo>
                  <a:cubicBezTo>
                    <a:pt x="3104" y="11845"/>
                    <a:pt x="3358" y="11781"/>
                    <a:pt x="3611" y="11686"/>
                  </a:cubicBezTo>
                  <a:cubicBezTo>
                    <a:pt x="3864" y="12225"/>
                    <a:pt x="4118" y="13112"/>
                    <a:pt x="3959" y="14378"/>
                  </a:cubicBezTo>
                  <a:lnTo>
                    <a:pt x="5290" y="14505"/>
                  </a:lnTo>
                  <a:cubicBezTo>
                    <a:pt x="5290" y="14505"/>
                    <a:pt x="5353" y="12732"/>
                    <a:pt x="5131" y="11528"/>
                  </a:cubicBezTo>
                  <a:lnTo>
                    <a:pt x="5131" y="11528"/>
                  </a:lnTo>
                  <a:cubicBezTo>
                    <a:pt x="5290" y="11560"/>
                    <a:pt x="5448" y="11591"/>
                    <a:pt x="5606" y="11591"/>
                  </a:cubicBezTo>
                  <a:cubicBezTo>
                    <a:pt x="6683" y="11591"/>
                    <a:pt x="7570" y="10705"/>
                    <a:pt x="7570" y="9628"/>
                  </a:cubicBezTo>
                  <a:cubicBezTo>
                    <a:pt x="7570" y="9470"/>
                    <a:pt x="7538" y="9343"/>
                    <a:pt x="7506" y="9185"/>
                  </a:cubicBezTo>
                  <a:lnTo>
                    <a:pt x="7696" y="9185"/>
                  </a:lnTo>
                  <a:cubicBezTo>
                    <a:pt x="8773" y="9185"/>
                    <a:pt x="9660" y="8330"/>
                    <a:pt x="9660" y="7253"/>
                  </a:cubicBezTo>
                  <a:cubicBezTo>
                    <a:pt x="9660" y="6873"/>
                    <a:pt x="9565" y="6556"/>
                    <a:pt x="9375" y="6271"/>
                  </a:cubicBezTo>
                  <a:cubicBezTo>
                    <a:pt x="9565" y="5954"/>
                    <a:pt x="9660" y="5638"/>
                    <a:pt x="9660" y="5258"/>
                  </a:cubicBezTo>
                  <a:cubicBezTo>
                    <a:pt x="9660" y="4593"/>
                    <a:pt x="9312" y="3991"/>
                    <a:pt x="8805" y="3643"/>
                  </a:cubicBezTo>
                  <a:cubicBezTo>
                    <a:pt x="8678" y="2914"/>
                    <a:pt x="8108" y="2312"/>
                    <a:pt x="7380" y="2122"/>
                  </a:cubicBezTo>
                  <a:cubicBezTo>
                    <a:pt x="7411" y="2027"/>
                    <a:pt x="7411" y="1901"/>
                    <a:pt x="7411" y="1806"/>
                  </a:cubicBezTo>
                  <a:cubicBezTo>
                    <a:pt x="7411" y="982"/>
                    <a:pt x="6905" y="286"/>
                    <a:pt x="614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4309175" y="2199150"/>
              <a:ext cx="149650" cy="56250"/>
            </a:xfrm>
            <a:custGeom>
              <a:avLst/>
              <a:gdLst/>
              <a:ahLst/>
              <a:cxnLst/>
              <a:rect l="l" t="t" r="r" b="b"/>
              <a:pathLst>
                <a:path w="5986" h="2250" extrusionOk="0">
                  <a:moveTo>
                    <a:pt x="95" y="1"/>
                  </a:moveTo>
                  <a:cubicBezTo>
                    <a:pt x="64" y="1"/>
                    <a:pt x="0" y="32"/>
                    <a:pt x="0" y="96"/>
                  </a:cubicBezTo>
                  <a:cubicBezTo>
                    <a:pt x="0" y="127"/>
                    <a:pt x="32" y="191"/>
                    <a:pt x="95" y="191"/>
                  </a:cubicBezTo>
                  <a:cubicBezTo>
                    <a:pt x="127" y="191"/>
                    <a:pt x="4339" y="444"/>
                    <a:pt x="5827" y="2218"/>
                  </a:cubicBezTo>
                  <a:cubicBezTo>
                    <a:pt x="5827" y="2249"/>
                    <a:pt x="5859" y="2249"/>
                    <a:pt x="5891" y="2249"/>
                  </a:cubicBezTo>
                  <a:cubicBezTo>
                    <a:pt x="5891" y="2249"/>
                    <a:pt x="5922" y="2249"/>
                    <a:pt x="5954" y="2218"/>
                  </a:cubicBezTo>
                  <a:cubicBezTo>
                    <a:pt x="5986" y="2186"/>
                    <a:pt x="5986" y="2123"/>
                    <a:pt x="5954" y="2091"/>
                  </a:cubicBezTo>
                  <a:cubicBezTo>
                    <a:pt x="5321" y="1331"/>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4309175" y="2235575"/>
              <a:ext cx="149650" cy="56250"/>
            </a:xfrm>
            <a:custGeom>
              <a:avLst/>
              <a:gdLst/>
              <a:ahLst/>
              <a:cxnLst/>
              <a:rect l="l" t="t" r="r" b="b"/>
              <a:pathLst>
                <a:path w="5986" h="2250" extrusionOk="0">
                  <a:moveTo>
                    <a:pt x="95" y="1"/>
                  </a:moveTo>
                  <a:cubicBezTo>
                    <a:pt x="64" y="1"/>
                    <a:pt x="0" y="32"/>
                    <a:pt x="0" y="96"/>
                  </a:cubicBezTo>
                  <a:cubicBezTo>
                    <a:pt x="0" y="127"/>
                    <a:pt x="32" y="159"/>
                    <a:pt x="95" y="159"/>
                  </a:cubicBezTo>
                  <a:cubicBezTo>
                    <a:pt x="127" y="159"/>
                    <a:pt x="4339" y="412"/>
                    <a:pt x="5827" y="2217"/>
                  </a:cubicBezTo>
                  <a:cubicBezTo>
                    <a:pt x="5827" y="2217"/>
                    <a:pt x="5859" y="2249"/>
                    <a:pt x="5891" y="2249"/>
                  </a:cubicBezTo>
                  <a:cubicBezTo>
                    <a:pt x="5891" y="2249"/>
                    <a:pt x="5922" y="2217"/>
                    <a:pt x="5954" y="2217"/>
                  </a:cubicBezTo>
                  <a:cubicBezTo>
                    <a:pt x="5986" y="2186"/>
                    <a:pt x="5986" y="2122"/>
                    <a:pt x="5954" y="2091"/>
                  </a:cubicBezTo>
                  <a:cubicBezTo>
                    <a:pt x="5321" y="1299"/>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4312350" y="2268825"/>
              <a:ext cx="149650" cy="55450"/>
            </a:xfrm>
            <a:custGeom>
              <a:avLst/>
              <a:gdLst/>
              <a:ahLst/>
              <a:cxnLst/>
              <a:rect l="l" t="t" r="r" b="b"/>
              <a:pathLst>
                <a:path w="5986" h="2218" extrusionOk="0">
                  <a:moveTo>
                    <a:pt x="95" y="1"/>
                  </a:moveTo>
                  <a:cubicBezTo>
                    <a:pt x="32" y="1"/>
                    <a:pt x="0" y="32"/>
                    <a:pt x="0" y="64"/>
                  </a:cubicBezTo>
                  <a:cubicBezTo>
                    <a:pt x="0" y="127"/>
                    <a:pt x="32" y="159"/>
                    <a:pt x="63" y="159"/>
                  </a:cubicBezTo>
                  <a:cubicBezTo>
                    <a:pt x="127" y="159"/>
                    <a:pt x="4339" y="412"/>
                    <a:pt x="5795" y="2186"/>
                  </a:cubicBezTo>
                  <a:cubicBezTo>
                    <a:pt x="5827" y="2218"/>
                    <a:pt x="5859" y="2218"/>
                    <a:pt x="5859" y="2218"/>
                  </a:cubicBezTo>
                  <a:lnTo>
                    <a:pt x="5922" y="2218"/>
                  </a:lnTo>
                  <a:cubicBezTo>
                    <a:pt x="5954" y="2186"/>
                    <a:pt x="5985"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4311550" y="2311575"/>
              <a:ext cx="149650" cy="55450"/>
            </a:xfrm>
            <a:custGeom>
              <a:avLst/>
              <a:gdLst/>
              <a:ahLst/>
              <a:cxnLst/>
              <a:rect l="l" t="t" r="r" b="b"/>
              <a:pathLst>
                <a:path w="5986" h="2218" extrusionOk="0">
                  <a:moveTo>
                    <a:pt x="95" y="1"/>
                  </a:moveTo>
                  <a:cubicBezTo>
                    <a:pt x="32" y="1"/>
                    <a:pt x="0" y="32"/>
                    <a:pt x="0" y="64"/>
                  </a:cubicBezTo>
                  <a:cubicBezTo>
                    <a:pt x="0" y="127"/>
                    <a:pt x="32" y="159"/>
                    <a:pt x="64" y="159"/>
                  </a:cubicBezTo>
                  <a:cubicBezTo>
                    <a:pt x="127" y="159"/>
                    <a:pt x="4339" y="413"/>
                    <a:pt x="5796" y="2186"/>
                  </a:cubicBezTo>
                  <a:cubicBezTo>
                    <a:pt x="5827" y="2218"/>
                    <a:pt x="5859" y="2218"/>
                    <a:pt x="5891" y="2218"/>
                  </a:cubicBezTo>
                  <a:cubicBezTo>
                    <a:pt x="5891" y="2218"/>
                    <a:pt x="5922" y="2218"/>
                    <a:pt x="5922" y="2186"/>
                  </a:cubicBezTo>
                  <a:cubicBezTo>
                    <a:pt x="5954" y="2154"/>
                    <a:pt x="5986" y="2123"/>
                    <a:pt x="5954" y="2091"/>
                  </a:cubicBezTo>
                  <a:cubicBezTo>
                    <a:pt x="5289" y="1299"/>
                    <a:pt x="4117" y="729"/>
                    <a:pt x="2439" y="317"/>
                  </a:cubicBezTo>
                  <a:cubicBezTo>
                    <a:pt x="1172" y="32"/>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4311550" y="2347200"/>
              <a:ext cx="149650" cy="56250"/>
            </a:xfrm>
            <a:custGeom>
              <a:avLst/>
              <a:gdLst/>
              <a:ahLst/>
              <a:cxnLst/>
              <a:rect l="l" t="t" r="r" b="b"/>
              <a:pathLst>
                <a:path w="5986" h="2250" extrusionOk="0">
                  <a:moveTo>
                    <a:pt x="95" y="1"/>
                  </a:moveTo>
                  <a:cubicBezTo>
                    <a:pt x="32" y="1"/>
                    <a:pt x="0" y="33"/>
                    <a:pt x="0" y="96"/>
                  </a:cubicBezTo>
                  <a:cubicBezTo>
                    <a:pt x="0" y="128"/>
                    <a:pt x="32" y="159"/>
                    <a:pt x="64" y="159"/>
                  </a:cubicBezTo>
                  <a:cubicBezTo>
                    <a:pt x="127" y="159"/>
                    <a:pt x="4339" y="413"/>
                    <a:pt x="5796" y="2218"/>
                  </a:cubicBezTo>
                  <a:cubicBezTo>
                    <a:pt x="5827" y="2218"/>
                    <a:pt x="5859" y="2249"/>
                    <a:pt x="5891" y="2249"/>
                  </a:cubicBezTo>
                  <a:cubicBezTo>
                    <a:pt x="5891" y="2249"/>
                    <a:pt x="5922" y="2218"/>
                    <a:pt x="5922" y="2218"/>
                  </a:cubicBezTo>
                  <a:cubicBezTo>
                    <a:pt x="5954" y="2186"/>
                    <a:pt x="5986"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4494425" y="2199150"/>
              <a:ext cx="148875" cy="56250"/>
            </a:xfrm>
            <a:custGeom>
              <a:avLst/>
              <a:gdLst/>
              <a:ahLst/>
              <a:cxnLst/>
              <a:rect l="l" t="t" r="r" b="b"/>
              <a:pathLst>
                <a:path w="5955" h="2250" extrusionOk="0">
                  <a:moveTo>
                    <a:pt x="5891" y="1"/>
                  </a:moveTo>
                  <a:cubicBezTo>
                    <a:pt x="5860" y="1"/>
                    <a:pt x="4783" y="64"/>
                    <a:pt x="3548" y="349"/>
                  </a:cubicBezTo>
                  <a:cubicBezTo>
                    <a:pt x="1838" y="729"/>
                    <a:pt x="666" y="1331"/>
                    <a:pt x="33" y="2091"/>
                  </a:cubicBezTo>
                  <a:cubicBezTo>
                    <a:pt x="1" y="2123"/>
                    <a:pt x="1" y="2186"/>
                    <a:pt x="33" y="2218"/>
                  </a:cubicBezTo>
                  <a:cubicBezTo>
                    <a:pt x="64" y="2249"/>
                    <a:pt x="64" y="2249"/>
                    <a:pt x="96" y="2249"/>
                  </a:cubicBezTo>
                  <a:cubicBezTo>
                    <a:pt x="128" y="2249"/>
                    <a:pt x="128" y="2249"/>
                    <a:pt x="159" y="2218"/>
                  </a:cubicBezTo>
                  <a:cubicBezTo>
                    <a:pt x="1616" y="444"/>
                    <a:pt x="5860" y="191"/>
                    <a:pt x="5891" y="191"/>
                  </a:cubicBezTo>
                  <a:cubicBezTo>
                    <a:pt x="5923" y="191"/>
                    <a:pt x="5955" y="127"/>
                    <a:pt x="5955" y="96"/>
                  </a:cubicBezTo>
                  <a:cubicBezTo>
                    <a:pt x="5955" y="64"/>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4494425" y="2235575"/>
              <a:ext cx="148875" cy="56250"/>
            </a:xfrm>
            <a:custGeom>
              <a:avLst/>
              <a:gdLst/>
              <a:ahLst/>
              <a:cxnLst/>
              <a:rect l="l" t="t" r="r" b="b"/>
              <a:pathLst>
                <a:path w="5955" h="2250" extrusionOk="0">
                  <a:moveTo>
                    <a:pt x="5891" y="1"/>
                  </a:moveTo>
                  <a:cubicBezTo>
                    <a:pt x="5860" y="1"/>
                    <a:pt x="4783" y="64"/>
                    <a:pt x="3548" y="349"/>
                  </a:cubicBezTo>
                  <a:cubicBezTo>
                    <a:pt x="1838" y="729"/>
                    <a:pt x="666" y="1299"/>
                    <a:pt x="33" y="2091"/>
                  </a:cubicBezTo>
                  <a:cubicBezTo>
                    <a:pt x="1" y="2122"/>
                    <a:pt x="1" y="2186"/>
                    <a:pt x="33" y="2217"/>
                  </a:cubicBezTo>
                  <a:cubicBezTo>
                    <a:pt x="64" y="2217"/>
                    <a:pt x="64" y="2249"/>
                    <a:pt x="96" y="2249"/>
                  </a:cubicBezTo>
                  <a:cubicBezTo>
                    <a:pt x="128" y="2249"/>
                    <a:pt x="128" y="2217"/>
                    <a:pt x="159" y="2217"/>
                  </a:cubicBezTo>
                  <a:cubicBezTo>
                    <a:pt x="1616" y="412"/>
                    <a:pt x="5860" y="159"/>
                    <a:pt x="5891" y="159"/>
                  </a:cubicBezTo>
                  <a:cubicBezTo>
                    <a:pt x="5923" y="159"/>
                    <a:pt x="5955" y="127"/>
                    <a:pt x="5955" y="96"/>
                  </a:cubicBezTo>
                  <a:cubicBezTo>
                    <a:pt x="5955"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4491275" y="2268825"/>
              <a:ext cx="149650" cy="55450"/>
            </a:xfrm>
            <a:custGeom>
              <a:avLst/>
              <a:gdLst/>
              <a:ahLst/>
              <a:cxnLst/>
              <a:rect l="l" t="t" r="r" b="b"/>
              <a:pathLst>
                <a:path w="5986" h="2218" extrusionOk="0">
                  <a:moveTo>
                    <a:pt x="5891" y="1"/>
                  </a:moveTo>
                  <a:cubicBezTo>
                    <a:pt x="5891" y="1"/>
                    <a:pt x="4782" y="64"/>
                    <a:pt x="3547" y="349"/>
                  </a:cubicBezTo>
                  <a:cubicBezTo>
                    <a:pt x="1869" y="729"/>
                    <a:pt x="665" y="1299"/>
                    <a:pt x="32" y="2091"/>
                  </a:cubicBezTo>
                  <a:cubicBezTo>
                    <a:pt x="0" y="2123"/>
                    <a:pt x="0" y="2186"/>
                    <a:pt x="32" y="2218"/>
                  </a:cubicBezTo>
                  <a:lnTo>
                    <a:pt x="95" y="2218"/>
                  </a:lnTo>
                  <a:cubicBezTo>
                    <a:pt x="127" y="2218"/>
                    <a:pt x="159" y="2218"/>
                    <a:pt x="159" y="2186"/>
                  </a:cubicBezTo>
                  <a:cubicBezTo>
                    <a:pt x="1647" y="412"/>
                    <a:pt x="5859" y="159"/>
                    <a:pt x="5891" y="159"/>
                  </a:cubicBezTo>
                  <a:cubicBezTo>
                    <a:pt x="5954" y="159"/>
                    <a:pt x="5986" y="127"/>
                    <a:pt x="5986" y="64"/>
                  </a:cubicBezTo>
                  <a:cubicBezTo>
                    <a:pt x="5986" y="32"/>
                    <a:pt x="5922"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4492050" y="2311575"/>
              <a:ext cx="149675" cy="55450"/>
            </a:xfrm>
            <a:custGeom>
              <a:avLst/>
              <a:gdLst/>
              <a:ahLst/>
              <a:cxnLst/>
              <a:rect l="l" t="t" r="r" b="b"/>
              <a:pathLst>
                <a:path w="5987" h="2218" extrusionOk="0">
                  <a:moveTo>
                    <a:pt x="5891" y="1"/>
                  </a:moveTo>
                  <a:cubicBezTo>
                    <a:pt x="5860" y="1"/>
                    <a:pt x="4783" y="32"/>
                    <a:pt x="3548" y="317"/>
                  </a:cubicBezTo>
                  <a:cubicBezTo>
                    <a:pt x="1838" y="729"/>
                    <a:pt x="666" y="1299"/>
                    <a:pt x="33" y="2091"/>
                  </a:cubicBezTo>
                  <a:cubicBezTo>
                    <a:pt x="1" y="2123"/>
                    <a:pt x="1" y="2154"/>
                    <a:pt x="33" y="2186"/>
                  </a:cubicBezTo>
                  <a:cubicBezTo>
                    <a:pt x="64" y="2218"/>
                    <a:pt x="64" y="2218"/>
                    <a:pt x="96" y="2218"/>
                  </a:cubicBezTo>
                  <a:cubicBezTo>
                    <a:pt x="128" y="2218"/>
                    <a:pt x="159" y="2218"/>
                    <a:pt x="159" y="2186"/>
                  </a:cubicBezTo>
                  <a:cubicBezTo>
                    <a:pt x="1648" y="413"/>
                    <a:pt x="5860" y="159"/>
                    <a:pt x="5891" y="159"/>
                  </a:cubicBezTo>
                  <a:cubicBezTo>
                    <a:pt x="5955" y="159"/>
                    <a:pt x="5986" y="127"/>
                    <a:pt x="5986" y="64"/>
                  </a:cubicBezTo>
                  <a:cubicBezTo>
                    <a:pt x="5986"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0"/>
            <p:cNvSpPr/>
            <p:nvPr/>
          </p:nvSpPr>
          <p:spPr>
            <a:xfrm>
              <a:off x="2913350" y="3876025"/>
              <a:ext cx="169450" cy="300875"/>
            </a:xfrm>
            <a:custGeom>
              <a:avLst/>
              <a:gdLst/>
              <a:ahLst/>
              <a:cxnLst/>
              <a:rect l="l" t="t" r="r" b="b"/>
              <a:pathLst>
                <a:path w="6778" h="12035" extrusionOk="0">
                  <a:moveTo>
                    <a:pt x="6303" y="1"/>
                  </a:moveTo>
                  <a:cubicBezTo>
                    <a:pt x="5923" y="64"/>
                    <a:pt x="5195" y="127"/>
                    <a:pt x="4371" y="381"/>
                  </a:cubicBezTo>
                  <a:cubicBezTo>
                    <a:pt x="2471" y="951"/>
                    <a:pt x="1" y="2312"/>
                    <a:pt x="1" y="5764"/>
                  </a:cubicBezTo>
                  <a:lnTo>
                    <a:pt x="1" y="12035"/>
                  </a:lnTo>
                  <a:lnTo>
                    <a:pt x="3231" y="12035"/>
                  </a:lnTo>
                  <a:lnTo>
                    <a:pt x="3231" y="5923"/>
                  </a:lnTo>
                  <a:cubicBezTo>
                    <a:pt x="3231" y="5923"/>
                    <a:pt x="3294" y="3547"/>
                    <a:pt x="6303" y="3231"/>
                  </a:cubicBezTo>
                  <a:cubicBezTo>
                    <a:pt x="6461" y="3231"/>
                    <a:pt x="6620" y="3199"/>
                    <a:pt x="6778" y="3199"/>
                  </a:cubicBezTo>
                  <a:lnTo>
                    <a:pt x="6588"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0"/>
            <p:cNvSpPr/>
            <p:nvPr/>
          </p:nvSpPr>
          <p:spPr>
            <a:xfrm>
              <a:off x="2912575" y="3785775"/>
              <a:ext cx="81575" cy="120350"/>
            </a:xfrm>
            <a:custGeom>
              <a:avLst/>
              <a:gdLst/>
              <a:ahLst/>
              <a:cxnLst/>
              <a:rect l="l" t="t" r="r" b="b"/>
              <a:pathLst>
                <a:path w="3263" h="4814" extrusionOk="0">
                  <a:moveTo>
                    <a:pt x="0" y="0"/>
                  </a:moveTo>
                  <a:lnTo>
                    <a:pt x="0" y="3674"/>
                  </a:lnTo>
                  <a:lnTo>
                    <a:pt x="1647" y="4814"/>
                  </a:lnTo>
                  <a:lnTo>
                    <a:pt x="3262" y="3611"/>
                  </a:lnTo>
                  <a:lnTo>
                    <a:pt x="3262" y="0"/>
                  </a:lnTo>
                  <a:cubicBezTo>
                    <a:pt x="3262" y="0"/>
                    <a:pt x="1883" y="71"/>
                    <a:pt x="916" y="71"/>
                  </a:cubicBezTo>
                  <a:cubicBezTo>
                    <a:pt x="433" y="71"/>
                    <a:pt x="53" y="53"/>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0"/>
            <p:cNvSpPr/>
            <p:nvPr/>
          </p:nvSpPr>
          <p:spPr>
            <a:xfrm>
              <a:off x="2861900" y="3663250"/>
              <a:ext cx="186075" cy="127300"/>
            </a:xfrm>
            <a:custGeom>
              <a:avLst/>
              <a:gdLst/>
              <a:ahLst/>
              <a:cxnLst/>
              <a:rect l="l" t="t" r="r" b="b"/>
              <a:pathLst>
                <a:path w="7443" h="5092" extrusionOk="0">
                  <a:moveTo>
                    <a:pt x="3717" y="1"/>
                  </a:moveTo>
                  <a:cubicBezTo>
                    <a:pt x="3634" y="1"/>
                    <a:pt x="3547" y="40"/>
                    <a:pt x="3484" y="119"/>
                  </a:cubicBezTo>
                  <a:lnTo>
                    <a:pt x="3357" y="309"/>
                  </a:lnTo>
                  <a:lnTo>
                    <a:pt x="127" y="4648"/>
                  </a:lnTo>
                  <a:cubicBezTo>
                    <a:pt x="0" y="4838"/>
                    <a:pt x="127" y="5091"/>
                    <a:pt x="349" y="5091"/>
                  </a:cubicBezTo>
                  <a:lnTo>
                    <a:pt x="7094" y="5091"/>
                  </a:lnTo>
                  <a:cubicBezTo>
                    <a:pt x="7316" y="5091"/>
                    <a:pt x="7443" y="4838"/>
                    <a:pt x="7316" y="4648"/>
                  </a:cubicBezTo>
                  <a:lnTo>
                    <a:pt x="3927" y="119"/>
                  </a:lnTo>
                  <a:cubicBezTo>
                    <a:pt x="3880" y="40"/>
                    <a:pt x="3801" y="1"/>
                    <a:pt x="37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0"/>
            <p:cNvSpPr/>
            <p:nvPr/>
          </p:nvSpPr>
          <p:spPr>
            <a:xfrm>
              <a:off x="2698000" y="3825675"/>
              <a:ext cx="128300" cy="182275"/>
            </a:xfrm>
            <a:custGeom>
              <a:avLst/>
              <a:gdLst/>
              <a:ahLst/>
              <a:cxnLst/>
              <a:rect l="l" t="t" r="r" b="b"/>
              <a:pathLst>
                <a:path w="5132" h="7291" extrusionOk="0">
                  <a:moveTo>
                    <a:pt x="4851" y="1"/>
                  </a:moveTo>
                  <a:cubicBezTo>
                    <a:pt x="4796" y="1"/>
                    <a:pt x="4740" y="16"/>
                    <a:pt x="4688" y="51"/>
                  </a:cubicBezTo>
                  <a:lnTo>
                    <a:pt x="159" y="3440"/>
                  </a:lnTo>
                  <a:cubicBezTo>
                    <a:pt x="1" y="3535"/>
                    <a:pt x="1" y="3756"/>
                    <a:pt x="159" y="3883"/>
                  </a:cubicBezTo>
                  <a:lnTo>
                    <a:pt x="4688" y="7240"/>
                  </a:lnTo>
                  <a:cubicBezTo>
                    <a:pt x="4740" y="7275"/>
                    <a:pt x="4796" y="7290"/>
                    <a:pt x="4851" y="7290"/>
                  </a:cubicBezTo>
                  <a:cubicBezTo>
                    <a:pt x="4997" y="7290"/>
                    <a:pt x="5131" y="7179"/>
                    <a:pt x="5131" y="7018"/>
                  </a:cubicBezTo>
                  <a:lnTo>
                    <a:pt x="5131" y="273"/>
                  </a:lnTo>
                  <a:cubicBezTo>
                    <a:pt x="5131" y="112"/>
                    <a:pt x="4997" y="1"/>
                    <a:pt x="485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30"/>
          <p:cNvSpPr txBox="1"/>
          <p:nvPr/>
        </p:nvSpPr>
        <p:spPr>
          <a:xfrm>
            <a:off x="3595914" y="290825"/>
            <a:ext cx="1952171" cy="5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Fira Sans Medium"/>
                <a:ea typeface="Fira Sans Medium"/>
                <a:cs typeface="Fira Sans Medium"/>
                <a:sym typeface="Fira Sans Medium"/>
              </a:rPr>
              <a:t>Socket</a:t>
            </a:r>
            <a:endParaRPr sz="3600" dirty="0">
              <a:latin typeface="Fira Sans Medium"/>
              <a:ea typeface="Fira Sans Medium"/>
              <a:cs typeface="Fira Sans Medium"/>
              <a:sym typeface="Fira Sans Medium"/>
            </a:endParaRPr>
          </a:p>
        </p:txBody>
      </p:sp>
      <p:sp>
        <p:nvSpPr>
          <p:cNvPr id="2722" name="Google Shape;2722;p30"/>
          <p:cNvSpPr txBox="1"/>
          <p:nvPr/>
        </p:nvSpPr>
        <p:spPr>
          <a:xfrm>
            <a:off x="848618" y="3680984"/>
            <a:ext cx="1532632" cy="1101841"/>
          </a:xfrm>
          <a:prstGeom prst="rect">
            <a:avLst/>
          </a:prstGeom>
          <a:noFill/>
          <a:ln>
            <a:noFill/>
          </a:ln>
        </p:spPr>
        <p:txBody>
          <a:bodyPr spcFirstLastPara="1" wrap="square" lIns="91425" tIns="91425" rIns="91425" bIns="91425" anchor="ctr" anchorCtr="0">
            <a:noAutofit/>
          </a:bodyPr>
          <a:lstStyle/>
          <a:p>
            <a:pPr algn="ctr"/>
            <a:r>
              <a:rPr lang="vi-VN" sz="1600" dirty="0">
                <a:solidFill>
                  <a:srgbClr val="000000"/>
                </a:solidFill>
                <a:effectLst/>
                <a:latin typeface="+mn-lt"/>
                <a:sym typeface="+mn-ea"/>
              </a:rPr>
              <a:t>Tạo một ứng dụng</a:t>
            </a:r>
            <a:r>
              <a:rPr lang="en-US" altLang="vi-VN" sz="1600" dirty="0">
                <a:solidFill>
                  <a:srgbClr val="000000"/>
                </a:solidFill>
                <a:effectLst/>
                <a:latin typeface="+mn-lt"/>
                <a:sym typeface="+mn-ea"/>
              </a:rPr>
              <a:t> chat </a:t>
            </a:r>
            <a:r>
              <a:rPr lang="vi-VN" altLang="vi-VN" sz="1600" dirty="0">
                <a:solidFill>
                  <a:srgbClr val="000000"/>
                </a:solidFill>
                <a:effectLst/>
                <a:latin typeface="+mn-lt"/>
                <a:sym typeface="+mn-ea"/>
              </a:rPr>
              <a:t>và gửi file</a:t>
            </a:r>
            <a:r>
              <a:rPr lang="en-US" altLang="vi-VN" sz="1600" dirty="0">
                <a:solidFill>
                  <a:srgbClr val="000000"/>
                </a:solidFill>
                <a:effectLst/>
                <a:latin typeface="+mn-lt"/>
                <a:sym typeface="+mn-ea"/>
              </a:rPr>
              <a:t> </a:t>
            </a:r>
            <a:r>
              <a:rPr lang="en-US" altLang="vi-VN" sz="1600" dirty="0" err="1">
                <a:solidFill>
                  <a:srgbClr val="000000"/>
                </a:solidFill>
                <a:effectLst/>
                <a:latin typeface="+mn-lt"/>
                <a:sym typeface="+mn-ea"/>
              </a:rPr>
              <a:t>giữa</a:t>
            </a:r>
            <a:r>
              <a:rPr lang="en-US" altLang="vi-VN" sz="1600" dirty="0">
                <a:solidFill>
                  <a:srgbClr val="000000"/>
                </a:solidFill>
                <a:effectLst/>
                <a:latin typeface="+mn-lt"/>
                <a:sym typeface="+mn-ea"/>
              </a:rPr>
              <a:t> </a:t>
            </a:r>
            <a:r>
              <a:rPr lang="en-US" altLang="vi-VN" sz="1600" dirty="0" err="1">
                <a:solidFill>
                  <a:srgbClr val="000000"/>
                </a:solidFill>
                <a:effectLst/>
                <a:latin typeface="+mn-lt"/>
                <a:sym typeface="+mn-ea"/>
              </a:rPr>
              <a:t>nhiều</a:t>
            </a:r>
            <a:r>
              <a:rPr lang="en-US" altLang="vi-VN" sz="1600" dirty="0">
                <a:solidFill>
                  <a:srgbClr val="000000"/>
                </a:solidFill>
                <a:effectLst/>
                <a:latin typeface="+mn-lt"/>
                <a:sym typeface="+mn-ea"/>
              </a:rPr>
              <a:t> </a:t>
            </a:r>
            <a:r>
              <a:rPr lang="vi-VN" altLang="vi-VN" sz="1600" dirty="0">
                <a:solidFill>
                  <a:srgbClr val="000000"/>
                </a:solidFill>
                <a:effectLst/>
                <a:latin typeface="+mn-lt"/>
                <a:sym typeface="+mn-ea"/>
              </a:rPr>
              <a:t>client.</a:t>
            </a:r>
            <a:endParaRPr lang="vi-VN" sz="1600" i="0" u="none" strike="noStrike" dirty="0">
              <a:solidFill>
                <a:srgbClr val="000000"/>
              </a:solidFill>
              <a:effectLst/>
              <a:latin typeface="+mn-lt"/>
            </a:endParaRPr>
          </a:p>
          <a:p>
            <a:pPr marL="0" lvl="0" indent="0" algn="ctr" rtl="0">
              <a:spcBef>
                <a:spcPts val="0"/>
              </a:spcBef>
              <a:spcAft>
                <a:spcPts val="0"/>
              </a:spcAft>
              <a:buNone/>
            </a:pPr>
            <a:endParaRPr lang="en-US" sz="1200" dirty="0">
              <a:latin typeface="Fira Sans"/>
              <a:ea typeface="Fira Sans"/>
              <a:cs typeface="Fira Sans"/>
              <a:sym typeface="Fira Sans"/>
            </a:endParaRPr>
          </a:p>
        </p:txBody>
      </p:sp>
      <p:sp>
        <p:nvSpPr>
          <p:cNvPr id="2724" name="Google Shape;2724;p30"/>
          <p:cNvSpPr txBox="1"/>
          <p:nvPr/>
        </p:nvSpPr>
        <p:spPr>
          <a:xfrm>
            <a:off x="2789121" y="1198566"/>
            <a:ext cx="1505950" cy="8525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0" i="0" u="none" strike="noStrike" dirty="0">
                <a:solidFill>
                  <a:srgbClr val="000000"/>
                </a:solidFill>
                <a:effectLst/>
                <a:latin typeface="+mn-lt"/>
              </a:rPr>
              <a:t>Nhiều client trong cuộc trò chuyện</a:t>
            </a:r>
            <a:r>
              <a:rPr lang="en-US" sz="1600" b="0" i="0" u="none" strike="noStrike" dirty="0">
                <a:solidFill>
                  <a:srgbClr val="000000"/>
                </a:solidFill>
                <a:effectLst/>
                <a:latin typeface="+mn-lt"/>
              </a:rPr>
              <a:t>.</a:t>
            </a:r>
            <a:endParaRPr lang="en-US" sz="1600" dirty="0">
              <a:latin typeface="+mn-lt"/>
              <a:ea typeface="Fira Sans"/>
              <a:cs typeface="Fira Sans"/>
              <a:sym typeface="Fira Sans"/>
            </a:endParaRPr>
          </a:p>
        </p:txBody>
      </p:sp>
      <p:sp>
        <p:nvSpPr>
          <p:cNvPr id="2726" name="Google Shape;2726;p30"/>
          <p:cNvSpPr txBox="1"/>
          <p:nvPr/>
        </p:nvSpPr>
        <p:spPr>
          <a:xfrm>
            <a:off x="4395477" y="3630184"/>
            <a:ext cx="2009103" cy="13694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vi-VN" sz="1600" b="0" i="0" u="none" strike="noStrike" dirty="0">
                <a:solidFill>
                  <a:srgbClr val="000000"/>
                </a:solidFill>
                <a:effectLst/>
                <a:latin typeface="+mn-lt"/>
              </a:rPr>
              <a:t>C</a:t>
            </a:r>
            <a:r>
              <a:rPr lang="vi-VN" sz="1600" b="0" i="0" u="none" strike="noStrike" dirty="0">
                <a:solidFill>
                  <a:srgbClr val="000000"/>
                </a:solidFill>
                <a:effectLst/>
                <a:latin typeface="+mn-lt"/>
              </a:rPr>
              <a:t>lient sẽ gửi tin nhắn tới server, </a:t>
            </a:r>
            <a:r>
              <a:rPr lang="vi-VN" sz="1600" dirty="0">
                <a:solidFill>
                  <a:srgbClr val="000000"/>
                </a:solidFill>
                <a:effectLst/>
                <a:latin typeface="+mn-lt"/>
                <a:sym typeface="+mn-ea"/>
              </a:rPr>
              <a:t>Server gửi tin nhắn dạng broadcast tới </a:t>
            </a:r>
            <a:r>
              <a:rPr lang="en-US" altLang="vi-VN" sz="1600" dirty="0" err="1">
                <a:solidFill>
                  <a:srgbClr val="000000"/>
                </a:solidFill>
                <a:effectLst/>
                <a:latin typeface="+mn-lt"/>
                <a:sym typeface="+mn-ea"/>
              </a:rPr>
              <a:t>tất</a:t>
            </a:r>
            <a:r>
              <a:rPr lang="en-US" altLang="vi-VN" sz="1600" dirty="0">
                <a:solidFill>
                  <a:srgbClr val="000000"/>
                </a:solidFill>
                <a:effectLst/>
                <a:latin typeface="+mn-lt"/>
                <a:sym typeface="+mn-ea"/>
              </a:rPr>
              <a:t> </a:t>
            </a:r>
            <a:r>
              <a:rPr lang="en-US" altLang="vi-VN" sz="1600" dirty="0" err="1">
                <a:solidFill>
                  <a:srgbClr val="000000"/>
                </a:solidFill>
                <a:effectLst/>
                <a:latin typeface="+mn-lt"/>
                <a:sym typeface="+mn-ea"/>
              </a:rPr>
              <a:t>cả</a:t>
            </a:r>
            <a:r>
              <a:rPr lang="en-US" altLang="vi-VN" sz="1600" dirty="0">
                <a:solidFill>
                  <a:srgbClr val="000000"/>
                </a:solidFill>
                <a:effectLst/>
                <a:latin typeface="+mn-lt"/>
                <a:sym typeface="+mn-ea"/>
              </a:rPr>
              <a:t> </a:t>
            </a:r>
            <a:r>
              <a:rPr lang="vi-VN" sz="1600" dirty="0">
                <a:solidFill>
                  <a:srgbClr val="000000"/>
                </a:solidFill>
                <a:effectLst/>
                <a:latin typeface="+mn-lt"/>
                <a:sym typeface="+mn-ea"/>
              </a:rPr>
              <a:t>client</a:t>
            </a:r>
            <a:r>
              <a:rPr lang="en-US" sz="1600" dirty="0">
                <a:solidFill>
                  <a:srgbClr val="000000"/>
                </a:solidFill>
                <a:effectLst/>
                <a:latin typeface="Times New Roman" panose="02020603050405020304" pitchFamily="18" charset="0"/>
                <a:sym typeface="+mn-ea"/>
              </a:rPr>
              <a:t>.</a:t>
            </a:r>
            <a:endParaRPr sz="1600" dirty="0">
              <a:latin typeface="Fira Sans"/>
              <a:ea typeface="Fira Sans"/>
              <a:cs typeface="Fira Sans"/>
              <a:sym typeface="Fira Sans"/>
            </a:endParaRPr>
          </a:p>
        </p:txBody>
      </p:sp>
      <p:sp>
        <p:nvSpPr>
          <p:cNvPr id="2728" name="Google Shape;2728;p30"/>
          <p:cNvSpPr txBox="1"/>
          <p:nvPr/>
        </p:nvSpPr>
        <p:spPr>
          <a:xfrm>
            <a:off x="6474430" y="924400"/>
            <a:ext cx="1583720" cy="11837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vi-VN" sz="1600" dirty="0">
                <a:solidFill>
                  <a:srgbClr val="000000"/>
                </a:solidFill>
                <a:effectLst/>
                <a:latin typeface="+mn-lt"/>
                <a:sym typeface="+mn-ea"/>
              </a:rPr>
              <a:t>S</a:t>
            </a:r>
            <a:r>
              <a:rPr lang="vi-VN" sz="1600" b="0" i="0" u="none" strike="noStrike" dirty="0">
                <a:solidFill>
                  <a:srgbClr val="000000"/>
                </a:solidFill>
                <a:effectLst/>
                <a:latin typeface="+mn-lt"/>
              </a:rPr>
              <a:t>erver có thể thấy tất cả tin nhắn của client gửi tới</a:t>
            </a:r>
            <a:r>
              <a:rPr lang="en-US" sz="1600" b="0" i="0" u="none" strike="noStrike" dirty="0">
                <a:solidFill>
                  <a:srgbClr val="000000"/>
                </a:solidFill>
                <a:effectLst/>
                <a:latin typeface="+mn-lt"/>
              </a:rPr>
              <a:t>.</a:t>
            </a:r>
            <a:endParaRPr sz="1600" dirty="0">
              <a:latin typeface="+mn-lt"/>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89"/>
                                        </p:tgtEl>
                                        <p:attrNameLst>
                                          <p:attrName>style.visibility</p:attrName>
                                        </p:attrNameLst>
                                      </p:cBhvr>
                                      <p:to>
                                        <p:strVal val="visible"/>
                                      </p:to>
                                    </p:set>
                                    <p:animEffect transition="in" filter="barn(inVertical)">
                                      <p:cBhvr>
                                        <p:cTn id="7" dur="100"/>
                                        <p:tgtEl>
                                          <p:spTgt spid="25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22"/>
                                        </p:tgtEl>
                                        <p:attrNameLst>
                                          <p:attrName>style.visibility</p:attrName>
                                        </p:attrNameLst>
                                      </p:cBhvr>
                                      <p:to>
                                        <p:strVal val="visible"/>
                                      </p:to>
                                    </p:set>
                                    <p:anim calcmode="lin" valueType="num">
                                      <p:cBhvr additive="base">
                                        <p:cTn id="12" dur="500" fill="hold"/>
                                        <p:tgtEl>
                                          <p:spTgt spid="2722"/>
                                        </p:tgtEl>
                                        <p:attrNameLst>
                                          <p:attrName>ppt_x</p:attrName>
                                        </p:attrNameLst>
                                      </p:cBhvr>
                                      <p:tavLst>
                                        <p:tav tm="0">
                                          <p:val>
                                            <p:strVal val="#ppt_x"/>
                                          </p:val>
                                        </p:tav>
                                        <p:tav tm="100000">
                                          <p:val>
                                            <p:strVal val="#ppt_x"/>
                                          </p:val>
                                        </p:tav>
                                      </p:tavLst>
                                    </p:anim>
                                    <p:anim calcmode="lin" valueType="num">
                                      <p:cBhvr additive="base">
                                        <p:cTn id="13" dur="500" fill="hold"/>
                                        <p:tgtEl>
                                          <p:spTgt spid="27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24"/>
                                        </p:tgtEl>
                                        <p:attrNameLst>
                                          <p:attrName>style.visibility</p:attrName>
                                        </p:attrNameLst>
                                      </p:cBhvr>
                                      <p:to>
                                        <p:strVal val="visible"/>
                                      </p:to>
                                    </p:set>
                                    <p:anim calcmode="lin" valueType="num">
                                      <p:cBhvr additive="base">
                                        <p:cTn id="18" dur="500" fill="hold"/>
                                        <p:tgtEl>
                                          <p:spTgt spid="2724"/>
                                        </p:tgtEl>
                                        <p:attrNameLst>
                                          <p:attrName>ppt_x</p:attrName>
                                        </p:attrNameLst>
                                      </p:cBhvr>
                                      <p:tavLst>
                                        <p:tav tm="0">
                                          <p:val>
                                            <p:strVal val="#ppt_x"/>
                                          </p:val>
                                        </p:tav>
                                        <p:tav tm="100000">
                                          <p:val>
                                            <p:strVal val="#ppt_x"/>
                                          </p:val>
                                        </p:tav>
                                      </p:tavLst>
                                    </p:anim>
                                    <p:anim calcmode="lin" valueType="num">
                                      <p:cBhvr additive="base">
                                        <p:cTn id="19" dur="500" fill="hold"/>
                                        <p:tgtEl>
                                          <p:spTgt spid="27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726">
                                            <p:txEl>
                                              <p:pRg st="0" end="0"/>
                                            </p:txEl>
                                          </p:spTgt>
                                        </p:tgtEl>
                                        <p:attrNameLst>
                                          <p:attrName>style.visibility</p:attrName>
                                        </p:attrNameLst>
                                      </p:cBhvr>
                                      <p:to>
                                        <p:strVal val="visible"/>
                                      </p:to>
                                    </p:set>
                                    <p:anim calcmode="lin" valueType="num">
                                      <p:cBhvr additive="base">
                                        <p:cTn id="24" dur="500" fill="hold"/>
                                        <p:tgtEl>
                                          <p:spTgt spid="272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728">
                                            <p:txEl>
                                              <p:pRg st="0" end="0"/>
                                            </p:txEl>
                                          </p:spTgt>
                                        </p:tgtEl>
                                        <p:attrNameLst>
                                          <p:attrName>style.visibility</p:attrName>
                                        </p:attrNameLst>
                                      </p:cBhvr>
                                      <p:to>
                                        <p:strVal val="visible"/>
                                      </p:to>
                                    </p:set>
                                    <p:anim calcmode="lin" valueType="num">
                                      <p:cBhvr additive="base">
                                        <p:cTn id="30" dur="500" fill="hold"/>
                                        <p:tgtEl>
                                          <p:spTgt spid="272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72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2" grpId="0"/>
      <p:bldP spid="27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573214" y="1188304"/>
            <a:ext cx="3700335" cy="291507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3. Lập trình nhân và tích hợp nhân </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297758" y="1797971"/>
            <a:ext cx="1505306" cy="1502679"/>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Tổng quan</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p:cNvSpPr txBox="1"/>
          <p:nvPr/>
        </p:nvSpPr>
        <p:spPr>
          <a:xfrm>
            <a:off x="5361814" y="582638"/>
            <a:ext cx="46959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01</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5861292" y="243846"/>
            <a:ext cx="3017167" cy="95217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Linux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là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nền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tảng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của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hệ</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hành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giống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Unix. Kernel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chịu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trách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nhiệm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giao</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tiếp</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giữa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cứng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mềm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bổ</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tài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nguyên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có</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sẵn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4" name="Google Shape;1544;p18"/>
          <p:cNvSpPr txBox="1"/>
          <p:nvPr/>
        </p:nvSpPr>
        <p:spPr>
          <a:xfrm>
            <a:off x="5358382" y="1588124"/>
            <a:ext cx="450115"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rPr>
              <a:t>02</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5831408" y="1201105"/>
            <a:ext cx="2925729" cy="123183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Tất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cả</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bản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phối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định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trước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Tuy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nhiên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nếu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muốn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tắt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số</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tùy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chọn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trình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hoặc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thử</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bản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thử</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nghiệm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xây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a:t>
            </a:r>
            <a:endParaRPr kumimoji="0" lang="vi-VN" sz="12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p:cNvSpPr txBox="1"/>
          <p:nvPr/>
        </p:nvSpPr>
        <p:spPr>
          <a:xfrm>
            <a:off x="5389861" y="2825062"/>
            <a:ext cx="50476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rPr>
              <a:t>03</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5840360" y="2647379"/>
            <a:ext cx="2925730" cy="586679"/>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30000"/>
              </a:lnSpc>
              <a:spcBef>
                <a:spcPts val="0"/>
              </a:spcBef>
              <a:spcAft>
                <a:spcPts val="60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đoạn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mã</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có</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thể</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từ</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theo</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yêu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a:t>
            </a:r>
          </a:p>
        </p:txBody>
      </p:sp>
      <p:sp>
        <p:nvSpPr>
          <p:cNvPr id="1548" name="Google Shape;1548;p18"/>
          <p:cNvSpPr txBox="1"/>
          <p:nvPr/>
        </p:nvSpPr>
        <p:spPr>
          <a:xfrm>
            <a:off x="5361814" y="4051900"/>
            <a:ext cx="483665"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rPr>
              <a:t>04</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p:cNvSpPr txBox="1"/>
          <p:nvPr/>
        </p:nvSpPr>
        <p:spPr>
          <a:xfrm>
            <a:off x="5847292" y="3362907"/>
            <a:ext cx="2843871" cy="1606834"/>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30000"/>
              </a:lnSpc>
              <a:spcBef>
                <a:spcPts val="0"/>
              </a:spcBef>
              <a:spcAft>
                <a:spcPts val="60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cung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cấp</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dễ</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dàng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để</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mở</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rộng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chức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năng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của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hạt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sở</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không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xây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lại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hoặc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biên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dịch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lại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hạt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Hầu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hết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trình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khai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dưới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dạng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 </a:t>
            </a:r>
            <a:endPar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p:txBody>
      </p:sp>
      <p:grpSp>
        <p:nvGrpSpPr>
          <p:cNvPr id="52" name="Google Shape;1499;p18">
            <a:extLst>
              <a:ext uri="{FF2B5EF4-FFF2-40B4-BE49-F238E27FC236}">
                <a16:creationId xmlns:a16="http://schemas.microsoft.com/office/drawing/2014/main" id="{F48BD9F2-E5D9-4BBF-A94F-AA6A3B5B1ABA}"/>
              </a:ext>
            </a:extLst>
          </p:cNvPr>
          <p:cNvGrpSpPr/>
          <p:nvPr/>
        </p:nvGrpSpPr>
        <p:grpSpPr>
          <a:xfrm>
            <a:off x="2082800" y="612478"/>
            <a:ext cx="3154260" cy="4067472"/>
            <a:chOff x="3049525" y="1569750"/>
            <a:chExt cx="1724425" cy="2292850"/>
          </a:xfrm>
        </p:grpSpPr>
        <p:sp>
          <p:nvSpPr>
            <p:cNvPr id="53" name="Google Shape;1500;p18">
              <a:extLst>
                <a:ext uri="{FF2B5EF4-FFF2-40B4-BE49-F238E27FC236}">
                  <a16:creationId xmlns:a16="http://schemas.microsoft.com/office/drawing/2014/main" id="{461E8C24-8311-4ED0-BA8F-5D67FCDA9AA9}"/>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120BC201-BDB2-4D1A-B07E-094A046B6CF2}"/>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13D432DE-8557-4ACA-8EEA-9EF1EE454E08}"/>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6C946A07-2BD7-4A23-A77B-31B09E24CC56}"/>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6C3EF5EA-6CB8-4A22-9B35-498F7CA9586D}"/>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7F0268DF-4D0A-4639-89C0-2EC8A8B0FF66}"/>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285BD486-4368-4F98-A8CA-95B3F9A59B2A}"/>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94BDE47F-BFD1-4074-A8BA-B26608C4C7AC}"/>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E0825A92-68DA-4843-B839-17B4F5D68585}"/>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60F3A8A9-B167-4440-B1FB-61F556100816}"/>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8C1B992C-4D56-4AD0-A6A1-1041DE4A689F}"/>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C388E7B1-EC97-4B5F-B96A-FD910B9937B2}"/>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9B0D8AB8-5D1D-451A-BF48-6A9F02947272}"/>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60F4FA2A-47DF-4C0E-825A-5B3A910E3062}"/>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655B4E21-156E-4331-9DDC-6E32BFF3883B}"/>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311C51FF-CDD5-4E2F-81BC-7DCE11FC8612}"/>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E58BE9A1-A137-4EFB-B47D-5BB8AF814199}"/>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F809F1D6-3CF1-4740-BD08-26B4ACA47111}"/>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2294E8B9-07C3-4E7A-B4C4-72AE80CB9CD6}"/>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82A134D1-21E3-43B5-BDF3-FC05A7D4DA46}"/>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07951148-1C26-43D2-993F-3AA5EFAE56C6}"/>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CE0A0CA5-9912-4D52-A7A1-1BE900FB72A4}"/>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63A872A8-D60A-4E8F-99B4-C755DB329D18}"/>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4EB9B917-7FC9-4480-9474-726D253D0457}"/>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BDEECC41-3C23-4350-9D10-E21922A70BAC}"/>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12780BAF-345D-4B8B-80CC-12AD175974D7}"/>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50C8CD3F-089A-477D-BEAF-A752402DE882}"/>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D03A7EEC-41BD-40AD-9796-9ACE1A5CDB76}"/>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8515C3FA-73BA-49BA-A239-08FEDE679410}"/>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7C8A5FA8-F489-43A9-907A-910DE93D6FD5}"/>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9A1ACE82-698F-40E1-A80C-44F1D2C006A9}"/>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5D04405C-DBD2-4A90-BD27-8DE25B19764E}"/>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C8D3B674-905F-47D4-97DA-9AF5356B812F}"/>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AE9C3683-EAC1-4642-B6FC-7AA02BC60F6C}"/>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6F43FD87-BE68-4BA6-9F60-2002FE5CD809}"/>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DCB68DD5-21FE-4742-A459-FD35F47D7AD4}"/>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D5194606-76C1-446F-A1FC-A22B3A9A0A82}"/>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A9DB1E9D-2B06-48A0-A4D8-2DFF18C4FAB2}"/>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7873AEE1-28BB-45D3-9DCA-19FF5BE718AE}"/>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7A867CA9-34F4-44FF-9F97-E8A6293B2E40}"/>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F03A2C05-1DB4-4EE4-9942-B9B2F975A56A}"/>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Google Shape;320;p15">
            <a:extLst>
              <a:ext uri="{FF2B5EF4-FFF2-40B4-BE49-F238E27FC236}">
                <a16:creationId xmlns:a16="http://schemas.microsoft.com/office/drawing/2014/main" id="{4CFE0522-49AE-3409-4A97-5EB575C2E7C1}"/>
              </a:ext>
            </a:extLst>
          </p:cNvPr>
          <p:cNvSpPr/>
          <p:nvPr/>
        </p:nvSpPr>
        <p:spPr>
          <a:xfrm>
            <a:off x="156950" y="1174750"/>
            <a:ext cx="4343400" cy="215899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txBox="1"/>
          <p:nvPr/>
        </p:nvSpPr>
        <p:spPr>
          <a:xfrm>
            <a:off x="535537" y="1521253"/>
            <a:ext cx="3586226" cy="162313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sẽ</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có</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phần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mở</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rộng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.ko.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Trên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hệ</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thống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linux</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bình</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thường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module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sẽ</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nằm</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bên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trong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thư</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mục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 lib / modules / &lt;</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kernel_version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&gt; / kernel /.</a:t>
            </a:r>
          </a:p>
        </p:txBody>
      </p:sp>
      <p:pic>
        <p:nvPicPr>
          <p:cNvPr id="165" name="Picture 164">
            <a:extLst>
              <a:ext uri="{FF2B5EF4-FFF2-40B4-BE49-F238E27FC236}">
                <a16:creationId xmlns:a16="http://schemas.microsoft.com/office/drawing/2014/main" id="{A293105F-3071-4AF0-940E-038244DE9D2F}"/>
              </a:ext>
            </a:extLst>
          </p:cNvPr>
          <p:cNvPicPr>
            <a:picLocks noChangeAspect="1"/>
          </p:cNvPicPr>
          <p:nvPr/>
        </p:nvPicPr>
        <p:blipFill>
          <a:blip r:embed="rId3"/>
          <a:stretch>
            <a:fillRect/>
          </a:stretch>
        </p:blipFill>
        <p:spPr>
          <a:xfrm>
            <a:off x="4415050" y="94681"/>
            <a:ext cx="4572000" cy="4954137"/>
          </a:xfrm>
          <a:prstGeom prst="rect">
            <a:avLst/>
          </a:prstGeom>
        </p:spPr>
      </p:pic>
    </p:spTree>
    <p:extLst>
      <p:ext uri="{BB962C8B-B14F-4D97-AF65-F5344CB8AC3E}">
        <p14:creationId xmlns:p14="http://schemas.microsoft.com/office/powerpoint/2010/main" val="657665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ppt_x"/>
                                          </p:val>
                                        </p:tav>
                                        <p:tav tm="100000">
                                          <p:val>
                                            <p:strVal val="#ppt_x"/>
                                          </p:val>
                                        </p:tav>
                                      </p:tavLst>
                                    </p:anim>
                                    <p:anim calcmode="lin" valueType="num">
                                      <p:cBhvr additive="base">
                                        <p:cTn id="8"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
                                        </p:tgtEl>
                                        <p:attrNameLst>
                                          <p:attrName>style.visibility</p:attrName>
                                        </p:attrNameLst>
                                      </p:cBhvr>
                                      <p:to>
                                        <p:strVal val="visible"/>
                                      </p:to>
                                    </p:set>
                                    <p:anim calcmode="lin" valueType="num">
                                      <p:cBhvr additive="base">
                                        <p:cTn id="13" dur="500" fill="hold"/>
                                        <p:tgtEl>
                                          <p:spTgt spid="164"/>
                                        </p:tgtEl>
                                        <p:attrNameLst>
                                          <p:attrName>ppt_x</p:attrName>
                                        </p:attrNameLst>
                                      </p:cBhvr>
                                      <p:tavLst>
                                        <p:tav tm="0">
                                          <p:val>
                                            <p:strVal val="#ppt_x"/>
                                          </p:val>
                                        </p:tav>
                                        <p:tav tm="100000">
                                          <p:val>
                                            <p:strVal val="#ppt_x"/>
                                          </p:val>
                                        </p:tav>
                                      </p:tavLst>
                                    </p:anim>
                                    <p:anim calcmode="lin" valueType="num">
                                      <p:cBhvr additive="base">
                                        <p:cTn id="14" dur="500" fill="hold"/>
                                        <p:tgtEl>
                                          <p:spTgt spid="16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21"/>
          <p:cNvSpPr/>
          <p:nvPr/>
        </p:nvSpPr>
        <p:spPr>
          <a:xfrm>
            <a:off x="453154" y="2574646"/>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2" name="Google Shape;1692;p21"/>
          <p:cNvSpPr/>
          <p:nvPr/>
        </p:nvSpPr>
        <p:spPr>
          <a:xfrm>
            <a:off x="4800040" y="249948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3" name="Google Shape;1693;p21"/>
          <p:cNvSpPr/>
          <p:nvPr/>
        </p:nvSpPr>
        <p:spPr>
          <a:xfrm>
            <a:off x="463322" y="891380"/>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4" name="Google Shape;1694;p21"/>
          <p:cNvSpPr/>
          <p:nvPr/>
        </p:nvSpPr>
        <p:spPr>
          <a:xfrm>
            <a:off x="4800040" y="816222"/>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5" name="Google Shape;1695;p21"/>
          <p:cNvSpPr/>
          <p:nvPr/>
        </p:nvSpPr>
        <p:spPr>
          <a:xfrm>
            <a:off x="458254" y="1709163"/>
            <a:ext cx="6277054" cy="738552"/>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6" name="Google Shape;1696;p21"/>
          <p:cNvSpPr/>
          <p:nvPr/>
        </p:nvSpPr>
        <p:spPr>
          <a:xfrm>
            <a:off x="6649949" y="1633974"/>
            <a:ext cx="267206" cy="226563"/>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7" name="Google Shape;1697;p21"/>
          <p:cNvSpPr/>
          <p:nvPr/>
        </p:nvSpPr>
        <p:spPr>
          <a:xfrm>
            <a:off x="463322" y="2782926"/>
            <a:ext cx="6277054" cy="738552"/>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8" name="Google Shape;1698;p21"/>
          <p:cNvSpPr/>
          <p:nvPr/>
        </p:nvSpPr>
        <p:spPr>
          <a:xfrm>
            <a:off x="6655018" y="3370072"/>
            <a:ext cx="267206" cy="226563"/>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9" name="Google Shape;1699;p21"/>
          <p:cNvSpPr/>
          <p:nvPr/>
        </p:nvSpPr>
        <p:spPr>
          <a:xfrm>
            <a:off x="463322" y="2971862"/>
            <a:ext cx="4422076" cy="133182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0" name="Google Shape;1700;p21"/>
          <p:cNvSpPr/>
          <p:nvPr/>
        </p:nvSpPr>
        <p:spPr>
          <a:xfrm>
            <a:off x="4800040" y="415330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1" name="Google Shape;1701;p21"/>
          <p:cNvSpPr/>
          <p:nvPr/>
        </p:nvSpPr>
        <p:spPr>
          <a:xfrm>
            <a:off x="936722" y="1416585"/>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Các tiện ích</a:t>
            </a:r>
            <a:endParaRPr kumimoji="0"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02" name="Google Shape;1702;p21"/>
          <p:cNvSpPr/>
          <p:nvPr/>
        </p:nvSpPr>
        <p:spPr>
          <a:xfrm>
            <a:off x="5156613" y="3765235"/>
            <a:ext cx="1673162" cy="971210"/>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3" name="Google Shape;1703;p21"/>
          <p:cNvSpPr/>
          <p:nvPr/>
        </p:nvSpPr>
        <p:spPr>
          <a:xfrm>
            <a:off x="5156613" y="3765235"/>
            <a:ext cx="430769" cy="971210"/>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3</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04" name="Google Shape;1704;p21"/>
          <p:cNvSpPr/>
          <p:nvPr/>
        </p:nvSpPr>
        <p:spPr>
          <a:xfrm>
            <a:off x="5156613" y="411885"/>
            <a:ext cx="1673162" cy="971210"/>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5" name="Google Shape;1705;p21"/>
          <p:cNvSpPr/>
          <p:nvPr/>
        </p:nvSpPr>
        <p:spPr>
          <a:xfrm>
            <a:off x="5156613" y="411885"/>
            <a:ext cx="430769" cy="971210"/>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rPr>
              <a:t>1</a:t>
            </a:r>
            <a:endParaRPr kumimoji="0" sz="3000" b="0"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endParaRPr>
          </a:p>
        </p:txBody>
      </p:sp>
      <p:sp>
        <p:nvSpPr>
          <p:cNvPr id="1706" name="Google Shape;1706;p21"/>
          <p:cNvSpPr/>
          <p:nvPr/>
        </p:nvSpPr>
        <p:spPr>
          <a:xfrm>
            <a:off x="5156613" y="2089089"/>
            <a:ext cx="1673162" cy="970184"/>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7" name="Google Shape;1707;p21"/>
          <p:cNvSpPr/>
          <p:nvPr/>
        </p:nvSpPr>
        <p:spPr>
          <a:xfrm>
            <a:off x="5156613" y="2089089"/>
            <a:ext cx="430769" cy="970184"/>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2</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08" name="Google Shape;1708;p21"/>
          <p:cNvSpPr/>
          <p:nvPr/>
        </p:nvSpPr>
        <p:spPr>
          <a:xfrm>
            <a:off x="7018680" y="1249974"/>
            <a:ext cx="1672168" cy="971210"/>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9" name="Google Shape;1709;p21"/>
          <p:cNvSpPr/>
          <p:nvPr/>
        </p:nvSpPr>
        <p:spPr>
          <a:xfrm>
            <a:off x="7018680" y="1249974"/>
            <a:ext cx="430769" cy="971210"/>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4</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10" name="Google Shape;1710;p21"/>
          <p:cNvSpPr/>
          <p:nvPr/>
        </p:nvSpPr>
        <p:spPr>
          <a:xfrm>
            <a:off x="7018680" y="2927178"/>
            <a:ext cx="1672168" cy="971178"/>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1" name="Google Shape;1711;p21"/>
          <p:cNvSpPr/>
          <p:nvPr/>
        </p:nvSpPr>
        <p:spPr>
          <a:xfrm>
            <a:off x="7018680" y="2927178"/>
            <a:ext cx="430769" cy="971178"/>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5</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12" name="Google Shape;1712;p21"/>
          <p:cNvSpPr txBox="1"/>
          <p:nvPr/>
        </p:nvSpPr>
        <p:spPr>
          <a:xfrm>
            <a:off x="5587375" y="41187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Lsmod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3" name="Google Shape;1713;p21"/>
          <p:cNvSpPr txBox="1"/>
          <p:nvPr/>
        </p:nvSpPr>
        <p:spPr>
          <a:xfrm>
            <a:off x="5587375" y="776075"/>
            <a:ext cx="132978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L</a:t>
            </a: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iệt kê các module đã được cài</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4" name="Google Shape;1714;p21"/>
          <p:cNvSpPr txBox="1"/>
          <p:nvPr/>
        </p:nvSpPr>
        <p:spPr>
          <a:xfrm>
            <a:off x="5582375" y="2245544"/>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Insmod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5" name="Google Shape;1715;p21"/>
          <p:cNvSpPr txBox="1"/>
          <p:nvPr/>
        </p:nvSpPr>
        <p:spPr>
          <a:xfrm>
            <a:off x="5587375" y="2452750"/>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Chèn module vào nhân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6" name="Google Shape;1716;p21"/>
          <p:cNvSpPr txBox="1"/>
          <p:nvPr/>
        </p:nvSpPr>
        <p:spPr>
          <a:xfrm>
            <a:off x="5587375" y="3774400"/>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Modinfo</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7" name="Google Shape;1717;p21"/>
          <p:cNvSpPr txBox="1"/>
          <p:nvPr/>
        </p:nvSpPr>
        <p:spPr>
          <a:xfrm>
            <a:off x="5587375" y="4138600"/>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Hiển thị thông tin ra module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8" name="Google Shape;1718;p21"/>
          <p:cNvSpPr txBox="1"/>
          <p:nvPr/>
        </p:nvSpPr>
        <p:spPr>
          <a:xfrm>
            <a:off x="7448550" y="293172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Printk</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9" name="Google Shape;1719;p21"/>
          <p:cNvSpPr txBox="1"/>
          <p:nvPr/>
        </p:nvSpPr>
        <p:spPr>
          <a:xfrm>
            <a:off x="7448550" y="3295916"/>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Ghi log file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20" name="Google Shape;1720;p21"/>
          <p:cNvSpPr txBox="1"/>
          <p:nvPr/>
        </p:nvSpPr>
        <p:spPr>
          <a:xfrm>
            <a:off x="7448550" y="125452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Rmmod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21" name="Google Shape;1721;p21"/>
          <p:cNvSpPr txBox="1"/>
          <p:nvPr/>
        </p:nvSpPr>
        <p:spPr>
          <a:xfrm>
            <a:off x="7448550" y="1618716"/>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Xóa module ra khỏi nhân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93"/>
                                        </p:tgtEl>
                                        <p:attrNameLst>
                                          <p:attrName>style.visibility</p:attrName>
                                        </p:attrNameLst>
                                      </p:cBhvr>
                                      <p:to>
                                        <p:strVal val="visible"/>
                                      </p:to>
                                    </p:set>
                                    <p:animEffect transition="in" filter="wipe(down)">
                                      <p:cBhvr>
                                        <p:cTn id="7" dur="500"/>
                                        <p:tgtEl>
                                          <p:spTgt spid="169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94"/>
                                        </p:tgtEl>
                                        <p:attrNameLst>
                                          <p:attrName>style.visibility</p:attrName>
                                        </p:attrNameLst>
                                      </p:cBhvr>
                                      <p:to>
                                        <p:strVal val="visible"/>
                                      </p:to>
                                    </p:set>
                                    <p:animEffect transition="in" filter="wipe(down)">
                                      <p:cBhvr>
                                        <p:cTn id="10" dur="500"/>
                                        <p:tgtEl>
                                          <p:spTgt spid="169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04"/>
                                        </p:tgtEl>
                                        <p:attrNameLst>
                                          <p:attrName>style.visibility</p:attrName>
                                        </p:attrNameLst>
                                      </p:cBhvr>
                                      <p:to>
                                        <p:strVal val="visible"/>
                                      </p:to>
                                    </p:set>
                                    <p:animEffect transition="in" filter="barn(inVertical)">
                                      <p:cBhvr>
                                        <p:cTn id="15" dur="500"/>
                                        <p:tgtEl>
                                          <p:spTgt spid="170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05"/>
                                        </p:tgtEl>
                                        <p:attrNameLst>
                                          <p:attrName>style.visibility</p:attrName>
                                        </p:attrNameLst>
                                      </p:cBhvr>
                                      <p:to>
                                        <p:strVal val="visible"/>
                                      </p:to>
                                    </p:set>
                                    <p:animEffect transition="in" filter="barn(inVertical)">
                                      <p:cBhvr>
                                        <p:cTn id="18" dur="500"/>
                                        <p:tgtEl>
                                          <p:spTgt spid="170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12"/>
                                        </p:tgtEl>
                                        <p:attrNameLst>
                                          <p:attrName>style.visibility</p:attrName>
                                        </p:attrNameLst>
                                      </p:cBhvr>
                                      <p:to>
                                        <p:strVal val="visible"/>
                                      </p:to>
                                    </p:set>
                                    <p:animEffect transition="in" filter="barn(inVertical)">
                                      <p:cBhvr>
                                        <p:cTn id="21" dur="500"/>
                                        <p:tgtEl>
                                          <p:spTgt spid="17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713"/>
                                        </p:tgtEl>
                                        <p:attrNameLst>
                                          <p:attrName>style.visibility</p:attrName>
                                        </p:attrNameLst>
                                      </p:cBhvr>
                                      <p:to>
                                        <p:strVal val="visible"/>
                                      </p:to>
                                    </p:set>
                                    <p:animEffect transition="in" filter="barn(inVertical)">
                                      <p:cBhvr>
                                        <p:cTn id="24" dur="500"/>
                                        <p:tgtEl>
                                          <p:spTgt spid="17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691"/>
                                        </p:tgtEl>
                                        <p:attrNameLst>
                                          <p:attrName>style.visibility</p:attrName>
                                        </p:attrNameLst>
                                      </p:cBhvr>
                                      <p:to>
                                        <p:strVal val="visible"/>
                                      </p:to>
                                    </p:set>
                                    <p:animEffect transition="in" filter="wipe(down)">
                                      <p:cBhvr>
                                        <p:cTn id="29" dur="500"/>
                                        <p:tgtEl>
                                          <p:spTgt spid="169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692"/>
                                        </p:tgtEl>
                                        <p:attrNameLst>
                                          <p:attrName>style.visibility</p:attrName>
                                        </p:attrNameLst>
                                      </p:cBhvr>
                                      <p:to>
                                        <p:strVal val="visible"/>
                                      </p:to>
                                    </p:set>
                                    <p:animEffect transition="in" filter="wipe(down)">
                                      <p:cBhvr>
                                        <p:cTn id="32" dur="500"/>
                                        <p:tgtEl>
                                          <p:spTgt spid="169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706"/>
                                        </p:tgtEl>
                                        <p:attrNameLst>
                                          <p:attrName>style.visibility</p:attrName>
                                        </p:attrNameLst>
                                      </p:cBhvr>
                                      <p:to>
                                        <p:strVal val="visible"/>
                                      </p:to>
                                    </p:set>
                                    <p:animEffect transition="in" filter="barn(inVertical)">
                                      <p:cBhvr>
                                        <p:cTn id="37" dur="500"/>
                                        <p:tgtEl>
                                          <p:spTgt spid="170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707"/>
                                        </p:tgtEl>
                                        <p:attrNameLst>
                                          <p:attrName>style.visibility</p:attrName>
                                        </p:attrNameLst>
                                      </p:cBhvr>
                                      <p:to>
                                        <p:strVal val="visible"/>
                                      </p:to>
                                    </p:set>
                                    <p:animEffect transition="in" filter="barn(inVertical)">
                                      <p:cBhvr>
                                        <p:cTn id="40" dur="500"/>
                                        <p:tgtEl>
                                          <p:spTgt spid="170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714"/>
                                        </p:tgtEl>
                                        <p:attrNameLst>
                                          <p:attrName>style.visibility</p:attrName>
                                        </p:attrNameLst>
                                      </p:cBhvr>
                                      <p:to>
                                        <p:strVal val="visible"/>
                                      </p:to>
                                    </p:set>
                                    <p:animEffect transition="in" filter="barn(inVertical)">
                                      <p:cBhvr>
                                        <p:cTn id="43" dur="500"/>
                                        <p:tgtEl>
                                          <p:spTgt spid="171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15"/>
                                        </p:tgtEl>
                                        <p:attrNameLst>
                                          <p:attrName>style.visibility</p:attrName>
                                        </p:attrNameLst>
                                      </p:cBhvr>
                                      <p:to>
                                        <p:strVal val="visible"/>
                                      </p:to>
                                    </p:set>
                                    <p:animEffect transition="in" filter="barn(inVertical)">
                                      <p:cBhvr>
                                        <p:cTn id="46" dur="500"/>
                                        <p:tgtEl>
                                          <p:spTgt spid="17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699"/>
                                        </p:tgtEl>
                                        <p:attrNameLst>
                                          <p:attrName>style.visibility</p:attrName>
                                        </p:attrNameLst>
                                      </p:cBhvr>
                                      <p:to>
                                        <p:strVal val="visible"/>
                                      </p:to>
                                    </p:set>
                                    <p:animEffect transition="in" filter="wipe(down)">
                                      <p:cBhvr>
                                        <p:cTn id="51" dur="500"/>
                                        <p:tgtEl>
                                          <p:spTgt spid="169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700"/>
                                        </p:tgtEl>
                                        <p:attrNameLst>
                                          <p:attrName>style.visibility</p:attrName>
                                        </p:attrNameLst>
                                      </p:cBhvr>
                                      <p:to>
                                        <p:strVal val="visible"/>
                                      </p:to>
                                    </p:set>
                                    <p:animEffect transition="in" filter="wipe(down)">
                                      <p:cBhvr>
                                        <p:cTn id="54" dur="500"/>
                                        <p:tgtEl>
                                          <p:spTgt spid="170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702"/>
                                        </p:tgtEl>
                                        <p:attrNameLst>
                                          <p:attrName>style.visibility</p:attrName>
                                        </p:attrNameLst>
                                      </p:cBhvr>
                                      <p:to>
                                        <p:strVal val="visible"/>
                                      </p:to>
                                    </p:set>
                                    <p:animEffect transition="in" filter="barn(inVertical)">
                                      <p:cBhvr>
                                        <p:cTn id="59" dur="500"/>
                                        <p:tgtEl>
                                          <p:spTgt spid="1702"/>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703"/>
                                        </p:tgtEl>
                                        <p:attrNameLst>
                                          <p:attrName>style.visibility</p:attrName>
                                        </p:attrNameLst>
                                      </p:cBhvr>
                                      <p:to>
                                        <p:strVal val="visible"/>
                                      </p:to>
                                    </p:set>
                                    <p:animEffect transition="in" filter="barn(inVertical)">
                                      <p:cBhvr>
                                        <p:cTn id="62" dur="500"/>
                                        <p:tgtEl>
                                          <p:spTgt spid="1703"/>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716"/>
                                        </p:tgtEl>
                                        <p:attrNameLst>
                                          <p:attrName>style.visibility</p:attrName>
                                        </p:attrNameLst>
                                      </p:cBhvr>
                                      <p:to>
                                        <p:strVal val="visible"/>
                                      </p:to>
                                    </p:set>
                                    <p:animEffect transition="in" filter="barn(inVertical)">
                                      <p:cBhvr>
                                        <p:cTn id="65" dur="500"/>
                                        <p:tgtEl>
                                          <p:spTgt spid="1716"/>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717"/>
                                        </p:tgtEl>
                                        <p:attrNameLst>
                                          <p:attrName>style.visibility</p:attrName>
                                        </p:attrNameLst>
                                      </p:cBhvr>
                                      <p:to>
                                        <p:strVal val="visible"/>
                                      </p:to>
                                    </p:set>
                                    <p:animEffect transition="in" filter="barn(inVertical)">
                                      <p:cBhvr>
                                        <p:cTn id="68" dur="500"/>
                                        <p:tgtEl>
                                          <p:spTgt spid="17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695"/>
                                        </p:tgtEl>
                                        <p:attrNameLst>
                                          <p:attrName>style.visibility</p:attrName>
                                        </p:attrNameLst>
                                      </p:cBhvr>
                                      <p:to>
                                        <p:strVal val="visible"/>
                                      </p:to>
                                    </p:set>
                                    <p:animEffect transition="in" filter="wipe(down)">
                                      <p:cBhvr>
                                        <p:cTn id="73" dur="500"/>
                                        <p:tgtEl>
                                          <p:spTgt spid="169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696"/>
                                        </p:tgtEl>
                                        <p:attrNameLst>
                                          <p:attrName>style.visibility</p:attrName>
                                        </p:attrNameLst>
                                      </p:cBhvr>
                                      <p:to>
                                        <p:strVal val="visible"/>
                                      </p:to>
                                    </p:set>
                                    <p:animEffect transition="in" filter="wipe(down)">
                                      <p:cBhvr>
                                        <p:cTn id="76" dur="500"/>
                                        <p:tgtEl>
                                          <p:spTgt spid="1696"/>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1708"/>
                                        </p:tgtEl>
                                        <p:attrNameLst>
                                          <p:attrName>style.visibility</p:attrName>
                                        </p:attrNameLst>
                                      </p:cBhvr>
                                      <p:to>
                                        <p:strVal val="visible"/>
                                      </p:to>
                                    </p:set>
                                    <p:animEffect transition="in" filter="barn(inVertical)">
                                      <p:cBhvr>
                                        <p:cTn id="81" dur="500"/>
                                        <p:tgtEl>
                                          <p:spTgt spid="1708"/>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1709"/>
                                        </p:tgtEl>
                                        <p:attrNameLst>
                                          <p:attrName>style.visibility</p:attrName>
                                        </p:attrNameLst>
                                      </p:cBhvr>
                                      <p:to>
                                        <p:strVal val="visible"/>
                                      </p:to>
                                    </p:set>
                                    <p:animEffect transition="in" filter="barn(inVertical)">
                                      <p:cBhvr>
                                        <p:cTn id="84" dur="500"/>
                                        <p:tgtEl>
                                          <p:spTgt spid="1709"/>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720"/>
                                        </p:tgtEl>
                                        <p:attrNameLst>
                                          <p:attrName>style.visibility</p:attrName>
                                        </p:attrNameLst>
                                      </p:cBhvr>
                                      <p:to>
                                        <p:strVal val="visible"/>
                                      </p:to>
                                    </p:set>
                                    <p:animEffect transition="in" filter="barn(inVertical)">
                                      <p:cBhvr>
                                        <p:cTn id="87" dur="500"/>
                                        <p:tgtEl>
                                          <p:spTgt spid="1720"/>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1721"/>
                                        </p:tgtEl>
                                        <p:attrNameLst>
                                          <p:attrName>style.visibility</p:attrName>
                                        </p:attrNameLst>
                                      </p:cBhvr>
                                      <p:to>
                                        <p:strVal val="visible"/>
                                      </p:to>
                                    </p:set>
                                    <p:animEffect transition="in" filter="barn(inVertical)">
                                      <p:cBhvr>
                                        <p:cTn id="90" dur="500"/>
                                        <p:tgtEl>
                                          <p:spTgt spid="172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697"/>
                                        </p:tgtEl>
                                        <p:attrNameLst>
                                          <p:attrName>style.visibility</p:attrName>
                                        </p:attrNameLst>
                                      </p:cBhvr>
                                      <p:to>
                                        <p:strVal val="visible"/>
                                      </p:to>
                                    </p:set>
                                    <p:animEffect transition="in" filter="wipe(down)">
                                      <p:cBhvr>
                                        <p:cTn id="95" dur="500"/>
                                        <p:tgtEl>
                                          <p:spTgt spid="1697"/>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1698"/>
                                        </p:tgtEl>
                                        <p:attrNameLst>
                                          <p:attrName>style.visibility</p:attrName>
                                        </p:attrNameLst>
                                      </p:cBhvr>
                                      <p:to>
                                        <p:strVal val="visible"/>
                                      </p:to>
                                    </p:set>
                                    <p:animEffect transition="in" filter="wipe(down)">
                                      <p:cBhvr>
                                        <p:cTn id="98" dur="500"/>
                                        <p:tgtEl>
                                          <p:spTgt spid="1698"/>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1710"/>
                                        </p:tgtEl>
                                        <p:attrNameLst>
                                          <p:attrName>style.visibility</p:attrName>
                                        </p:attrNameLst>
                                      </p:cBhvr>
                                      <p:to>
                                        <p:strVal val="visible"/>
                                      </p:to>
                                    </p:set>
                                    <p:animEffect transition="in" filter="barn(inVertical)">
                                      <p:cBhvr>
                                        <p:cTn id="103" dur="500"/>
                                        <p:tgtEl>
                                          <p:spTgt spid="1710"/>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1711"/>
                                        </p:tgtEl>
                                        <p:attrNameLst>
                                          <p:attrName>style.visibility</p:attrName>
                                        </p:attrNameLst>
                                      </p:cBhvr>
                                      <p:to>
                                        <p:strVal val="visible"/>
                                      </p:to>
                                    </p:set>
                                    <p:animEffect transition="in" filter="barn(inVertical)">
                                      <p:cBhvr>
                                        <p:cTn id="106" dur="500"/>
                                        <p:tgtEl>
                                          <p:spTgt spid="1711"/>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1718"/>
                                        </p:tgtEl>
                                        <p:attrNameLst>
                                          <p:attrName>style.visibility</p:attrName>
                                        </p:attrNameLst>
                                      </p:cBhvr>
                                      <p:to>
                                        <p:strVal val="visible"/>
                                      </p:to>
                                    </p:set>
                                    <p:animEffect transition="in" filter="barn(inVertical)">
                                      <p:cBhvr>
                                        <p:cTn id="109" dur="500"/>
                                        <p:tgtEl>
                                          <p:spTgt spid="171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1719"/>
                                        </p:tgtEl>
                                        <p:attrNameLst>
                                          <p:attrName>style.visibility</p:attrName>
                                        </p:attrNameLst>
                                      </p:cBhvr>
                                      <p:to>
                                        <p:strVal val="visible"/>
                                      </p:to>
                                    </p:set>
                                    <p:animEffect transition="in" filter="barn(inVertical)">
                                      <p:cBhvr>
                                        <p:cTn id="112" dur="500"/>
                                        <p:tgtEl>
                                          <p:spTgt spid="1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animBg="1"/>
      <p:bldP spid="1692" grpId="0" animBg="1"/>
      <p:bldP spid="1693" grpId="0" animBg="1"/>
      <p:bldP spid="1694" grpId="0" animBg="1"/>
      <p:bldP spid="1695" grpId="0" animBg="1"/>
      <p:bldP spid="1696" grpId="0" animBg="1"/>
      <p:bldP spid="1697" grpId="0" animBg="1"/>
      <p:bldP spid="1698" grpId="0" animBg="1"/>
      <p:bldP spid="1699" grpId="0" animBg="1"/>
      <p:bldP spid="1700" grpId="0" animBg="1"/>
      <p:bldP spid="1702" grpId="0" animBg="1"/>
      <p:bldP spid="1703" grpId="0" animBg="1"/>
      <p:bldP spid="1704" grpId="0" animBg="1"/>
      <p:bldP spid="1705" grpId="0" animBg="1"/>
      <p:bldP spid="1706" grpId="0" animBg="1"/>
      <p:bldP spid="1707" grpId="0" animBg="1"/>
      <p:bldP spid="1708" grpId="0" animBg="1"/>
      <p:bldP spid="1709" grpId="0" animBg="1"/>
      <p:bldP spid="1710" grpId="0" animBg="1"/>
      <p:bldP spid="1711" grpId="0" animBg="1"/>
      <p:bldP spid="1712" grpId="0"/>
      <p:bldP spid="1713" grpId="0"/>
      <p:bldP spid="1714" grpId="0"/>
      <p:bldP spid="1715" grpId="0"/>
      <p:bldP spid="1716" grpId="0"/>
      <p:bldP spid="1717" grpId="0"/>
      <p:bldP spid="1718" grpId="0"/>
      <p:bldP spid="1719" grpId="0"/>
      <p:bldP spid="1720" grpId="0"/>
      <p:bldP spid="17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16"/>
          <p:cNvGrpSpPr/>
          <p:nvPr/>
        </p:nvGrpSpPr>
        <p:grpSpPr>
          <a:xfrm>
            <a:off x="401965" y="916261"/>
            <a:ext cx="8230888" cy="3858239"/>
            <a:chOff x="595975" y="1532525"/>
            <a:chExt cx="6409850" cy="3004625"/>
          </a:xfrm>
        </p:grpSpPr>
        <p:sp>
          <p:nvSpPr>
            <p:cNvPr id="430" name="Google Shape;430;p16"/>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432;p16"/>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433;p16"/>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434;p16"/>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6" name="Google Shape;436;p16"/>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437;p16"/>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16"/>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16"/>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488;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491;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2" name="Google Shape;492;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3" name="Google Shape;493;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4" name="Google Shape;494;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5" name="Google Shape;495;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6" name="Google Shape;496;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497;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499;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500;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01;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502;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03;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05;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508;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509;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0" name="Google Shape;510;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1" name="Google Shape;511;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512;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513;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Google Shape;514;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15;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516;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517;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518;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9" name="Google Shape;519;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0" name="Google Shape;520;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521;p16"/>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524;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525;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526;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527;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8" name="Google Shape;528;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529;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530;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531;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2" name="Google Shape;532;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33;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534;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35;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538;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540;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41;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547;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548;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549;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550;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551;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552;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553;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554;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555;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556;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557;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558;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559;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60;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61;p16"/>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62;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63;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64;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565;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566;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67;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568;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9" name="Google Shape;569;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0" name="Google Shape;570;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1" name="Google Shape;571;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572;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3" name="Google Shape;573;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4" name="Google Shape;574;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575;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576;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577;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8" name="Google Shape;578;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9" name="Google Shape;579;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580;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581;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582;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583;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584;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585;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86;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87;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92;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593;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594;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595;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597;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598;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599;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16"/>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604;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605;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6" name="Google Shape;606;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7" name="Google Shape;607;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608;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9" name="Google Shape;609;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0" name="Google Shape;610;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611;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612;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3" name="Google Shape;613;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4" name="Google Shape;614;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615;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616;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617;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618;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9" name="Google Shape;619;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0" name="Google Shape;620;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621;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622;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623;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625;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626;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627;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628;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630;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631;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632;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633;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4" name="Google Shape;634;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635;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636;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637;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638;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639;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640;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641;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642;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643;p16"/>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644;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5" name="Google Shape;645;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646;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647;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8" name="Google Shape;648;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9" name="Google Shape;649;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650;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651;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653;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4" name="Google Shape;654;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655;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6" name="Google Shape;656;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657;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658;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9" name="Google Shape;659;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660;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661;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662;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663;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664;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5" name="Google Shape;665;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666;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7" name="Google Shape;667;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668;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669;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670;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1" name="Google Shape;671;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672;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3" name="Google Shape;673;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4" name="Google Shape;674;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5" name="Google Shape;675;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676;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677;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678;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679;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680;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1" name="Google Shape;681;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682;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3" name="Google Shape;683;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684;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5" name="Google Shape;685;p16"/>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686;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687;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688;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689;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691;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693;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695;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696;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697;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698;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699;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714;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71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720;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721;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72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723;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4" name="Google Shape;724;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725;p16"/>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6" name="Google Shape;726;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7" name="Google Shape;727;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8" name="Google Shape;728;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729;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0" name="Google Shape;73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73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2" name="Google Shape;732;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733;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4" name="Google Shape;73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5" name="Google Shape;73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6" name="Google Shape;736;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7" name="Google Shape;73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8" name="Google Shape;738;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9" name="Google Shape;73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0" name="Google Shape;740;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1" name="Google Shape;74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2" name="Google Shape;742;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3" name="Google Shape;743;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4" name="Google Shape;74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5" name="Google Shape;745;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6" name="Google Shape;746;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7" name="Google Shape;74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8" name="Google Shape;74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9" name="Google Shape;749;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0" name="Google Shape;75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1" name="Google Shape;75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2" name="Google Shape;752;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3" name="Google Shape;753;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4" name="Google Shape;75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5" name="Google Shape;75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6" name="Google Shape;756;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7" name="Google Shape;757;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8" name="Google Shape;75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759;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0" name="Google Shape;760;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76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762;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763;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76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76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6" name="Google Shape;766;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7" name="Google Shape;767;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768;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9" name="Google Shape;769;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0" name="Google Shape;77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1" name="Google Shape;771;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2" name="Google Shape;772;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3" name="Google Shape;77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774;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5" name="Google Shape;775;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776;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7" name="Google Shape;77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778;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9" name="Google Shape;779;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78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781;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783;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785;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786;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7" name="Google Shape;787;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788;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789;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79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791;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792;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793;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4" name="Google Shape;79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5" name="Google Shape;795;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6" name="Google Shape;796;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79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798;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9" name="Google Shape;799;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0" name="Google Shape;800;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801;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802;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803;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4" name="Google Shape;804;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805;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806;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7" name="Google Shape;807;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8" name="Google Shape;808;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9" name="Google Shape;809;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0" name="Google Shape;810;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1" name="Google Shape;811;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2" name="Google Shape;812;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3" name="Google Shape;813;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4" name="Google Shape;814;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5" name="Google Shape;815;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6" name="Google Shape;816;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1" name="Google Shape;821;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822;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3" name="Google Shape;823;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4" name="Google Shape;824;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5" name="Google Shape;825;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6" name="Google Shape;826;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7" name="Google Shape;827;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8" name="Google Shape;828;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9" name="Google Shape;829;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0" name="Google Shape;830;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1" name="Google Shape;831;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2" name="Google Shape;832;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3" name="Google Shape;833;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4" name="Google Shape;834;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5" name="Google Shape;835;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6" name="Google Shape;836;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7" name="Google Shape;837;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8" name="Google Shape;838;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9" name="Google Shape;839;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0" name="Google Shape;840;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1" name="Google Shape;841;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2" name="Google Shape;842;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3" name="Google Shape;843;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4" name="Google Shape;844;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5" name="Google Shape;845;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6" name="Google Shape;846;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7" name="Google Shape;847;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8" name="Google Shape;848;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9" name="Google Shape;849;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0" name="Google Shape;850;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1" name="Google Shape;851;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2" name="Google Shape;852;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3" name="Google Shape;853;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4" name="Google Shape;854;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5" name="Google Shape;855;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6" name="Google Shape;856;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7" name="Google Shape;857;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8" name="Google Shape;858;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9" name="Google Shape;859;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0" name="Google Shape;860;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1" name="Google Shape;861;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2" name="Google Shape;862;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3" name="Google Shape;863;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4" name="Google Shape;864;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5" name="Google Shape;865;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6" name="Google Shape;866;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7" name="Google Shape;867;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8" name="Google Shape;868;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9" name="Google Shape;869;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0" name="Google Shape;870;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1" name="Google Shape;871;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2" name="Google Shape;872;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3" name="Google Shape;873;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4" name="Google Shape;874;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5" name="Google Shape;875;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6" name="Google Shape;876;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7" name="Google Shape;877;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8" name="Google Shape;878;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9" name="Google Shape;879;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0" name="Google Shape;880;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1" name="Google Shape;881;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2" name="Google Shape;882;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3" name="Google Shape;883;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4" name="Google Shape;884;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5" name="Google Shape;885;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6" name="Google Shape;886;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7" name="Google Shape;887;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8" name="Google Shape;888;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9" name="Google Shape;889;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0" name="Google Shape;890;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1" name="Google Shape;891;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2" name="Google Shape;892;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3" name="Google Shape;893;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4" name="Google Shape;894;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5" name="Google Shape;895;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6" name="Google Shape;896;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7" name="Google Shape;897;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8" name="Google Shape;898;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9" name="Google Shape;899;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0" name="Google Shape;900;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1" name="Google Shape;901;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2" name="Google Shape;902;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3" name="Google Shape;903;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4" name="Google Shape;904;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5" name="Google Shape;905;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6" name="Google Shape;906;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7" name="Google Shape;907;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8" name="Google Shape;908;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9" name="Google Shape;909;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0" name="Google Shape;910;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1" name="Google Shape;911;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2" name="Google Shape;912;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3" name="Google Shape;913;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4" name="Google Shape;914;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5" name="Google Shape;915;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6" name="Google Shape;916;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7" name="Google Shape;917;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8" name="Google Shape;918;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9" name="Google Shape;919;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0" name="Google Shape;920;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1" name="Google Shape;921;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2" name="Google Shape;922;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3" name="Google Shape;923;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4" name="Google Shape;924;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5" name="Google Shape;925;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6" name="Google Shape;926;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7" name="Google Shape;927;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8" name="Google Shape;928;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9" name="Google Shape;929;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0" name="Google Shape;930;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1" name="Google Shape;931;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2" name="Google Shape;932;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3" name="Google Shape;933;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4" name="Google Shape;934;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5" name="Google Shape;935;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6" name="Google Shape;936;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7" name="Google Shape;937;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8" name="Google Shape;938;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9" name="Google Shape;939;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0" name="Google Shape;940;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941;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2" name="Google Shape;942;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3" name="Google Shape;943;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4" name="Google Shape;944;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5" name="Google Shape;945;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6" name="Google Shape;946;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7" name="Google Shape;947;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8" name="Google Shape;948;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9" name="Google Shape;949;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0" name="Google Shape;950;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1" name="Google Shape;951;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2" name="Google Shape;952;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3" name="Google Shape;953;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4" name="Google Shape;954;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5" name="Google Shape;955;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6" name="Google Shape;956;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7" name="Google Shape;957;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958;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0" name="Google Shape;960;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1" name="Google Shape;961;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2" name="Google Shape;962;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3" name="Google Shape;963;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4" name="Google Shape;964;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5" name="Google Shape;965;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6" name="Google Shape;966;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7" name="Google Shape;967;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8" name="Google Shape;968;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1" name="Google Shape;971;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2" name="Google Shape;972;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3" name="Google Shape;973;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4" name="Google Shape;974;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5" name="Google Shape;975;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6" name="Google Shape;976;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7" name="Google Shape;977;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8" name="Google Shape;978;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9" name="Google Shape;979;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1" name="Google Shape;981;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2" name="Google Shape;982;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3" name="Google Shape;983;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4" name="Google Shape;984;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5" name="Google Shape;985;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6" name="Google Shape;986;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7" name="Google Shape;987;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8" name="Google Shape;988;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9" name="Google Shape;989;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0" name="Google Shape;990;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1" name="Google Shape;991;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2" name="Google Shape;992;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3" name="Google Shape;993;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4" name="Google Shape;994;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5" name="Google Shape;995;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6" name="Google Shape;996;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7" name="Google Shape;997;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8" name="Google Shape;998;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9" name="Google Shape;999;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0" name="Google Shape;1000;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1" name="Google Shape;1001;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2" name="Google Shape;1002;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5" name="Google Shape;1005;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6" name="Google Shape;1006;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7" name="Google Shape;1007;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8" name="Google Shape;1008;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9" name="Google Shape;1009;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0" name="Google Shape;1010;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1" name="Google Shape;1011;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2" name="Google Shape;101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3" name="Google Shape;1013;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4" name="Google Shape;1014;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5" name="Google Shape;1015;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6" name="Google Shape;1016;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7" name="Google Shape;1017;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8" name="Google Shape;1018;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9" name="Google Shape;1019;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0" name="Google Shape;1020;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1" name="Google Shape;1021;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2" name="Google Shape;1022;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3" name="Google Shape;1023;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4" name="Google Shape;1024;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5" name="Google Shape;1035;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6" name="Google Shape;103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7" name="Google Shape;1037;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8" name="Google Shape;1038;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9" name="Google Shape;103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0" name="Google Shape;1040;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1" name="Google Shape;1041;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2" name="Google Shape;104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3" name="Google Shape;1043;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4" name="Google Shape;1044;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5" name="Google Shape;1045;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6" name="Google Shape;1046;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7" name="Google Shape;1047;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8" name="Google Shape;1048;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9" name="Google Shape;1049;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0" name="Google Shape;105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1" name="Google Shape;105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2" name="Google Shape;1052;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3" name="Google Shape;1053;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4" name="Google Shape;105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5" name="Google Shape;105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6" name="Google Shape;1056;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7" name="Google Shape;105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8" name="Google Shape;1058;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9" name="Google Shape;105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0" name="Google Shape;1060;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1" name="Google Shape;106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2" name="Google Shape;1062;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3" name="Google Shape;1063;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4" name="Google Shape;106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5" name="Google Shape;1065;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6" name="Google Shape;1066;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7" name="Google Shape;106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8" name="Google Shape;106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9" name="Google Shape;1069;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0" name="Google Shape;107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1" name="Google Shape;107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2" name="Google Shape;1072;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3" name="Google Shape;1073;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4" name="Google Shape;107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5" name="Google Shape;107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6" name="Google Shape;1076;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7" name="Google Shape;1077;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8" name="Google Shape;107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9" name="Google Shape;1079;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0" name="Google Shape;1080;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1" name="Google Shape;108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2" name="Google Shape;1082;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3" name="Google Shape;1083;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4" name="Google Shape;108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5" name="Google Shape;108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6" name="Google Shape;1086;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7" name="Google Shape;1087;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9" name="Google Shape;1089;p16"/>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0" name="Google Shape;1090;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1" name="Google Shape;1091;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2" name="Google Shape;1092;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3" name="Google Shape;1093;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4" name="Google Shape;1094;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5" name="Google Shape;1095;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6" name="Google Shape;1096;p16"/>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7" name="Google Shape;1097;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8" name="Google Shape;1098;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9" name="Google Shape;1099;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0" name="Google Shape;1100;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1" name="Google Shape;1101;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16"/>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16"/>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16"/>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3" name="Google Shape;1113;p16"/>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4" name="Google Shape;1114;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5" name="Google Shape;1115;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6" name="Google Shape;1116;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9" name="Google Shape;1119;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0" name="Google Shape;1120;p16"/>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1" name="Google Shape;1121;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2" name="Google Shape;1122;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16"/>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4" name="Google Shape;1124;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5" name="Google Shape;1125;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6" name="Google Shape;1126;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7" name="Google Shape;1127;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8" name="Google Shape;1128;p16"/>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9" name="Google Shape;1129;p16"/>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0" name="Google Shape;1130;p16"/>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1" name="Google Shape;1131;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2" name="Google Shape;1132;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3" name="Google Shape;1133;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4" name="Google Shape;1134;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5" name="Google Shape;1135;p16"/>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6" name="Google Shape;1136;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7" name="Google Shape;1137;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8" name="Google Shape;1138;p16"/>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9" name="Google Shape;1139;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0" name="Google Shape;1140;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1" name="Google Shape;1141;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2" name="Google Shape;1142;p16"/>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3" name="Google Shape;1143;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4" name="Google Shape;1144;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5" name="Google Shape;1145;p16"/>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6" name="Google Shape;1146;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7" name="Google Shape;1147;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8" name="Google Shape;1148;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9" name="Google Shape;1149;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0" name="Google Shape;1150;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1" name="Google Shape;1151;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2" name="Google Shape;1152;p16"/>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3" name="Google Shape;1153;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4" name="Google Shape;1154;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5" name="Google Shape;1155;p16"/>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6" name="Google Shape;1156;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7" name="Google Shape;1157;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8" name="Google Shape;1158;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9" name="Google Shape;1159;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0" name="Google Shape;1160;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1" name="Google Shape;1161;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2" name="Google Shape;1162;p16"/>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3" name="Google Shape;1163;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4" name="Google Shape;1164;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5" name="Google Shape;1165;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6" name="Google Shape;1166;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7" name="Google Shape;1167;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8" name="Google Shape;1168;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9" name="Google Shape;1169;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0" name="Google Shape;1170;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1" name="Google Shape;1171;p16"/>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2" name="Google Shape;1172;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3" name="Google Shape;1173;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4" name="Google Shape;1174;p16"/>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5" name="Google Shape;1175;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6" name="Google Shape;1176;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7" name="Google Shape;1177;p16"/>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8" name="Google Shape;1178;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9" name="Google Shape;1179;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0" name="Google Shape;1180;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1" name="Google Shape;1181;p16"/>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2" name="Google Shape;1182;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3" name="Google Shape;1183;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4" name="Google Shape;1184;p16"/>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5" name="Google Shape;1185;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6" name="Google Shape;1186;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7" name="Google Shape;1187;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8" name="Google Shape;1188;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9" name="Google Shape;1189;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0" name="Google Shape;1190;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1" name="Google Shape;1191;p16"/>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2" name="Google Shape;1192;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3" name="Google Shape;1193;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4" name="Google Shape;1194;p16"/>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5" name="Google Shape;1195;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6" name="Google Shape;1196;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7" name="Google Shape;1197;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8" name="Google Shape;1198;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9" name="Google Shape;1199;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0" name="Google Shape;1200;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1" name="Google Shape;1201;p16"/>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2" name="Google Shape;1202;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3" name="Google Shape;1203;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4" name="Google Shape;1204;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5" name="Google Shape;1205;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6" name="Google Shape;1206;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7" name="Google Shape;1207;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8" name="Google Shape;1208;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9" name="Google Shape;1209;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0" name="Google Shape;1210;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1" name="Google Shape;1211;p16"/>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2" name="Google Shape;1212;p16"/>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3" name="Google Shape;1213;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4" name="Google Shape;1214;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5" name="Google Shape;1215;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6" name="Google Shape;1216;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7" name="Google Shape;1217;p16"/>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8" name="Google Shape;1218;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9" name="Google Shape;1219;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0" name="Google Shape;1220;p16"/>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1" name="Google Shape;1221;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2" name="Google Shape;1222;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3" name="Google Shape;1223;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4" name="Google Shape;1224;p16"/>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5" name="Google Shape;1225;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6" name="Google Shape;1226;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7" name="Google Shape;1227;p16"/>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8" name="Google Shape;1228;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9" name="Google Shape;1229;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0" name="Google Shape;1230;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1" name="Google Shape;1231;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2" name="Google Shape;1232;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3" name="Google Shape;1233;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4" name="Google Shape;1234;p16"/>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5" name="Google Shape;1235;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6" name="Google Shape;1236;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7" name="Google Shape;1237;p16"/>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8" name="Google Shape;1238;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9" name="Google Shape;1239;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0" name="Google Shape;1240;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1" name="Google Shape;1241;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2" name="Google Shape;1242;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3" name="Google Shape;1243;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4" name="Google Shape;1244;p16"/>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5" name="Google Shape;1245;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6" name="Google Shape;1246;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7" name="Google Shape;1247;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8" name="Google Shape;1248;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9" name="Google Shape;1249;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0" name="Google Shape;1250;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1" name="Google Shape;1251;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2" name="Google Shape;1252;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3" name="Google Shape;1253;p16"/>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4" name="Google Shape;1254;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5" name="Google Shape;1255;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6" name="Google Shape;1256;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7" name="Google Shape;1257;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8" name="Google Shape;1258;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9" name="Google Shape;1259;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0" name="Google Shape;1260;p16"/>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1" name="Google Shape;1261;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2" name="Google Shape;1262;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3" name="Google Shape;1263;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4" name="Google Shape;1264;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5" name="Google Shape;1265;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6" name="Google Shape;1266;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7" name="Google Shape;1267;p16"/>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8" name="Google Shape;1268;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9" name="Google Shape;1269;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0" name="Google Shape;1270;p16"/>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1" name="Google Shape;1271;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2" name="Google Shape;1272;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3" name="Google Shape;1273;p16"/>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4" name="Google Shape;1274;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5" name="Google Shape;1275;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6" name="Google Shape;1276;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7" name="Google Shape;1277;p16"/>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8" name="Google Shape;1278;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9" name="Google Shape;1279;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0" name="Google Shape;1280;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1" name="Google Shape;1281;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2" name="Google Shape;1282;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3" name="Google Shape;1283;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4" name="Google Shape;1284;p16"/>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5" name="Google Shape;1285;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6" name="Google Shape;1286;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7" name="Google Shape;1287;p16"/>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8" name="Google Shape;1288;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9" name="Google Shape;1289;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0" name="Google Shape;1290;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1" name="Google Shape;1291;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2" name="Google Shape;1292;p16"/>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3" name="Google Shape;1293;p16"/>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4" name="Google Shape;1294;p16"/>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5" name="Google Shape;1295;p16"/>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6" name="Google Shape;1296;p16"/>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7" name="Google Shape;1297;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8" name="Google Shape;1298;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9" name="Google Shape;1299;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0" name="Google Shape;1300;p16"/>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1" name="Google Shape;1301;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2" name="Google Shape;1302;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3" name="Google Shape;1303;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4" name="Google Shape;1304;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5" name="Google Shape;1305;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6" name="Google Shape;1306;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7" name="Google Shape;1307;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8" name="Google Shape;1308;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9" name="Google Shape;1309;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0" name="Google Shape;1310;p16"/>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1" name="Google Shape;1311;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2" name="Google Shape;1312;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3" name="Google Shape;1313;p16"/>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4" name="Google Shape;1314;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5" name="Google Shape;1315;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6" name="Google Shape;1316;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7" name="Google Shape;1317;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8" name="Google Shape;1318;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9" name="Google Shape;1319;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0" name="Google Shape;1320;p16"/>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1" name="Google Shape;1321;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2" name="Google Shape;1322;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3" name="Google Shape;1323;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4" name="Google Shape;1324;p16"/>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5" name="Google Shape;1325;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6" name="Google Shape;1326;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7" name="Google Shape;1327;p16"/>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8" name="Google Shape;1328;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9" name="Google Shape;1329;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0" name="Google Shape;1330;p16"/>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1" name="Google Shape;1331;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2" name="Google Shape;1332;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3" name="Google Shape;1333;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4" name="Google Shape;1334;p16"/>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5" name="Google Shape;1335;p16"/>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6" name="Google Shape;1336;p16"/>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7" name="Google Shape;1337;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8" name="Google Shape;1338;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9" name="Google Shape;1339;p16"/>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0" name="Google Shape;1340;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1" name="Google Shape;1341;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2" name="Google Shape;1342;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3" name="Google Shape;1343;p16"/>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4" name="Google Shape;1344;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5" name="Google Shape;1345;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6" name="Google Shape;1346;p16"/>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7" name="Google Shape;1347;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8" name="Google Shape;1348;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9" name="Google Shape;1349;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0" name="Google Shape;1350;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1" name="Google Shape;1351;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2" name="Google Shape;1352;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3" name="Google Shape;1353;p16"/>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4" name="Google Shape;1354;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5" name="Google Shape;1355;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6" name="Google Shape;1356;p16"/>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7" name="Google Shape;1357;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8" name="Google Shape;1358;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9" name="Google Shape;1359;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0" name="Google Shape;1360;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1" name="Google Shape;1361;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2" name="Google Shape;1362;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3" name="Google Shape;1363;p16"/>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4" name="Google Shape;1364;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5" name="Google Shape;1365;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6" name="Google Shape;1366;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7" name="Google Shape;1367;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8" name="Google Shape;1368;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9" name="Google Shape;1369;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0" name="Google Shape;1370;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1" name="Google Shape;1371;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2" name="Google Shape;1372;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3" name="Google Shape;1373;p16"/>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4" name="Google Shape;1374;p16"/>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5" name="Google Shape;1375;p16"/>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6" name="Google Shape;1376;p16"/>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7" name="Google Shape;1377;p16"/>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8" name="Google Shape;1378;p16"/>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9" name="Google Shape;1379;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0" name="Google Shape;1380;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1" name="Google Shape;1381;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2" name="Google Shape;1382;p16"/>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3" name="Google Shape;1383;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4" name="Google Shape;1384;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5" name="Google Shape;1385;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6" name="Google Shape;1386;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7" name="Google Shape;1387;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9" name="Google Shape;1389;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0" name="Google Shape;1390;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1" name="Google Shape;1391;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2" name="Google Shape;1392;p16"/>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5" name="Google Shape;1395;p16"/>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6" name="Google Shape;1396;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0" name="Google Shape;1400;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1" name="Google Shape;1401;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2" name="Google Shape;1402;p16"/>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3" name="Google Shape;1403;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4" name="Google Shape;1404;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5" name="Google Shape;1405;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6" name="Google Shape;1406;p16"/>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7" name="Google Shape;1407;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8" name="Google Shape;1408;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9" name="Google Shape;1409;p16"/>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0" name="Google Shape;1410;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1" name="Google Shape;1411;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2" name="Google Shape;1412;p16"/>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3" name="Google Shape;1413;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4" name="Google Shape;1414;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5" name="Google Shape;1415;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6" name="Google Shape;1416;p16"/>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7" name="Google Shape;1417;p16"/>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9" name="Google Shape;1419;p16"/>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0" name="Google Shape;1420;p16"/>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1" name="Google Shape;1421;p16"/>
            <p:cNvSpPr/>
            <p:nvPr/>
          </p:nvSpPr>
          <p:spPr>
            <a:xfrm>
              <a:off x="4136575" y="1720175"/>
              <a:ext cx="186075" cy="205875"/>
            </a:xfrm>
            <a:custGeom>
              <a:avLst/>
              <a:gdLst/>
              <a:ahLst/>
              <a:cxnLst/>
              <a:rect l="l" t="t" r="r" b="b"/>
              <a:pathLst>
                <a:path w="7443" h="8235" extrusionOk="0">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3" name="Google Shape;1423;p16"/>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5" name="Google Shape;1425;p16"/>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6" name="Google Shape;1426;p16"/>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27;p16"/>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29;p16"/>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1" name="Google Shape;1431;p16"/>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2" name="Google Shape;1432;p16"/>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3" name="Google Shape;1433;p16"/>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4" name="Google Shape;1434;p16"/>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5" name="Google Shape;1435;p16"/>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6" name="Google Shape;1436;p16"/>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7" name="Google Shape;1437;p16"/>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8" name="Google Shape;1438;p16"/>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9" name="Google Shape;1439;p16"/>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0" name="Google Shape;1440;p16"/>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1" name="Google Shape;1441;p16"/>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2" name="Google Shape;1442;p16"/>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3" name="Google Shape;1443;p16"/>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4" name="Google Shape;1444;p16"/>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5" name="Google Shape;1445;p16"/>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6" name="Google Shape;1446;p16"/>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8" name="Google Shape;1448;p16"/>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0" name="Google Shape;1450;p16"/>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1" name="Google Shape;1451;p16"/>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2" name="Google Shape;1452;p16"/>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3" name="Google Shape;1453;p16"/>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4" name="Google Shape;1454;p16"/>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456" name="Google Shape;1456;p16"/>
          <p:cNvSpPr txBox="1"/>
          <p:nvPr/>
        </p:nvSpPr>
        <p:spPr>
          <a:xfrm>
            <a:off x="2028209" y="112735"/>
            <a:ext cx="5087582" cy="481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Lập trình và tích hợp nhân</a:t>
            </a:r>
            <a:endParaRPr kumimoji="0"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57" name="Google Shape;1457;p16"/>
          <p:cNvSpPr txBox="1"/>
          <p:nvPr/>
        </p:nvSpPr>
        <p:spPr>
          <a:xfrm>
            <a:off x="701310" y="1167363"/>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a:t>
            </a: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odule_init</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58" name="Google Shape;1458;p16"/>
          <p:cNvSpPr txBox="1"/>
          <p:nvPr/>
        </p:nvSpPr>
        <p:spPr>
          <a:xfrm>
            <a:off x="424550" y="1633988"/>
            <a:ext cx="2950225" cy="689175"/>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G</a:t>
            </a: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iúp xác định hàm nào sẽ được thực thi ngay sau khi lắp module vào kernel</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59" name="Google Shape;1459;p16"/>
          <p:cNvSpPr txBox="1"/>
          <p:nvPr/>
        </p:nvSpPr>
        <p:spPr>
          <a:xfrm>
            <a:off x="701310" y="2441815"/>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a:t>
            </a: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odule_exit</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0" name="Google Shape;1460;p16"/>
          <p:cNvSpPr txBox="1"/>
          <p:nvPr/>
        </p:nvSpPr>
        <p:spPr>
          <a:xfrm>
            <a:off x="370610" y="2900780"/>
            <a:ext cx="3099700" cy="649057"/>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Giúp</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xác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định</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hàm</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nào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được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thực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ngay</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trước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khi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tháo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module ra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khỏi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kernel</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1" name="Google Shape;1461;p16"/>
          <p:cNvSpPr txBox="1"/>
          <p:nvPr/>
        </p:nvSpPr>
        <p:spPr>
          <a:xfrm>
            <a:off x="701310" y="3709702"/>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MODULE_AUTHOR</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2" name="Google Shape;1462;p16"/>
          <p:cNvSpPr txBox="1"/>
          <p:nvPr/>
        </p:nvSpPr>
        <p:spPr>
          <a:xfrm>
            <a:off x="478275" y="4212466"/>
            <a:ext cx="2896500" cy="409683"/>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Cho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biết</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ai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là</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người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tạo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ra module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3" name="Google Shape;1463;p16"/>
          <p:cNvSpPr txBox="1"/>
          <p:nvPr/>
        </p:nvSpPr>
        <p:spPr>
          <a:xfrm>
            <a:off x="5684744" y="588039"/>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MODULE_DESCRIPTION()</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4" name="Google Shape;1464;p16"/>
          <p:cNvSpPr txBox="1"/>
          <p:nvPr/>
        </p:nvSpPr>
        <p:spPr>
          <a:xfrm>
            <a:off x="5776500" y="1088087"/>
            <a:ext cx="2769000" cy="338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module làm được những gì</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5" name="Google Shape;1465;p16"/>
          <p:cNvSpPr txBox="1"/>
          <p:nvPr/>
        </p:nvSpPr>
        <p:spPr>
          <a:xfrm>
            <a:off x="5677469" y="1875008"/>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1" i="0" u="none" strike="noStrike" kern="0" cap="none" spc="0" normalizeH="0" baseline="0" noProof="0" dirty="0">
                <a:ln>
                  <a:noFill/>
                </a:ln>
                <a:solidFill>
                  <a:srgbClr val="000000"/>
                </a:solidFill>
                <a:effectLst/>
                <a:uLnTx/>
                <a:uFillTx/>
                <a:latin typeface="Arial"/>
                <a:cs typeface="Arial"/>
                <a:sym typeface="Arial"/>
              </a:rPr>
              <a:t>MODULE_SUPPORTED_DEVICE()</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6" name="Google Shape;1466;p16"/>
          <p:cNvSpPr txBox="1"/>
          <p:nvPr/>
        </p:nvSpPr>
        <p:spPr>
          <a:xfrm>
            <a:off x="5776500" y="2272614"/>
            <a:ext cx="2769000" cy="4467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module này hỗ trợ làm việc với những thiết bị nào</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7" name="Google Shape;1467;p16"/>
          <p:cNvSpPr txBox="1"/>
          <p:nvPr/>
        </p:nvSpPr>
        <p:spPr>
          <a:xfrm>
            <a:off x="5684744" y="3108722"/>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MODULE_LICENSE</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8" name="Google Shape;1468;p16"/>
          <p:cNvSpPr txBox="1"/>
          <p:nvPr/>
        </p:nvSpPr>
        <p:spPr>
          <a:xfrm>
            <a:off x="5776500" y="3520852"/>
            <a:ext cx="2769000" cy="534561"/>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người dùng có cần phải trả phí nếu sử dụng modle hay không</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barn(inVertical)">
                                      <p:cBhvr>
                                        <p:cTn id="7" dur="500"/>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57"/>
                                        </p:tgtEl>
                                        <p:attrNameLst>
                                          <p:attrName>style.visibility</p:attrName>
                                        </p:attrNameLst>
                                      </p:cBhvr>
                                      <p:to>
                                        <p:strVal val="visible"/>
                                      </p:to>
                                    </p:set>
                                    <p:anim calcmode="lin" valueType="num">
                                      <p:cBhvr>
                                        <p:cTn id="12" dur="500" fill="hold"/>
                                        <p:tgtEl>
                                          <p:spTgt spid="1457"/>
                                        </p:tgtEl>
                                        <p:attrNameLst>
                                          <p:attrName>ppt_w</p:attrName>
                                        </p:attrNameLst>
                                      </p:cBhvr>
                                      <p:tavLst>
                                        <p:tav tm="0">
                                          <p:val>
                                            <p:fltVal val="0"/>
                                          </p:val>
                                        </p:tav>
                                        <p:tav tm="100000">
                                          <p:val>
                                            <p:strVal val="#ppt_w"/>
                                          </p:val>
                                        </p:tav>
                                      </p:tavLst>
                                    </p:anim>
                                    <p:anim calcmode="lin" valueType="num">
                                      <p:cBhvr>
                                        <p:cTn id="13" dur="500" fill="hold"/>
                                        <p:tgtEl>
                                          <p:spTgt spid="1457"/>
                                        </p:tgtEl>
                                        <p:attrNameLst>
                                          <p:attrName>ppt_h</p:attrName>
                                        </p:attrNameLst>
                                      </p:cBhvr>
                                      <p:tavLst>
                                        <p:tav tm="0">
                                          <p:val>
                                            <p:fltVal val="0"/>
                                          </p:val>
                                        </p:tav>
                                        <p:tav tm="100000">
                                          <p:val>
                                            <p:strVal val="#ppt_h"/>
                                          </p:val>
                                        </p:tav>
                                      </p:tavLst>
                                    </p:anim>
                                    <p:animEffect transition="in" filter="fade">
                                      <p:cBhvr>
                                        <p:cTn id="14" dur="500"/>
                                        <p:tgtEl>
                                          <p:spTgt spid="145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58"/>
                                        </p:tgtEl>
                                        <p:attrNameLst>
                                          <p:attrName>style.visibility</p:attrName>
                                        </p:attrNameLst>
                                      </p:cBhvr>
                                      <p:to>
                                        <p:strVal val="visible"/>
                                      </p:to>
                                    </p:set>
                                    <p:anim calcmode="lin" valueType="num">
                                      <p:cBhvr>
                                        <p:cTn id="17" dur="500" fill="hold"/>
                                        <p:tgtEl>
                                          <p:spTgt spid="1458"/>
                                        </p:tgtEl>
                                        <p:attrNameLst>
                                          <p:attrName>ppt_w</p:attrName>
                                        </p:attrNameLst>
                                      </p:cBhvr>
                                      <p:tavLst>
                                        <p:tav tm="0">
                                          <p:val>
                                            <p:fltVal val="0"/>
                                          </p:val>
                                        </p:tav>
                                        <p:tav tm="100000">
                                          <p:val>
                                            <p:strVal val="#ppt_w"/>
                                          </p:val>
                                        </p:tav>
                                      </p:tavLst>
                                    </p:anim>
                                    <p:anim calcmode="lin" valueType="num">
                                      <p:cBhvr>
                                        <p:cTn id="18" dur="500" fill="hold"/>
                                        <p:tgtEl>
                                          <p:spTgt spid="1458"/>
                                        </p:tgtEl>
                                        <p:attrNameLst>
                                          <p:attrName>ppt_h</p:attrName>
                                        </p:attrNameLst>
                                      </p:cBhvr>
                                      <p:tavLst>
                                        <p:tav tm="0">
                                          <p:val>
                                            <p:fltVal val="0"/>
                                          </p:val>
                                        </p:tav>
                                        <p:tav tm="100000">
                                          <p:val>
                                            <p:strVal val="#ppt_h"/>
                                          </p:val>
                                        </p:tav>
                                      </p:tavLst>
                                    </p:anim>
                                    <p:animEffect transition="in" filter="fade">
                                      <p:cBhvr>
                                        <p:cTn id="19" dur="500"/>
                                        <p:tgtEl>
                                          <p:spTgt spid="145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459"/>
                                        </p:tgtEl>
                                        <p:attrNameLst>
                                          <p:attrName>style.visibility</p:attrName>
                                        </p:attrNameLst>
                                      </p:cBhvr>
                                      <p:to>
                                        <p:strVal val="visible"/>
                                      </p:to>
                                    </p:set>
                                    <p:anim calcmode="lin" valueType="num">
                                      <p:cBhvr>
                                        <p:cTn id="24" dur="500" fill="hold"/>
                                        <p:tgtEl>
                                          <p:spTgt spid="1459"/>
                                        </p:tgtEl>
                                        <p:attrNameLst>
                                          <p:attrName>ppt_w</p:attrName>
                                        </p:attrNameLst>
                                      </p:cBhvr>
                                      <p:tavLst>
                                        <p:tav tm="0">
                                          <p:val>
                                            <p:fltVal val="0"/>
                                          </p:val>
                                        </p:tav>
                                        <p:tav tm="100000">
                                          <p:val>
                                            <p:strVal val="#ppt_w"/>
                                          </p:val>
                                        </p:tav>
                                      </p:tavLst>
                                    </p:anim>
                                    <p:anim calcmode="lin" valueType="num">
                                      <p:cBhvr>
                                        <p:cTn id="25" dur="500" fill="hold"/>
                                        <p:tgtEl>
                                          <p:spTgt spid="1459"/>
                                        </p:tgtEl>
                                        <p:attrNameLst>
                                          <p:attrName>ppt_h</p:attrName>
                                        </p:attrNameLst>
                                      </p:cBhvr>
                                      <p:tavLst>
                                        <p:tav tm="0">
                                          <p:val>
                                            <p:fltVal val="0"/>
                                          </p:val>
                                        </p:tav>
                                        <p:tav tm="100000">
                                          <p:val>
                                            <p:strVal val="#ppt_h"/>
                                          </p:val>
                                        </p:tav>
                                      </p:tavLst>
                                    </p:anim>
                                    <p:animEffect transition="in" filter="fade">
                                      <p:cBhvr>
                                        <p:cTn id="26" dur="500"/>
                                        <p:tgtEl>
                                          <p:spTgt spid="145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460"/>
                                        </p:tgtEl>
                                        <p:attrNameLst>
                                          <p:attrName>style.visibility</p:attrName>
                                        </p:attrNameLst>
                                      </p:cBhvr>
                                      <p:to>
                                        <p:strVal val="visible"/>
                                      </p:to>
                                    </p:set>
                                    <p:anim calcmode="lin" valueType="num">
                                      <p:cBhvr>
                                        <p:cTn id="29" dur="500" fill="hold"/>
                                        <p:tgtEl>
                                          <p:spTgt spid="1460"/>
                                        </p:tgtEl>
                                        <p:attrNameLst>
                                          <p:attrName>ppt_w</p:attrName>
                                        </p:attrNameLst>
                                      </p:cBhvr>
                                      <p:tavLst>
                                        <p:tav tm="0">
                                          <p:val>
                                            <p:fltVal val="0"/>
                                          </p:val>
                                        </p:tav>
                                        <p:tav tm="100000">
                                          <p:val>
                                            <p:strVal val="#ppt_w"/>
                                          </p:val>
                                        </p:tav>
                                      </p:tavLst>
                                    </p:anim>
                                    <p:anim calcmode="lin" valueType="num">
                                      <p:cBhvr>
                                        <p:cTn id="30" dur="500" fill="hold"/>
                                        <p:tgtEl>
                                          <p:spTgt spid="1460"/>
                                        </p:tgtEl>
                                        <p:attrNameLst>
                                          <p:attrName>ppt_h</p:attrName>
                                        </p:attrNameLst>
                                      </p:cBhvr>
                                      <p:tavLst>
                                        <p:tav tm="0">
                                          <p:val>
                                            <p:fltVal val="0"/>
                                          </p:val>
                                        </p:tav>
                                        <p:tav tm="100000">
                                          <p:val>
                                            <p:strVal val="#ppt_h"/>
                                          </p:val>
                                        </p:tav>
                                      </p:tavLst>
                                    </p:anim>
                                    <p:animEffect transition="in" filter="fade">
                                      <p:cBhvr>
                                        <p:cTn id="31" dur="500"/>
                                        <p:tgtEl>
                                          <p:spTgt spid="1460"/>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461"/>
                                        </p:tgtEl>
                                        <p:attrNameLst>
                                          <p:attrName>style.visibility</p:attrName>
                                        </p:attrNameLst>
                                      </p:cBhvr>
                                      <p:to>
                                        <p:strVal val="visible"/>
                                      </p:to>
                                    </p:set>
                                    <p:anim calcmode="lin" valueType="num">
                                      <p:cBhvr>
                                        <p:cTn id="36" dur="500" fill="hold"/>
                                        <p:tgtEl>
                                          <p:spTgt spid="1461"/>
                                        </p:tgtEl>
                                        <p:attrNameLst>
                                          <p:attrName>ppt_w</p:attrName>
                                        </p:attrNameLst>
                                      </p:cBhvr>
                                      <p:tavLst>
                                        <p:tav tm="0">
                                          <p:val>
                                            <p:fltVal val="0"/>
                                          </p:val>
                                        </p:tav>
                                        <p:tav tm="100000">
                                          <p:val>
                                            <p:strVal val="#ppt_w"/>
                                          </p:val>
                                        </p:tav>
                                      </p:tavLst>
                                    </p:anim>
                                    <p:anim calcmode="lin" valueType="num">
                                      <p:cBhvr>
                                        <p:cTn id="37" dur="500" fill="hold"/>
                                        <p:tgtEl>
                                          <p:spTgt spid="1461"/>
                                        </p:tgtEl>
                                        <p:attrNameLst>
                                          <p:attrName>ppt_h</p:attrName>
                                        </p:attrNameLst>
                                      </p:cBhvr>
                                      <p:tavLst>
                                        <p:tav tm="0">
                                          <p:val>
                                            <p:fltVal val="0"/>
                                          </p:val>
                                        </p:tav>
                                        <p:tav tm="100000">
                                          <p:val>
                                            <p:strVal val="#ppt_h"/>
                                          </p:val>
                                        </p:tav>
                                      </p:tavLst>
                                    </p:anim>
                                    <p:animEffect transition="in" filter="fade">
                                      <p:cBhvr>
                                        <p:cTn id="38" dur="500"/>
                                        <p:tgtEl>
                                          <p:spTgt spid="146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62"/>
                                        </p:tgtEl>
                                        <p:attrNameLst>
                                          <p:attrName>style.visibility</p:attrName>
                                        </p:attrNameLst>
                                      </p:cBhvr>
                                      <p:to>
                                        <p:strVal val="visible"/>
                                      </p:to>
                                    </p:set>
                                    <p:anim calcmode="lin" valueType="num">
                                      <p:cBhvr>
                                        <p:cTn id="41" dur="500" fill="hold"/>
                                        <p:tgtEl>
                                          <p:spTgt spid="1462"/>
                                        </p:tgtEl>
                                        <p:attrNameLst>
                                          <p:attrName>ppt_w</p:attrName>
                                        </p:attrNameLst>
                                      </p:cBhvr>
                                      <p:tavLst>
                                        <p:tav tm="0">
                                          <p:val>
                                            <p:fltVal val="0"/>
                                          </p:val>
                                        </p:tav>
                                        <p:tav tm="100000">
                                          <p:val>
                                            <p:strVal val="#ppt_w"/>
                                          </p:val>
                                        </p:tav>
                                      </p:tavLst>
                                    </p:anim>
                                    <p:anim calcmode="lin" valueType="num">
                                      <p:cBhvr>
                                        <p:cTn id="42" dur="500" fill="hold"/>
                                        <p:tgtEl>
                                          <p:spTgt spid="1462"/>
                                        </p:tgtEl>
                                        <p:attrNameLst>
                                          <p:attrName>ppt_h</p:attrName>
                                        </p:attrNameLst>
                                      </p:cBhvr>
                                      <p:tavLst>
                                        <p:tav tm="0">
                                          <p:val>
                                            <p:fltVal val="0"/>
                                          </p:val>
                                        </p:tav>
                                        <p:tav tm="100000">
                                          <p:val>
                                            <p:strVal val="#ppt_h"/>
                                          </p:val>
                                        </p:tav>
                                      </p:tavLst>
                                    </p:anim>
                                    <p:animEffect transition="in" filter="fade">
                                      <p:cBhvr>
                                        <p:cTn id="43" dur="500"/>
                                        <p:tgtEl>
                                          <p:spTgt spid="146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463"/>
                                        </p:tgtEl>
                                        <p:attrNameLst>
                                          <p:attrName>style.visibility</p:attrName>
                                        </p:attrNameLst>
                                      </p:cBhvr>
                                      <p:to>
                                        <p:strVal val="visible"/>
                                      </p:to>
                                    </p:set>
                                    <p:anim calcmode="lin" valueType="num">
                                      <p:cBhvr>
                                        <p:cTn id="48" dur="500" fill="hold"/>
                                        <p:tgtEl>
                                          <p:spTgt spid="1463"/>
                                        </p:tgtEl>
                                        <p:attrNameLst>
                                          <p:attrName>ppt_w</p:attrName>
                                        </p:attrNameLst>
                                      </p:cBhvr>
                                      <p:tavLst>
                                        <p:tav tm="0">
                                          <p:val>
                                            <p:fltVal val="0"/>
                                          </p:val>
                                        </p:tav>
                                        <p:tav tm="100000">
                                          <p:val>
                                            <p:strVal val="#ppt_w"/>
                                          </p:val>
                                        </p:tav>
                                      </p:tavLst>
                                    </p:anim>
                                    <p:anim calcmode="lin" valueType="num">
                                      <p:cBhvr>
                                        <p:cTn id="49" dur="500" fill="hold"/>
                                        <p:tgtEl>
                                          <p:spTgt spid="1463"/>
                                        </p:tgtEl>
                                        <p:attrNameLst>
                                          <p:attrName>ppt_h</p:attrName>
                                        </p:attrNameLst>
                                      </p:cBhvr>
                                      <p:tavLst>
                                        <p:tav tm="0">
                                          <p:val>
                                            <p:fltVal val="0"/>
                                          </p:val>
                                        </p:tav>
                                        <p:tav tm="100000">
                                          <p:val>
                                            <p:strVal val="#ppt_h"/>
                                          </p:val>
                                        </p:tav>
                                      </p:tavLst>
                                    </p:anim>
                                    <p:animEffect transition="in" filter="fade">
                                      <p:cBhvr>
                                        <p:cTn id="50" dur="500"/>
                                        <p:tgtEl>
                                          <p:spTgt spid="146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464"/>
                                        </p:tgtEl>
                                        <p:attrNameLst>
                                          <p:attrName>style.visibility</p:attrName>
                                        </p:attrNameLst>
                                      </p:cBhvr>
                                      <p:to>
                                        <p:strVal val="visible"/>
                                      </p:to>
                                    </p:set>
                                    <p:anim calcmode="lin" valueType="num">
                                      <p:cBhvr>
                                        <p:cTn id="53" dur="500" fill="hold"/>
                                        <p:tgtEl>
                                          <p:spTgt spid="1464"/>
                                        </p:tgtEl>
                                        <p:attrNameLst>
                                          <p:attrName>ppt_w</p:attrName>
                                        </p:attrNameLst>
                                      </p:cBhvr>
                                      <p:tavLst>
                                        <p:tav tm="0">
                                          <p:val>
                                            <p:fltVal val="0"/>
                                          </p:val>
                                        </p:tav>
                                        <p:tav tm="100000">
                                          <p:val>
                                            <p:strVal val="#ppt_w"/>
                                          </p:val>
                                        </p:tav>
                                      </p:tavLst>
                                    </p:anim>
                                    <p:anim calcmode="lin" valueType="num">
                                      <p:cBhvr>
                                        <p:cTn id="54" dur="500" fill="hold"/>
                                        <p:tgtEl>
                                          <p:spTgt spid="1464"/>
                                        </p:tgtEl>
                                        <p:attrNameLst>
                                          <p:attrName>ppt_h</p:attrName>
                                        </p:attrNameLst>
                                      </p:cBhvr>
                                      <p:tavLst>
                                        <p:tav tm="0">
                                          <p:val>
                                            <p:fltVal val="0"/>
                                          </p:val>
                                        </p:tav>
                                        <p:tav tm="100000">
                                          <p:val>
                                            <p:strVal val="#ppt_h"/>
                                          </p:val>
                                        </p:tav>
                                      </p:tavLst>
                                    </p:anim>
                                    <p:animEffect transition="in" filter="fade">
                                      <p:cBhvr>
                                        <p:cTn id="55" dur="500"/>
                                        <p:tgtEl>
                                          <p:spTgt spid="1464"/>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465"/>
                                        </p:tgtEl>
                                        <p:attrNameLst>
                                          <p:attrName>style.visibility</p:attrName>
                                        </p:attrNameLst>
                                      </p:cBhvr>
                                      <p:to>
                                        <p:strVal val="visible"/>
                                      </p:to>
                                    </p:set>
                                    <p:anim calcmode="lin" valueType="num">
                                      <p:cBhvr>
                                        <p:cTn id="60" dur="500" fill="hold"/>
                                        <p:tgtEl>
                                          <p:spTgt spid="1465"/>
                                        </p:tgtEl>
                                        <p:attrNameLst>
                                          <p:attrName>ppt_w</p:attrName>
                                        </p:attrNameLst>
                                      </p:cBhvr>
                                      <p:tavLst>
                                        <p:tav tm="0">
                                          <p:val>
                                            <p:fltVal val="0"/>
                                          </p:val>
                                        </p:tav>
                                        <p:tav tm="100000">
                                          <p:val>
                                            <p:strVal val="#ppt_w"/>
                                          </p:val>
                                        </p:tav>
                                      </p:tavLst>
                                    </p:anim>
                                    <p:anim calcmode="lin" valueType="num">
                                      <p:cBhvr>
                                        <p:cTn id="61" dur="500" fill="hold"/>
                                        <p:tgtEl>
                                          <p:spTgt spid="1465"/>
                                        </p:tgtEl>
                                        <p:attrNameLst>
                                          <p:attrName>ppt_h</p:attrName>
                                        </p:attrNameLst>
                                      </p:cBhvr>
                                      <p:tavLst>
                                        <p:tav tm="0">
                                          <p:val>
                                            <p:fltVal val="0"/>
                                          </p:val>
                                        </p:tav>
                                        <p:tav tm="100000">
                                          <p:val>
                                            <p:strVal val="#ppt_h"/>
                                          </p:val>
                                        </p:tav>
                                      </p:tavLst>
                                    </p:anim>
                                    <p:animEffect transition="in" filter="fade">
                                      <p:cBhvr>
                                        <p:cTn id="62" dur="500"/>
                                        <p:tgtEl>
                                          <p:spTgt spid="146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466"/>
                                        </p:tgtEl>
                                        <p:attrNameLst>
                                          <p:attrName>style.visibility</p:attrName>
                                        </p:attrNameLst>
                                      </p:cBhvr>
                                      <p:to>
                                        <p:strVal val="visible"/>
                                      </p:to>
                                    </p:set>
                                    <p:anim calcmode="lin" valueType="num">
                                      <p:cBhvr>
                                        <p:cTn id="65" dur="500" fill="hold"/>
                                        <p:tgtEl>
                                          <p:spTgt spid="1466"/>
                                        </p:tgtEl>
                                        <p:attrNameLst>
                                          <p:attrName>ppt_w</p:attrName>
                                        </p:attrNameLst>
                                      </p:cBhvr>
                                      <p:tavLst>
                                        <p:tav tm="0">
                                          <p:val>
                                            <p:fltVal val="0"/>
                                          </p:val>
                                        </p:tav>
                                        <p:tav tm="100000">
                                          <p:val>
                                            <p:strVal val="#ppt_w"/>
                                          </p:val>
                                        </p:tav>
                                      </p:tavLst>
                                    </p:anim>
                                    <p:anim calcmode="lin" valueType="num">
                                      <p:cBhvr>
                                        <p:cTn id="66" dur="500" fill="hold"/>
                                        <p:tgtEl>
                                          <p:spTgt spid="1466"/>
                                        </p:tgtEl>
                                        <p:attrNameLst>
                                          <p:attrName>ppt_h</p:attrName>
                                        </p:attrNameLst>
                                      </p:cBhvr>
                                      <p:tavLst>
                                        <p:tav tm="0">
                                          <p:val>
                                            <p:fltVal val="0"/>
                                          </p:val>
                                        </p:tav>
                                        <p:tav tm="100000">
                                          <p:val>
                                            <p:strVal val="#ppt_h"/>
                                          </p:val>
                                        </p:tav>
                                      </p:tavLst>
                                    </p:anim>
                                    <p:animEffect transition="in" filter="fade">
                                      <p:cBhvr>
                                        <p:cTn id="67" dur="500"/>
                                        <p:tgtEl>
                                          <p:spTgt spid="1466"/>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1467"/>
                                        </p:tgtEl>
                                        <p:attrNameLst>
                                          <p:attrName>style.visibility</p:attrName>
                                        </p:attrNameLst>
                                      </p:cBhvr>
                                      <p:to>
                                        <p:strVal val="visible"/>
                                      </p:to>
                                    </p:set>
                                    <p:anim calcmode="lin" valueType="num">
                                      <p:cBhvr>
                                        <p:cTn id="72" dur="500" fill="hold"/>
                                        <p:tgtEl>
                                          <p:spTgt spid="1467"/>
                                        </p:tgtEl>
                                        <p:attrNameLst>
                                          <p:attrName>ppt_w</p:attrName>
                                        </p:attrNameLst>
                                      </p:cBhvr>
                                      <p:tavLst>
                                        <p:tav tm="0">
                                          <p:val>
                                            <p:fltVal val="0"/>
                                          </p:val>
                                        </p:tav>
                                        <p:tav tm="100000">
                                          <p:val>
                                            <p:strVal val="#ppt_w"/>
                                          </p:val>
                                        </p:tav>
                                      </p:tavLst>
                                    </p:anim>
                                    <p:anim calcmode="lin" valueType="num">
                                      <p:cBhvr>
                                        <p:cTn id="73" dur="500" fill="hold"/>
                                        <p:tgtEl>
                                          <p:spTgt spid="1467"/>
                                        </p:tgtEl>
                                        <p:attrNameLst>
                                          <p:attrName>ppt_h</p:attrName>
                                        </p:attrNameLst>
                                      </p:cBhvr>
                                      <p:tavLst>
                                        <p:tav tm="0">
                                          <p:val>
                                            <p:fltVal val="0"/>
                                          </p:val>
                                        </p:tav>
                                        <p:tav tm="100000">
                                          <p:val>
                                            <p:strVal val="#ppt_h"/>
                                          </p:val>
                                        </p:tav>
                                      </p:tavLst>
                                    </p:anim>
                                    <p:animEffect transition="in" filter="fade">
                                      <p:cBhvr>
                                        <p:cTn id="74" dur="500"/>
                                        <p:tgtEl>
                                          <p:spTgt spid="146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468"/>
                                        </p:tgtEl>
                                        <p:attrNameLst>
                                          <p:attrName>style.visibility</p:attrName>
                                        </p:attrNameLst>
                                      </p:cBhvr>
                                      <p:to>
                                        <p:strVal val="visible"/>
                                      </p:to>
                                    </p:set>
                                    <p:anim calcmode="lin" valueType="num">
                                      <p:cBhvr>
                                        <p:cTn id="77" dur="500" fill="hold"/>
                                        <p:tgtEl>
                                          <p:spTgt spid="1468"/>
                                        </p:tgtEl>
                                        <p:attrNameLst>
                                          <p:attrName>ppt_w</p:attrName>
                                        </p:attrNameLst>
                                      </p:cBhvr>
                                      <p:tavLst>
                                        <p:tav tm="0">
                                          <p:val>
                                            <p:fltVal val="0"/>
                                          </p:val>
                                        </p:tav>
                                        <p:tav tm="100000">
                                          <p:val>
                                            <p:strVal val="#ppt_w"/>
                                          </p:val>
                                        </p:tav>
                                      </p:tavLst>
                                    </p:anim>
                                    <p:anim calcmode="lin" valueType="num">
                                      <p:cBhvr>
                                        <p:cTn id="78" dur="500" fill="hold"/>
                                        <p:tgtEl>
                                          <p:spTgt spid="1468"/>
                                        </p:tgtEl>
                                        <p:attrNameLst>
                                          <p:attrName>ppt_h</p:attrName>
                                        </p:attrNameLst>
                                      </p:cBhvr>
                                      <p:tavLst>
                                        <p:tav tm="0">
                                          <p:val>
                                            <p:fltVal val="0"/>
                                          </p:val>
                                        </p:tav>
                                        <p:tav tm="100000">
                                          <p:val>
                                            <p:strVal val="#ppt_h"/>
                                          </p:val>
                                        </p:tav>
                                      </p:tavLst>
                                    </p:anim>
                                    <p:animEffect transition="in" filter="fade">
                                      <p:cBhvr>
                                        <p:cTn id="79" dur="500"/>
                                        <p:tgtEl>
                                          <p:spTgt spid="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 grpId="0"/>
      <p:bldP spid="1458" grpId="0"/>
      <p:bldP spid="1459" grpId="0"/>
      <p:bldP spid="1460" grpId="0"/>
      <p:bldP spid="1461" grpId="0"/>
      <p:bldP spid="1462" grpId="0"/>
      <p:bldP spid="1463" grpId="0"/>
      <p:bldP spid="1464" grpId="0"/>
      <p:bldP spid="1465" grpId="0"/>
      <p:bldP spid="1466" grpId="0"/>
      <p:bldP spid="1467" grpId="0"/>
      <p:bldP spid="14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833" name="Google Shape;2833;p32"/>
          <p:cNvSpPr txBox="1"/>
          <p:nvPr/>
        </p:nvSpPr>
        <p:spPr>
          <a:xfrm>
            <a:off x="1776167" y="933583"/>
            <a:ext cx="1791978"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Fira Sans Medium"/>
                <a:ea typeface="Fira Sans Medium"/>
                <a:cs typeface="Fira Sans Medium"/>
                <a:sym typeface="Fira Sans Medium"/>
              </a:rPr>
              <a:t>Mục lục</a:t>
            </a:r>
            <a:endParaRPr sz="3600" dirty="0">
              <a:latin typeface="Fira Sans Medium"/>
              <a:ea typeface="Fira Sans Medium"/>
              <a:cs typeface="Fira Sans Medium"/>
              <a:sym typeface="Fira Sans Medium"/>
            </a:endParaRPr>
          </a:p>
        </p:txBody>
      </p:sp>
      <p:grpSp>
        <p:nvGrpSpPr>
          <p:cNvPr id="2834" name="Google Shape;2834;p32"/>
          <p:cNvGrpSpPr/>
          <p:nvPr/>
        </p:nvGrpSpPr>
        <p:grpSpPr>
          <a:xfrm>
            <a:off x="317500" y="1829750"/>
            <a:ext cx="4724400" cy="2203045"/>
            <a:chOff x="417437" y="1917412"/>
            <a:chExt cx="4464075" cy="1995227"/>
          </a:xfrm>
        </p:grpSpPr>
        <p:grpSp>
          <p:nvGrpSpPr>
            <p:cNvPr id="2835" name="Google Shape;2835;p32"/>
            <p:cNvGrpSpPr/>
            <p:nvPr/>
          </p:nvGrpSpPr>
          <p:grpSpPr>
            <a:xfrm>
              <a:off x="417437" y="1917412"/>
              <a:ext cx="4464075" cy="1995227"/>
              <a:chOff x="534225" y="1948475"/>
              <a:chExt cx="3961025" cy="1740125"/>
            </a:xfrm>
          </p:grpSpPr>
          <p:sp>
            <p:nvSpPr>
              <p:cNvPr id="2836" name="Google Shape;2836;p32"/>
              <p:cNvSpPr/>
              <p:nvPr/>
            </p:nvSpPr>
            <p:spPr>
              <a:xfrm>
                <a:off x="3519025" y="2593925"/>
                <a:ext cx="976225" cy="924275"/>
              </a:xfrm>
              <a:custGeom>
                <a:avLst/>
                <a:gdLst/>
                <a:ahLst/>
                <a:cxnLst/>
                <a:rect l="l" t="t" r="r" b="b"/>
                <a:pathLst>
                  <a:path w="39049" h="36971" extrusionOk="0">
                    <a:moveTo>
                      <a:pt x="15290" y="0"/>
                    </a:moveTo>
                    <a:cubicBezTo>
                      <a:pt x="9753" y="0"/>
                      <a:pt x="4217" y="2114"/>
                      <a:pt x="1" y="6315"/>
                    </a:cubicBezTo>
                    <a:lnTo>
                      <a:pt x="4181" y="10495"/>
                    </a:lnTo>
                    <a:cubicBezTo>
                      <a:pt x="7188" y="7504"/>
                      <a:pt x="11206" y="5926"/>
                      <a:pt x="15274" y="5926"/>
                    </a:cubicBezTo>
                    <a:cubicBezTo>
                      <a:pt x="19260" y="5926"/>
                      <a:pt x="23295" y="7440"/>
                      <a:pt x="26476" y="10622"/>
                    </a:cubicBezTo>
                    <a:cubicBezTo>
                      <a:pt x="32525" y="16765"/>
                      <a:pt x="32493" y="26678"/>
                      <a:pt x="26381" y="32790"/>
                    </a:cubicBezTo>
                    <a:lnTo>
                      <a:pt x="30561" y="36970"/>
                    </a:lnTo>
                    <a:cubicBezTo>
                      <a:pt x="38954" y="28641"/>
                      <a:pt x="39049" y="15119"/>
                      <a:pt x="30846" y="6631"/>
                    </a:cubicBezTo>
                    <a:cubicBezTo>
                      <a:pt x="26592" y="2201"/>
                      <a:pt x="20940" y="0"/>
                      <a:pt x="152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2"/>
              <p:cNvSpPr/>
              <p:nvPr/>
            </p:nvSpPr>
            <p:spPr>
              <a:xfrm>
                <a:off x="2123225" y="2610250"/>
                <a:ext cx="770375" cy="265075"/>
              </a:xfrm>
              <a:custGeom>
                <a:avLst/>
                <a:gdLst/>
                <a:ahLst/>
                <a:cxnLst/>
                <a:rect l="l" t="t" r="r" b="b"/>
                <a:pathLst>
                  <a:path w="30815" h="10603" extrusionOk="0">
                    <a:moveTo>
                      <a:pt x="15261" y="1"/>
                    </a:moveTo>
                    <a:cubicBezTo>
                      <a:pt x="9749" y="1"/>
                      <a:pt x="4236" y="2107"/>
                      <a:pt x="0" y="6327"/>
                    </a:cubicBezTo>
                    <a:lnTo>
                      <a:pt x="4117" y="10507"/>
                    </a:lnTo>
                    <a:cubicBezTo>
                      <a:pt x="7165" y="7475"/>
                      <a:pt x="11184" y="5923"/>
                      <a:pt x="15228" y="5923"/>
                    </a:cubicBezTo>
                    <a:cubicBezTo>
                      <a:pt x="19252" y="5923"/>
                      <a:pt x="23301" y="7459"/>
                      <a:pt x="26444" y="10602"/>
                    </a:cubicBezTo>
                    <a:lnTo>
                      <a:pt x="30814" y="6612"/>
                    </a:lnTo>
                    <a:cubicBezTo>
                      <a:pt x="30719" y="6548"/>
                      <a:pt x="30624" y="6453"/>
                      <a:pt x="30561" y="6358"/>
                    </a:cubicBezTo>
                    <a:cubicBezTo>
                      <a:pt x="26325" y="2123"/>
                      <a:pt x="20794" y="1"/>
                      <a:pt x="152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534225" y="2555975"/>
                <a:ext cx="1008675" cy="899675"/>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1433625" y="2738325"/>
                <a:ext cx="795700" cy="290275"/>
              </a:xfrm>
              <a:custGeom>
                <a:avLst/>
                <a:gdLst/>
                <a:ahLst/>
                <a:cxnLst/>
                <a:rect l="l" t="t" r="r" b="b"/>
                <a:pathLst>
                  <a:path w="31828" h="11611" extrusionOk="0">
                    <a:moveTo>
                      <a:pt x="4371" y="0"/>
                    </a:moveTo>
                    <a:lnTo>
                      <a:pt x="0" y="3927"/>
                    </a:lnTo>
                    <a:cubicBezTo>
                      <a:pt x="380" y="4371"/>
                      <a:pt x="792" y="4814"/>
                      <a:pt x="1235" y="5226"/>
                    </a:cubicBezTo>
                    <a:cubicBezTo>
                      <a:pt x="5459" y="9481"/>
                      <a:pt x="11013" y="11611"/>
                      <a:pt x="16566" y="11611"/>
                    </a:cubicBezTo>
                    <a:cubicBezTo>
                      <a:pt x="22089" y="11611"/>
                      <a:pt x="27612" y="9505"/>
                      <a:pt x="31828" y="5289"/>
                    </a:cubicBezTo>
                    <a:lnTo>
                      <a:pt x="27711" y="1077"/>
                    </a:lnTo>
                    <a:cubicBezTo>
                      <a:pt x="24635" y="4137"/>
                      <a:pt x="20583" y="5673"/>
                      <a:pt x="16536" y="5673"/>
                    </a:cubicBezTo>
                    <a:cubicBezTo>
                      <a:pt x="12499" y="5673"/>
                      <a:pt x="8468" y="4145"/>
                      <a:pt x="5416" y="1077"/>
                    </a:cubicBezTo>
                    <a:cubicBezTo>
                      <a:pt x="5067" y="729"/>
                      <a:pt x="4687"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1464500" y="1948475"/>
                <a:ext cx="1425925" cy="1740125"/>
              </a:xfrm>
              <a:custGeom>
                <a:avLst/>
                <a:gdLst/>
                <a:ahLst/>
                <a:cxnLst/>
                <a:rect l="l" t="t" r="r" b="b"/>
                <a:pathLst>
                  <a:path w="57037" h="69605" extrusionOk="0">
                    <a:moveTo>
                      <a:pt x="15262" y="1"/>
                    </a:moveTo>
                    <a:cubicBezTo>
                      <a:pt x="9739" y="1"/>
                      <a:pt x="4216" y="2107"/>
                      <a:pt x="0" y="6323"/>
                    </a:cubicBezTo>
                    <a:lnTo>
                      <a:pt x="4149" y="10503"/>
                    </a:lnTo>
                    <a:cubicBezTo>
                      <a:pt x="7209" y="7459"/>
                      <a:pt x="11220" y="5939"/>
                      <a:pt x="15234" y="5939"/>
                    </a:cubicBezTo>
                    <a:cubicBezTo>
                      <a:pt x="19279" y="5939"/>
                      <a:pt x="23329" y="7482"/>
                      <a:pt x="26412" y="10566"/>
                    </a:cubicBezTo>
                    <a:cubicBezTo>
                      <a:pt x="32525" y="16710"/>
                      <a:pt x="32493" y="26686"/>
                      <a:pt x="26349" y="32798"/>
                    </a:cubicBezTo>
                    <a:cubicBezTo>
                      <a:pt x="18052" y="41253"/>
                      <a:pt x="18020" y="54808"/>
                      <a:pt x="26412" y="63232"/>
                    </a:cubicBezTo>
                    <a:cubicBezTo>
                      <a:pt x="30632" y="67483"/>
                      <a:pt x="36179" y="69605"/>
                      <a:pt x="41732" y="69605"/>
                    </a:cubicBezTo>
                    <a:cubicBezTo>
                      <a:pt x="47264" y="69605"/>
                      <a:pt x="52801" y="67499"/>
                      <a:pt x="57036" y="63295"/>
                    </a:cubicBezTo>
                    <a:lnTo>
                      <a:pt x="52856" y="59083"/>
                    </a:lnTo>
                    <a:cubicBezTo>
                      <a:pt x="49792" y="62147"/>
                      <a:pt x="45775" y="63675"/>
                      <a:pt x="41756" y="63675"/>
                    </a:cubicBezTo>
                    <a:cubicBezTo>
                      <a:pt x="37715" y="63675"/>
                      <a:pt x="33673" y="62131"/>
                      <a:pt x="30593" y="59051"/>
                    </a:cubicBezTo>
                    <a:cubicBezTo>
                      <a:pt x="24481" y="52907"/>
                      <a:pt x="24544" y="42932"/>
                      <a:pt x="30688" y="36820"/>
                    </a:cubicBezTo>
                    <a:cubicBezTo>
                      <a:pt x="39017" y="28364"/>
                      <a:pt x="38985" y="14778"/>
                      <a:pt x="30593" y="6386"/>
                    </a:cubicBezTo>
                    <a:cubicBezTo>
                      <a:pt x="26369" y="2130"/>
                      <a:pt x="20816" y="1"/>
                      <a:pt x="1526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2"/>
              <p:cNvSpPr/>
              <p:nvPr/>
            </p:nvSpPr>
            <p:spPr>
              <a:xfrm>
                <a:off x="2784300" y="2776325"/>
                <a:ext cx="794925" cy="299375"/>
              </a:xfrm>
              <a:custGeom>
                <a:avLst/>
                <a:gdLst/>
                <a:ahLst/>
                <a:cxnLst/>
                <a:rect l="l" t="t" r="r" b="b"/>
                <a:pathLst>
                  <a:path w="31797" h="11975" extrusionOk="0">
                    <a:moveTo>
                      <a:pt x="4371" y="0"/>
                    </a:moveTo>
                    <a:lnTo>
                      <a:pt x="1" y="3959"/>
                    </a:lnTo>
                    <a:cubicBezTo>
                      <a:pt x="381" y="4402"/>
                      <a:pt x="792" y="4814"/>
                      <a:pt x="1172" y="5289"/>
                    </a:cubicBezTo>
                    <a:cubicBezTo>
                      <a:pt x="4829" y="9845"/>
                      <a:pt x="10208" y="11974"/>
                      <a:pt x="15741" y="11974"/>
                    </a:cubicBezTo>
                    <a:cubicBezTo>
                      <a:pt x="21517" y="11974"/>
                      <a:pt x="27462" y="9655"/>
                      <a:pt x="31796" y="5352"/>
                    </a:cubicBezTo>
                    <a:lnTo>
                      <a:pt x="27616" y="1141"/>
                    </a:lnTo>
                    <a:cubicBezTo>
                      <a:pt x="24548" y="4193"/>
                      <a:pt x="20525" y="5721"/>
                      <a:pt x="16500" y="5721"/>
                    </a:cubicBezTo>
                    <a:cubicBezTo>
                      <a:pt x="12465" y="5721"/>
                      <a:pt x="8429" y="4185"/>
                      <a:pt x="5353" y="1109"/>
                    </a:cubicBezTo>
                    <a:cubicBezTo>
                      <a:pt x="5004" y="760"/>
                      <a:pt x="4688"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731350" y="2105725"/>
                <a:ext cx="1008700" cy="1531475"/>
              </a:xfrm>
              <a:custGeom>
                <a:avLst/>
                <a:gdLst/>
                <a:ahLst/>
                <a:cxnLst/>
                <a:rect l="l" t="t" r="r" b="b"/>
                <a:pathLst>
                  <a:path w="40348" h="61259" extrusionOk="0">
                    <a:moveTo>
                      <a:pt x="29358" y="1"/>
                    </a:moveTo>
                    <a:cubicBezTo>
                      <a:pt x="21314" y="8013"/>
                      <a:pt x="20902" y="20776"/>
                      <a:pt x="28091" y="29295"/>
                    </a:cubicBezTo>
                    <a:cubicBezTo>
                      <a:pt x="33728" y="35787"/>
                      <a:pt x="33095" y="45667"/>
                      <a:pt x="26635" y="51400"/>
                    </a:cubicBezTo>
                    <a:cubicBezTo>
                      <a:pt x="23649" y="54036"/>
                      <a:pt x="19933" y="55332"/>
                      <a:pt x="16229" y="55332"/>
                    </a:cubicBezTo>
                    <a:cubicBezTo>
                      <a:pt x="11880" y="55332"/>
                      <a:pt x="7547" y="53544"/>
                      <a:pt x="4435" y="50038"/>
                    </a:cubicBezTo>
                    <a:lnTo>
                      <a:pt x="1" y="53965"/>
                    </a:lnTo>
                    <a:cubicBezTo>
                      <a:pt x="4296" y="58790"/>
                      <a:pt x="10256" y="61258"/>
                      <a:pt x="16241" y="61258"/>
                    </a:cubicBezTo>
                    <a:cubicBezTo>
                      <a:pt x="21332" y="61258"/>
                      <a:pt x="26442" y="59472"/>
                      <a:pt x="30561" y="55833"/>
                    </a:cubicBezTo>
                    <a:cubicBezTo>
                      <a:pt x="39492" y="47916"/>
                      <a:pt x="40347" y="34267"/>
                      <a:pt x="32493" y="25336"/>
                    </a:cubicBezTo>
                    <a:cubicBezTo>
                      <a:pt x="27395" y="19129"/>
                      <a:pt x="27743" y="9977"/>
                      <a:pt x="33538" y="4213"/>
                    </a:cubicBezTo>
                    <a:lnTo>
                      <a:pt x="29358"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2"/>
              <p:cNvSpPr/>
              <p:nvPr/>
            </p:nvSpPr>
            <p:spPr>
              <a:xfrm>
                <a:off x="679100" y="3284600"/>
                <a:ext cx="198750" cy="201925"/>
              </a:xfrm>
              <a:custGeom>
                <a:avLst/>
                <a:gdLst/>
                <a:ahLst/>
                <a:cxnLst/>
                <a:rect l="l" t="t" r="r" b="b"/>
                <a:pathLst>
                  <a:path w="7950" h="8077" extrusionOk="0">
                    <a:moveTo>
                      <a:pt x="1" y="1"/>
                    </a:moveTo>
                    <a:lnTo>
                      <a:pt x="571" y="4023"/>
                    </a:lnTo>
                    <a:lnTo>
                      <a:pt x="1109" y="8076"/>
                    </a:lnTo>
                    <a:lnTo>
                      <a:pt x="4529" y="4910"/>
                    </a:lnTo>
                    <a:lnTo>
                      <a:pt x="7950" y="1743"/>
                    </a:lnTo>
                    <a:lnTo>
                      <a:pt x="3959" y="888"/>
                    </a:lnTo>
                    <a:lnTo>
                      <a:pt x="1"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2"/>
              <p:cNvSpPr/>
              <p:nvPr/>
            </p:nvSpPr>
            <p:spPr>
              <a:xfrm>
                <a:off x="1410650" y="2074075"/>
                <a:ext cx="199550" cy="200325"/>
              </a:xfrm>
              <a:custGeom>
                <a:avLst/>
                <a:gdLst/>
                <a:ahLst/>
                <a:cxnLst/>
                <a:rect l="l" t="t" r="r" b="b"/>
                <a:pathLst>
                  <a:path w="7982" h="8013" extrusionOk="0">
                    <a:moveTo>
                      <a:pt x="1363" y="0"/>
                    </a:moveTo>
                    <a:lnTo>
                      <a:pt x="666" y="4022"/>
                    </a:lnTo>
                    <a:lnTo>
                      <a:pt x="1" y="8012"/>
                    </a:lnTo>
                    <a:lnTo>
                      <a:pt x="3991" y="7284"/>
                    </a:lnTo>
                    <a:lnTo>
                      <a:pt x="7981" y="6524"/>
                    </a:lnTo>
                    <a:lnTo>
                      <a:pt x="4656" y="3262"/>
                    </a:lnTo>
                    <a:lnTo>
                      <a:pt x="136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2603800" y="2145325"/>
                <a:ext cx="494050" cy="1389500"/>
              </a:xfrm>
              <a:custGeom>
                <a:avLst/>
                <a:gdLst/>
                <a:ahLst/>
                <a:cxnLst/>
                <a:rect l="l" t="t" r="r" b="b"/>
                <a:pathLst>
                  <a:path w="19762" h="55580" extrusionOk="0">
                    <a:moveTo>
                      <a:pt x="8519" y="0"/>
                    </a:moveTo>
                    <a:cubicBezTo>
                      <a:pt x="475" y="8013"/>
                      <a:pt x="0" y="20680"/>
                      <a:pt x="7189" y="29199"/>
                    </a:cubicBezTo>
                    <a:cubicBezTo>
                      <a:pt x="13270" y="35343"/>
                      <a:pt x="13206" y="45287"/>
                      <a:pt x="7094" y="51399"/>
                    </a:cubicBezTo>
                    <a:lnTo>
                      <a:pt x="11274" y="55579"/>
                    </a:lnTo>
                    <a:cubicBezTo>
                      <a:pt x="19667" y="47219"/>
                      <a:pt x="19762" y="33696"/>
                      <a:pt x="11559" y="25209"/>
                    </a:cubicBezTo>
                    <a:cubicBezTo>
                      <a:pt x="6556" y="19033"/>
                      <a:pt x="6936" y="9913"/>
                      <a:pt x="12699" y="4181"/>
                    </a:cubicBezTo>
                    <a:lnTo>
                      <a:pt x="851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2"/>
              <p:cNvSpPr/>
              <p:nvPr/>
            </p:nvSpPr>
            <p:spPr>
              <a:xfrm>
                <a:off x="2730475" y="3397025"/>
                <a:ext cx="201125" cy="198750"/>
              </a:xfrm>
              <a:custGeom>
                <a:avLst/>
                <a:gdLst/>
                <a:ahLst/>
                <a:cxnLst/>
                <a:rect l="l" t="t" r="r" b="b"/>
                <a:pathLst>
                  <a:path w="8045" h="7950" extrusionOk="0">
                    <a:moveTo>
                      <a:pt x="1710" y="1"/>
                    </a:moveTo>
                    <a:lnTo>
                      <a:pt x="855" y="3959"/>
                    </a:lnTo>
                    <a:lnTo>
                      <a:pt x="0" y="7950"/>
                    </a:lnTo>
                    <a:lnTo>
                      <a:pt x="0" y="7950"/>
                    </a:lnTo>
                    <a:lnTo>
                      <a:pt x="4022" y="7380"/>
                    </a:lnTo>
                    <a:lnTo>
                      <a:pt x="8044" y="6810"/>
                    </a:lnTo>
                    <a:lnTo>
                      <a:pt x="4877" y="3389"/>
                    </a:lnTo>
                    <a:lnTo>
                      <a:pt x="171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2"/>
              <p:cNvSpPr/>
              <p:nvPr/>
            </p:nvSpPr>
            <p:spPr>
              <a:xfrm>
                <a:off x="2815175" y="1990625"/>
                <a:ext cx="1471850" cy="1681650"/>
              </a:xfrm>
              <a:custGeom>
                <a:avLst/>
                <a:gdLst/>
                <a:ahLst/>
                <a:cxnLst/>
                <a:rect l="l" t="t" r="r" b="b"/>
                <a:pathLst>
                  <a:path w="58874" h="67266" extrusionOk="0">
                    <a:moveTo>
                      <a:pt x="15224" y="1"/>
                    </a:moveTo>
                    <a:cubicBezTo>
                      <a:pt x="9722" y="1"/>
                      <a:pt x="4217" y="2083"/>
                      <a:pt x="1" y="6252"/>
                    </a:cubicBezTo>
                    <a:lnTo>
                      <a:pt x="4149" y="10464"/>
                    </a:lnTo>
                    <a:cubicBezTo>
                      <a:pt x="7213" y="7431"/>
                      <a:pt x="11213" y="5919"/>
                      <a:pt x="15208" y="5919"/>
                    </a:cubicBezTo>
                    <a:cubicBezTo>
                      <a:pt x="19265" y="5919"/>
                      <a:pt x="23317" y="7479"/>
                      <a:pt x="26381" y="10590"/>
                    </a:cubicBezTo>
                    <a:cubicBezTo>
                      <a:pt x="31828" y="16101"/>
                      <a:pt x="32272" y="24588"/>
                      <a:pt x="27933" y="30700"/>
                    </a:cubicBezTo>
                    <a:cubicBezTo>
                      <a:pt x="27300" y="31365"/>
                      <a:pt x="26730" y="32030"/>
                      <a:pt x="26191" y="32727"/>
                    </a:cubicBezTo>
                    <a:cubicBezTo>
                      <a:pt x="26191" y="32759"/>
                      <a:pt x="26159" y="32759"/>
                      <a:pt x="26159" y="32790"/>
                    </a:cubicBezTo>
                    <a:cubicBezTo>
                      <a:pt x="19921" y="41246"/>
                      <a:pt x="20617" y="53217"/>
                      <a:pt x="28281" y="60881"/>
                    </a:cubicBezTo>
                    <a:cubicBezTo>
                      <a:pt x="32505" y="65136"/>
                      <a:pt x="38059" y="67266"/>
                      <a:pt x="43612" y="67266"/>
                    </a:cubicBezTo>
                    <a:cubicBezTo>
                      <a:pt x="49135" y="67266"/>
                      <a:pt x="54658" y="65160"/>
                      <a:pt x="58874" y="60944"/>
                    </a:cubicBezTo>
                    <a:lnTo>
                      <a:pt x="54693" y="56764"/>
                    </a:lnTo>
                    <a:cubicBezTo>
                      <a:pt x="51629" y="59812"/>
                      <a:pt x="47612" y="61340"/>
                      <a:pt x="43597" y="61340"/>
                    </a:cubicBezTo>
                    <a:cubicBezTo>
                      <a:pt x="39560" y="61340"/>
                      <a:pt x="35526" y="59796"/>
                      <a:pt x="32462" y="56700"/>
                    </a:cubicBezTo>
                    <a:cubicBezTo>
                      <a:pt x="27015" y="51221"/>
                      <a:pt x="26413" y="42703"/>
                      <a:pt x="30720" y="36590"/>
                    </a:cubicBezTo>
                    <a:cubicBezTo>
                      <a:pt x="38859" y="28167"/>
                      <a:pt x="38859" y="14802"/>
                      <a:pt x="30593" y="6410"/>
                    </a:cubicBezTo>
                    <a:cubicBezTo>
                      <a:pt x="26369" y="2139"/>
                      <a:pt x="20798" y="1"/>
                      <a:pt x="1522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2"/>
              <p:cNvSpPr/>
              <p:nvPr/>
            </p:nvSpPr>
            <p:spPr>
              <a:xfrm>
                <a:off x="4133400" y="3366950"/>
                <a:ext cx="201125" cy="198750"/>
              </a:xfrm>
              <a:custGeom>
                <a:avLst/>
                <a:gdLst/>
                <a:ahLst/>
                <a:cxnLst/>
                <a:rect l="l" t="t" r="r" b="b"/>
                <a:pathLst>
                  <a:path w="8045" h="7950" extrusionOk="0">
                    <a:moveTo>
                      <a:pt x="1711" y="0"/>
                    </a:moveTo>
                    <a:lnTo>
                      <a:pt x="856" y="3991"/>
                    </a:lnTo>
                    <a:lnTo>
                      <a:pt x="1" y="7949"/>
                    </a:lnTo>
                    <a:lnTo>
                      <a:pt x="4023" y="7379"/>
                    </a:lnTo>
                    <a:lnTo>
                      <a:pt x="8045" y="6809"/>
                    </a:lnTo>
                    <a:lnTo>
                      <a:pt x="4878" y="3421"/>
                    </a:lnTo>
                    <a:lnTo>
                      <a:pt x="171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2"/>
              <p:cNvSpPr/>
              <p:nvPr/>
            </p:nvSpPr>
            <p:spPr>
              <a:xfrm>
                <a:off x="2746300" y="2106525"/>
                <a:ext cx="201125" cy="199550"/>
              </a:xfrm>
              <a:custGeom>
                <a:avLst/>
                <a:gdLst/>
                <a:ahLst/>
                <a:cxnLst/>
                <a:rect l="l" t="t" r="r" b="b"/>
                <a:pathLst>
                  <a:path w="8045" h="7982" extrusionOk="0">
                    <a:moveTo>
                      <a:pt x="1647" y="1"/>
                    </a:moveTo>
                    <a:lnTo>
                      <a:pt x="824" y="3991"/>
                    </a:lnTo>
                    <a:lnTo>
                      <a:pt x="1" y="7981"/>
                    </a:lnTo>
                    <a:lnTo>
                      <a:pt x="4023" y="7379"/>
                    </a:lnTo>
                    <a:lnTo>
                      <a:pt x="8045" y="6778"/>
                    </a:lnTo>
                    <a:lnTo>
                      <a:pt x="4846" y="3389"/>
                    </a:lnTo>
                    <a:lnTo>
                      <a:pt x="164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0" name="Google Shape;2850;p32"/>
            <p:cNvSpPr txBox="1"/>
            <p:nvPr/>
          </p:nvSpPr>
          <p:spPr>
            <a:xfrm>
              <a:off x="3963707" y="3038963"/>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5</a:t>
              </a:r>
              <a:endParaRPr sz="2700" dirty="0">
                <a:latin typeface="Fira Sans"/>
                <a:ea typeface="Fira Sans"/>
                <a:cs typeface="Fira Sans"/>
                <a:sym typeface="Fira Sans"/>
              </a:endParaRPr>
            </a:p>
          </p:txBody>
        </p:sp>
        <p:sp>
          <p:nvSpPr>
            <p:cNvPr id="2851" name="Google Shape;2851;p32"/>
            <p:cNvSpPr txBox="1"/>
            <p:nvPr/>
          </p:nvSpPr>
          <p:spPr>
            <a:xfrm>
              <a:off x="2378150" y="3064163"/>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3</a:t>
              </a:r>
              <a:endParaRPr sz="2700" dirty="0">
                <a:latin typeface="Fira Sans"/>
                <a:ea typeface="Fira Sans"/>
                <a:cs typeface="Fira Sans"/>
                <a:sym typeface="Fira Sans"/>
              </a:endParaRPr>
            </a:p>
          </p:txBody>
        </p:sp>
        <p:sp>
          <p:nvSpPr>
            <p:cNvPr id="2852" name="Google Shape;2852;p32"/>
            <p:cNvSpPr txBox="1"/>
            <p:nvPr/>
          </p:nvSpPr>
          <p:spPr>
            <a:xfrm>
              <a:off x="882975" y="3008338"/>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1</a:t>
              </a:r>
              <a:endParaRPr sz="2700" dirty="0">
                <a:latin typeface="Fira Sans"/>
                <a:ea typeface="Fira Sans"/>
                <a:cs typeface="Fira Sans"/>
                <a:sym typeface="Fira Sans"/>
              </a:endParaRPr>
            </a:p>
          </p:txBody>
        </p:sp>
        <p:sp>
          <p:nvSpPr>
            <p:cNvPr id="2853" name="Google Shape;2853;p32"/>
            <p:cNvSpPr txBox="1"/>
            <p:nvPr/>
          </p:nvSpPr>
          <p:spPr>
            <a:xfrm>
              <a:off x="3196854" y="2333329"/>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4</a:t>
              </a:r>
              <a:endParaRPr sz="2700" dirty="0">
                <a:latin typeface="Fira Sans"/>
                <a:ea typeface="Fira Sans"/>
                <a:cs typeface="Fira Sans"/>
                <a:sym typeface="Fira Sans"/>
              </a:endParaRPr>
            </a:p>
          </p:txBody>
        </p:sp>
        <p:sp>
          <p:nvSpPr>
            <p:cNvPr id="2854" name="Google Shape;2854;p32"/>
            <p:cNvSpPr txBox="1"/>
            <p:nvPr/>
          </p:nvSpPr>
          <p:spPr>
            <a:xfrm>
              <a:off x="1630513" y="2333329"/>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2</a:t>
              </a:r>
              <a:endParaRPr sz="2700" dirty="0">
                <a:latin typeface="Fira Sans"/>
                <a:ea typeface="Fira Sans"/>
                <a:cs typeface="Fira Sans"/>
                <a:sym typeface="Fira Sans"/>
              </a:endParaRPr>
            </a:p>
          </p:txBody>
        </p:sp>
      </p:grpSp>
      <p:sp>
        <p:nvSpPr>
          <p:cNvPr id="2855" name="Google Shape;2855;p32"/>
          <p:cNvSpPr txBox="1"/>
          <p:nvPr/>
        </p:nvSpPr>
        <p:spPr>
          <a:xfrm>
            <a:off x="4996076" y="1237649"/>
            <a:ext cx="1700700" cy="59210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606060"/>
                </a:solidFill>
                <a:latin typeface="Fira Sans Medium"/>
                <a:ea typeface="Fira Sans Medium"/>
                <a:cs typeface="Fira Sans Medium"/>
                <a:sym typeface="Fira Sans Medium"/>
              </a:rPr>
              <a:t>1. Lập trình Shell</a:t>
            </a:r>
            <a:endParaRPr sz="2000" dirty="0">
              <a:solidFill>
                <a:srgbClr val="606060"/>
              </a:solidFill>
              <a:latin typeface="Fira Sans Medium"/>
              <a:ea typeface="Fira Sans Medium"/>
              <a:cs typeface="Fira Sans Medium"/>
              <a:sym typeface="Fira Sans Medium"/>
            </a:endParaRPr>
          </a:p>
        </p:txBody>
      </p:sp>
      <p:sp>
        <p:nvSpPr>
          <p:cNvPr id="2857" name="Google Shape;2857;p32"/>
          <p:cNvSpPr txBox="1"/>
          <p:nvPr/>
        </p:nvSpPr>
        <p:spPr>
          <a:xfrm>
            <a:off x="4996075" y="2263276"/>
            <a:ext cx="1700700" cy="61670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222831"/>
                </a:solidFill>
                <a:latin typeface="Fira Sans Medium"/>
                <a:ea typeface="Fira Sans Medium"/>
                <a:cs typeface="Fira Sans Medium"/>
                <a:sym typeface="Fira Sans Medium"/>
              </a:rPr>
              <a:t>3. Lập trình và tích hợp nhân</a:t>
            </a:r>
            <a:endParaRPr sz="1800" dirty="0">
              <a:solidFill>
                <a:srgbClr val="222831"/>
              </a:solidFill>
              <a:latin typeface="Fira Sans Medium"/>
              <a:ea typeface="Fira Sans Medium"/>
              <a:cs typeface="Fira Sans Medium"/>
              <a:sym typeface="Fira Sans Medium"/>
            </a:endParaRPr>
          </a:p>
        </p:txBody>
      </p:sp>
      <p:sp>
        <p:nvSpPr>
          <p:cNvPr id="2859" name="Google Shape;2859;p32"/>
          <p:cNvSpPr txBox="1"/>
          <p:nvPr/>
        </p:nvSpPr>
        <p:spPr>
          <a:xfrm>
            <a:off x="5355251" y="3645151"/>
            <a:ext cx="1341524"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FFA66F"/>
                </a:solidFill>
                <a:latin typeface="Fira Sans Medium"/>
                <a:ea typeface="Fira Sans Medium"/>
                <a:cs typeface="Fira Sans Medium"/>
                <a:sym typeface="Fira Sans Medium"/>
              </a:rPr>
              <a:t>5. Kết luận</a:t>
            </a:r>
            <a:endParaRPr sz="1800" dirty="0">
              <a:solidFill>
                <a:srgbClr val="FFA66F"/>
              </a:solidFill>
              <a:latin typeface="Fira Sans Medium"/>
              <a:ea typeface="Fira Sans Medium"/>
              <a:cs typeface="Fira Sans Medium"/>
              <a:sym typeface="Fira Sans Medium"/>
            </a:endParaRPr>
          </a:p>
        </p:txBody>
      </p:sp>
      <p:sp>
        <p:nvSpPr>
          <p:cNvPr id="2861" name="Google Shape;2861;p32"/>
          <p:cNvSpPr txBox="1"/>
          <p:nvPr/>
        </p:nvSpPr>
        <p:spPr>
          <a:xfrm>
            <a:off x="6986100" y="2126300"/>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30475E"/>
                </a:solidFill>
                <a:latin typeface="Fira Sans Medium"/>
                <a:ea typeface="Fira Sans Medium"/>
                <a:cs typeface="Fira Sans Medium"/>
                <a:sym typeface="Fira Sans Medium"/>
              </a:rPr>
              <a:t>2. Lập trình C</a:t>
            </a:r>
            <a:endParaRPr sz="1800" dirty="0">
              <a:solidFill>
                <a:srgbClr val="30475E"/>
              </a:solidFill>
              <a:latin typeface="Fira Sans Medium"/>
              <a:ea typeface="Fira Sans Medium"/>
              <a:cs typeface="Fira Sans Medium"/>
              <a:sym typeface="Fira Sans Medium"/>
            </a:endParaRPr>
          </a:p>
        </p:txBody>
      </p:sp>
      <p:sp>
        <p:nvSpPr>
          <p:cNvPr id="2863" name="Google Shape;2863;p32"/>
          <p:cNvSpPr txBox="1"/>
          <p:nvPr/>
        </p:nvSpPr>
        <p:spPr>
          <a:xfrm>
            <a:off x="6986100" y="3191102"/>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tx1">
                    <a:lumMod val="65000"/>
                    <a:lumOff val="35000"/>
                  </a:schemeClr>
                </a:solidFill>
                <a:latin typeface="Fira Sans Medium"/>
                <a:ea typeface="Fira Sans Medium"/>
                <a:cs typeface="Fira Sans Medium"/>
                <a:sym typeface="Fira Sans Medium"/>
              </a:rPr>
              <a:t>4. Interrupt</a:t>
            </a:r>
            <a:endParaRPr sz="1800" dirty="0">
              <a:solidFill>
                <a:schemeClr val="tx1">
                  <a:lumMod val="65000"/>
                  <a:lumOff val="35000"/>
                </a:schemeClr>
              </a:solidFill>
              <a:latin typeface="Fira Sans Medium"/>
              <a:ea typeface="Fira Sans Medium"/>
              <a:cs typeface="Fira Sans Medium"/>
              <a:sym typeface="Fira Sans Medium"/>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34"/>
                                        </p:tgtEl>
                                        <p:attrNameLst>
                                          <p:attrName>style.visibility</p:attrName>
                                        </p:attrNameLst>
                                      </p:cBhvr>
                                      <p:to>
                                        <p:strVal val="visible"/>
                                      </p:to>
                                    </p:set>
                                    <p:animEffect transition="in" filter="fade">
                                      <p:cBhvr>
                                        <p:cTn id="7" dur="1000"/>
                                        <p:tgtEl>
                                          <p:spTgt spid="2834"/>
                                        </p:tgtEl>
                                      </p:cBhvr>
                                    </p:animEffect>
                                    <p:anim calcmode="lin" valueType="num">
                                      <p:cBhvr>
                                        <p:cTn id="8" dur="1000" fill="hold"/>
                                        <p:tgtEl>
                                          <p:spTgt spid="2834"/>
                                        </p:tgtEl>
                                        <p:attrNameLst>
                                          <p:attrName>ppt_x</p:attrName>
                                        </p:attrNameLst>
                                      </p:cBhvr>
                                      <p:tavLst>
                                        <p:tav tm="0">
                                          <p:val>
                                            <p:strVal val="#ppt_x"/>
                                          </p:val>
                                        </p:tav>
                                        <p:tav tm="100000">
                                          <p:val>
                                            <p:strVal val="#ppt_x"/>
                                          </p:val>
                                        </p:tav>
                                      </p:tavLst>
                                    </p:anim>
                                    <p:anim calcmode="lin" valueType="num">
                                      <p:cBhvr>
                                        <p:cTn id="9" dur="1000" fill="hold"/>
                                        <p:tgtEl>
                                          <p:spTgt spid="28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855"/>
                                        </p:tgtEl>
                                        <p:attrNameLst>
                                          <p:attrName>style.visibility</p:attrName>
                                        </p:attrNameLst>
                                      </p:cBhvr>
                                      <p:to>
                                        <p:strVal val="visible"/>
                                      </p:to>
                                    </p:set>
                                    <p:animEffect transition="in" filter="barn(inVertical)">
                                      <p:cBhvr>
                                        <p:cTn id="14" dur="500"/>
                                        <p:tgtEl>
                                          <p:spTgt spid="285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861"/>
                                        </p:tgtEl>
                                        <p:attrNameLst>
                                          <p:attrName>style.visibility</p:attrName>
                                        </p:attrNameLst>
                                      </p:cBhvr>
                                      <p:to>
                                        <p:strVal val="visible"/>
                                      </p:to>
                                    </p:set>
                                    <p:animEffect transition="in" filter="barn(inVertical)">
                                      <p:cBhvr>
                                        <p:cTn id="19" dur="500"/>
                                        <p:tgtEl>
                                          <p:spTgt spid="286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857"/>
                                        </p:tgtEl>
                                        <p:attrNameLst>
                                          <p:attrName>style.visibility</p:attrName>
                                        </p:attrNameLst>
                                      </p:cBhvr>
                                      <p:to>
                                        <p:strVal val="visible"/>
                                      </p:to>
                                    </p:set>
                                    <p:animEffect transition="in" filter="barn(inVertical)">
                                      <p:cBhvr>
                                        <p:cTn id="24" dur="500"/>
                                        <p:tgtEl>
                                          <p:spTgt spid="285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863"/>
                                        </p:tgtEl>
                                        <p:attrNameLst>
                                          <p:attrName>style.visibility</p:attrName>
                                        </p:attrNameLst>
                                      </p:cBhvr>
                                      <p:to>
                                        <p:strVal val="visible"/>
                                      </p:to>
                                    </p:set>
                                    <p:animEffect transition="in" filter="barn(inVertical)">
                                      <p:cBhvr>
                                        <p:cTn id="29" dur="500"/>
                                        <p:tgtEl>
                                          <p:spTgt spid="286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859"/>
                                        </p:tgtEl>
                                        <p:attrNameLst>
                                          <p:attrName>style.visibility</p:attrName>
                                        </p:attrNameLst>
                                      </p:cBhvr>
                                      <p:to>
                                        <p:strVal val="visible"/>
                                      </p:to>
                                    </p:set>
                                    <p:animEffect transition="in" filter="barn(inVertical)">
                                      <p:cBhvr>
                                        <p:cTn id="34" dur="500"/>
                                        <p:tgtEl>
                                          <p:spTgt spid="2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5" grpId="0"/>
      <p:bldP spid="2857" grpId="0"/>
      <p:bldP spid="2859" grpId="0"/>
      <p:bldP spid="2861" grpId="0"/>
      <p:bldP spid="28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0526" y="1715468"/>
            <a:ext cx="4462948" cy="251661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07" name="Google Shape;2307;p26"/>
          <p:cNvSpPr txBox="1"/>
          <p:nvPr/>
        </p:nvSpPr>
        <p:spPr>
          <a:xfrm>
            <a:off x="3305664" y="283268"/>
            <a:ext cx="2532671"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Thực hành</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310" name="Google Shape;2310;p26"/>
          <p:cNvSpPr txBox="1"/>
          <p:nvPr/>
        </p:nvSpPr>
        <p:spPr>
          <a:xfrm>
            <a:off x="730845" y="1474438"/>
            <a:ext cx="133710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1</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2311" name="Google Shape;2311;p26"/>
          <p:cNvSpPr txBox="1"/>
          <p:nvPr/>
        </p:nvSpPr>
        <p:spPr>
          <a:xfrm>
            <a:off x="730945" y="1675803"/>
            <a:ext cx="1470649" cy="29251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Tính giai thừa</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12" name="Google Shape;2312;p26"/>
          <p:cNvSpPr txBox="1"/>
          <p:nvPr/>
        </p:nvSpPr>
        <p:spPr>
          <a:xfrm>
            <a:off x="6622305" y="1441135"/>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5</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2313" name="Google Shape;2313;p26"/>
          <p:cNvSpPr txBox="1"/>
          <p:nvPr/>
        </p:nvSpPr>
        <p:spPr>
          <a:xfrm>
            <a:off x="6622305" y="1657387"/>
            <a:ext cx="18171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Phần tử nhỏ nhất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14" name="Google Shape;2314;p26"/>
          <p:cNvSpPr txBox="1"/>
          <p:nvPr/>
        </p:nvSpPr>
        <p:spPr>
          <a:xfrm>
            <a:off x="6622305" y="3659533"/>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30475E"/>
                </a:solidFill>
                <a:effectLst/>
                <a:uLnTx/>
                <a:uFillTx/>
                <a:latin typeface="Fira Sans Medium"/>
                <a:ea typeface="Fira Sans Medium"/>
                <a:cs typeface="Fira Sans Medium"/>
                <a:sym typeface="Fira Sans Medium"/>
              </a:rPr>
              <a:t>7</a:t>
            </a:r>
            <a:endParaRPr kumimoji="0" sz="2000" b="0" i="0" u="none" strike="noStrike" kern="0" cap="none" spc="0" normalizeH="0" baseline="0" noProof="0" dirty="0">
              <a:ln>
                <a:noFill/>
              </a:ln>
              <a:solidFill>
                <a:srgbClr val="30475E"/>
              </a:solidFill>
              <a:effectLst/>
              <a:uLnTx/>
              <a:uFillTx/>
              <a:latin typeface="Fira Sans Medium"/>
              <a:ea typeface="Fira Sans Medium"/>
              <a:cs typeface="Fira Sans Medium"/>
              <a:sym typeface="Fira Sans Medium"/>
            </a:endParaRPr>
          </a:p>
        </p:txBody>
      </p:sp>
      <p:sp>
        <p:nvSpPr>
          <p:cNvPr id="2315" name="Google Shape;2315;p26"/>
          <p:cNvSpPr txBox="1"/>
          <p:nvPr/>
        </p:nvSpPr>
        <p:spPr>
          <a:xfrm>
            <a:off x="6432652" y="3875885"/>
            <a:ext cx="2006753" cy="654306"/>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Đếm có bao nhiêu số nguyên tố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2" name="Google Shape;2307;p26">
            <a:extLst>
              <a:ext uri="{FF2B5EF4-FFF2-40B4-BE49-F238E27FC236}">
                <a16:creationId xmlns:a16="http://schemas.microsoft.com/office/drawing/2014/main" id="{3D54CD24-6A28-4623-8E4B-E0016DB53787}"/>
              </a:ext>
            </a:extLst>
          </p:cNvPr>
          <p:cNvSpPr txBox="1"/>
          <p:nvPr/>
        </p:nvSpPr>
        <p:spPr>
          <a:xfrm>
            <a:off x="2293306" y="945532"/>
            <a:ext cx="4405375"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Mô tả chương trình: xây dựng modle nhân giúp tính giải các bài toán với tham số truyền vào</a:t>
            </a:r>
            <a:endParaRPr kumimoji="0"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43" name="Google Shape;2310;p26">
            <a:extLst>
              <a:ext uri="{FF2B5EF4-FFF2-40B4-BE49-F238E27FC236}">
                <a16:creationId xmlns:a16="http://schemas.microsoft.com/office/drawing/2014/main" id="{61F04C9A-34F6-42F1-A582-3876F28FCEA0}"/>
              </a:ext>
            </a:extLst>
          </p:cNvPr>
          <p:cNvSpPr txBox="1"/>
          <p:nvPr/>
        </p:nvSpPr>
        <p:spPr>
          <a:xfrm>
            <a:off x="707523" y="2200755"/>
            <a:ext cx="969417"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2</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4" name="Google Shape;2311;p26">
            <a:extLst>
              <a:ext uri="{FF2B5EF4-FFF2-40B4-BE49-F238E27FC236}">
                <a16:creationId xmlns:a16="http://schemas.microsoft.com/office/drawing/2014/main" id="{E46FDD89-A64F-48CC-972D-6DE89AF904A0}"/>
              </a:ext>
            </a:extLst>
          </p:cNvPr>
          <p:cNvSpPr txBox="1"/>
          <p:nvPr/>
        </p:nvSpPr>
        <p:spPr>
          <a:xfrm>
            <a:off x="707623" y="2402120"/>
            <a:ext cx="1470648" cy="34805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Cộng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5" name="Google Shape;2310;p26">
            <a:extLst>
              <a:ext uri="{FF2B5EF4-FFF2-40B4-BE49-F238E27FC236}">
                <a16:creationId xmlns:a16="http://schemas.microsoft.com/office/drawing/2014/main" id="{27238769-231F-47E2-A352-6576404E16FE}"/>
              </a:ext>
            </a:extLst>
          </p:cNvPr>
          <p:cNvSpPr txBox="1"/>
          <p:nvPr/>
        </p:nvSpPr>
        <p:spPr>
          <a:xfrm>
            <a:off x="696756" y="2933662"/>
            <a:ext cx="1150202"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3</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6" name="Google Shape;2311;p26">
            <a:extLst>
              <a:ext uri="{FF2B5EF4-FFF2-40B4-BE49-F238E27FC236}">
                <a16:creationId xmlns:a16="http://schemas.microsoft.com/office/drawing/2014/main" id="{2D114EB1-E59C-4D0E-9195-3360604B13B4}"/>
              </a:ext>
            </a:extLst>
          </p:cNvPr>
          <p:cNvSpPr txBox="1"/>
          <p:nvPr/>
        </p:nvSpPr>
        <p:spPr>
          <a:xfrm>
            <a:off x="696855" y="3135027"/>
            <a:ext cx="1555519" cy="34805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Nhân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7" name="Google Shape;2310;p26">
            <a:extLst>
              <a:ext uri="{FF2B5EF4-FFF2-40B4-BE49-F238E27FC236}">
                <a16:creationId xmlns:a16="http://schemas.microsoft.com/office/drawing/2014/main" id="{0BB8A047-C057-45D9-986F-5703CFA54288}"/>
              </a:ext>
            </a:extLst>
          </p:cNvPr>
          <p:cNvSpPr txBox="1"/>
          <p:nvPr/>
        </p:nvSpPr>
        <p:spPr>
          <a:xfrm>
            <a:off x="682180" y="3731925"/>
            <a:ext cx="1817100"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4</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8" name="Google Shape;2311;p26">
            <a:extLst>
              <a:ext uri="{FF2B5EF4-FFF2-40B4-BE49-F238E27FC236}">
                <a16:creationId xmlns:a16="http://schemas.microsoft.com/office/drawing/2014/main" id="{8CA36635-9B2F-447E-85DA-C816D2B51426}"/>
              </a:ext>
            </a:extLst>
          </p:cNvPr>
          <p:cNvSpPr txBox="1"/>
          <p:nvPr/>
        </p:nvSpPr>
        <p:spPr>
          <a:xfrm>
            <a:off x="682280" y="3933290"/>
            <a:ext cx="2181570" cy="65505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Tình các số nguyên tố trong khoảng giữa 2 tham số</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9" name="Google Shape;2312;p26">
            <a:extLst>
              <a:ext uri="{FF2B5EF4-FFF2-40B4-BE49-F238E27FC236}">
                <a16:creationId xmlns:a16="http://schemas.microsoft.com/office/drawing/2014/main" id="{EDB278F8-7934-400F-B594-44FD83B77559}"/>
              </a:ext>
            </a:extLst>
          </p:cNvPr>
          <p:cNvSpPr txBox="1"/>
          <p:nvPr/>
        </p:nvSpPr>
        <p:spPr>
          <a:xfrm>
            <a:off x="6619277" y="2460685"/>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6</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50" name="Google Shape;2313;p26">
            <a:extLst>
              <a:ext uri="{FF2B5EF4-FFF2-40B4-BE49-F238E27FC236}">
                <a16:creationId xmlns:a16="http://schemas.microsoft.com/office/drawing/2014/main" id="{677311C8-80C2-4C13-8749-DA1B901FEF03}"/>
              </a:ext>
            </a:extLst>
          </p:cNvPr>
          <p:cNvSpPr txBox="1"/>
          <p:nvPr/>
        </p:nvSpPr>
        <p:spPr>
          <a:xfrm>
            <a:off x="6287170" y="2676937"/>
            <a:ext cx="2149207"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Tìm các số chia hết cho tham số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0"/>
                                        </p:tgtEl>
                                        <p:attrNameLst>
                                          <p:attrName>style.visibility</p:attrName>
                                        </p:attrNameLst>
                                      </p:cBhvr>
                                      <p:to>
                                        <p:strVal val="visible"/>
                                      </p:to>
                                    </p:set>
                                    <p:anim calcmode="lin" valueType="num">
                                      <p:cBhvr additive="base">
                                        <p:cTn id="13" dur="500" fill="hold"/>
                                        <p:tgtEl>
                                          <p:spTgt spid="2310"/>
                                        </p:tgtEl>
                                        <p:attrNameLst>
                                          <p:attrName>ppt_x</p:attrName>
                                        </p:attrNameLst>
                                      </p:cBhvr>
                                      <p:tavLst>
                                        <p:tav tm="0">
                                          <p:val>
                                            <p:strVal val="#ppt_x"/>
                                          </p:val>
                                        </p:tav>
                                        <p:tav tm="100000">
                                          <p:val>
                                            <p:strVal val="#ppt_x"/>
                                          </p:val>
                                        </p:tav>
                                      </p:tavLst>
                                    </p:anim>
                                    <p:anim calcmode="lin" valueType="num">
                                      <p:cBhvr additive="base">
                                        <p:cTn id="14" dur="500" fill="hold"/>
                                        <p:tgtEl>
                                          <p:spTgt spid="23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11"/>
                                        </p:tgtEl>
                                        <p:attrNameLst>
                                          <p:attrName>style.visibility</p:attrName>
                                        </p:attrNameLst>
                                      </p:cBhvr>
                                      <p:to>
                                        <p:strVal val="visible"/>
                                      </p:to>
                                    </p:set>
                                    <p:anim calcmode="lin" valueType="num">
                                      <p:cBhvr additive="base">
                                        <p:cTn id="17" dur="500" fill="hold"/>
                                        <p:tgtEl>
                                          <p:spTgt spid="2311"/>
                                        </p:tgtEl>
                                        <p:attrNameLst>
                                          <p:attrName>ppt_x</p:attrName>
                                        </p:attrNameLst>
                                      </p:cBhvr>
                                      <p:tavLst>
                                        <p:tav tm="0">
                                          <p:val>
                                            <p:strVal val="#ppt_x"/>
                                          </p:val>
                                        </p:tav>
                                        <p:tav tm="100000">
                                          <p:val>
                                            <p:strVal val="#ppt_x"/>
                                          </p:val>
                                        </p:tav>
                                      </p:tavLst>
                                    </p:anim>
                                    <p:anim calcmode="lin" valueType="num">
                                      <p:cBhvr additive="base">
                                        <p:cTn id="18" dur="500" fill="hold"/>
                                        <p:tgtEl>
                                          <p:spTgt spid="23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312"/>
                                        </p:tgtEl>
                                        <p:attrNameLst>
                                          <p:attrName>style.visibility</p:attrName>
                                        </p:attrNameLst>
                                      </p:cBhvr>
                                      <p:to>
                                        <p:strVal val="visible"/>
                                      </p:to>
                                    </p:set>
                                    <p:anim calcmode="lin" valueType="num">
                                      <p:cBhvr additive="base">
                                        <p:cTn id="53" dur="500" fill="hold"/>
                                        <p:tgtEl>
                                          <p:spTgt spid="2312"/>
                                        </p:tgtEl>
                                        <p:attrNameLst>
                                          <p:attrName>ppt_x</p:attrName>
                                        </p:attrNameLst>
                                      </p:cBhvr>
                                      <p:tavLst>
                                        <p:tav tm="0">
                                          <p:val>
                                            <p:strVal val="#ppt_x"/>
                                          </p:val>
                                        </p:tav>
                                        <p:tav tm="100000">
                                          <p:val>
                                            <p:strVal val="#ppt_x"/>
                                          </p:val>
                                        </p:tav>
                                      </p:tavLst>
                                    </p:anim>
                                    <p:anim calcmode="lin" valueType="num">
                                      <p:cBhvr additive="base">
                                        <p:cTn id="54" dur="500" fill="hold"/>
                                        <p:tgtEl>
                                          <p:spTgt spid="231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13"/>
                                        </p:tgtEl>
                                        <p:attrNameLst>
                                          <p:attrName>style.visibility</p:attrName>
                                        </p:attrNameLst>
                                      </p:cBhvr>
                                      <p:to>
                                        <p:strVal val="visible"/>
                                      </p:to>
                                    </p:set>
                                    <p:anim calcmode="lin" valueType="num">
                                      <p:cBhvr additive="base">
                                        <p:cTn id="57" dur="500" fill="hold"/>
                                        <p:tgtEl>
                                          <p:spTgt spid="2313"/>
                                        </p:tgtEl>
                                        <p:attrNameLst>
                                          <p:attrName>ppt_x</p:attrName>
                                        </p:attrNameLst>
                                      </p:cBhvr>
                                      <p:tavLst>
                                        <p:tav tm="0">
                                          <p:val>
                                            <p:strVal val="#ppt_x"/>
                                          </p:val>
                                        </p:tav>
                                        <p:tav tm="100000">
                                          <p:val>
                                            <p:strVal val="#ppt_x"/>
                                          </p:val>
                                        </p:tav>
                                      </p:tavLst>
                                    </p:anim>
                                    <p:anim calcmode="lin" valueType="num">
                                      <p:cBhvr additive="base">
                                        <p:cTn id="58" dur="500" fill="hold"/>
                                        <p:tgtEl>
                                          <p:spTgt spid="23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314"/>
                                        </p:tgtEl>
                                        <p:attrNameLst>
                                          <p:attrName>style.visibility</p:attrName>
                                        </p:attrNameLst>
                                      </p:cBhvr>
                                      <p:to>
                                        <p:strVal val="visible"/>
                                      </p:to>
                                    </p:set>
                                    <p:anim calcmode="lin" valueType="num">
                                      <p:cBhvr additive="base">
                                        <p:cTn id="73" dur="500" fill="hold"/>
                                        <p:tgtEl>
                                          <p:spTgt spid="2314"/>
                                        </p:tgtEl>
                                        <p:attrNameLst>
                                          <p:attrName>ppt_x</p:attrName>
                                        </p:attrNameLst>
                                      </p:cBhvr>
                                      <p:tavLst>
                                        <p:tav tm="0">
                                          <p:val>
                                            <p:strVal val="#ppt_x"/>
                                          </p:val>
                                        </p:tav>
                                        <p:tav tm="100000">
                                          <p:val>
                                            <p:strVal val="#ppt_x"/>
                                          </p:val>
                                        </p:tav>
                                      </p:tavLst>
                                    </p:anim>
                                    <p:anim calcmode="lin" valueType="num">
                                      <p:cBhvr additive="base">
                                        <p:cTn id="74" dur="500" fill="hold"/>
                                        <p:tgtEl>
                                          <p:spTgt spid="231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15"/>
                                        </p:tgtEl>
                                        <p:attrNameLst>
                                          <p:attrName>style.visibility</p:attrName>
                                        </p:attrNameLst>
                                      </p:cBhvr>
                                      <p:to>
                                        <p:strVal val="visible"/>
                                      </p:to>
                                    </p:set>
                                    <p:anim calcmode="lin" valueType="num">
                                      <p:cBhvr additive="base">
                                        <p:cTn id="77" dur="500" fill="hold"/>
                                        <p:tgtEl>
                                          <p:spTgt spid="2315"/>
                                        </p:tgtEl>
                                        <p:attrNameLst>
                                          <p:attrName>ppt_x</p:attrName>
                                        </p:attrNameLst>
                                      </p:cBhvr>
                                      <p:tavLst>
                                        <p:tav tm="0">
                                          <p:val>
                                            <p:strVal val="#ppt_x"/>
                                          </p:val>
                                        </p:tav>
                                        <p:tav tm="100000">
                                          <p:val>
                                            <p:strVal val="#ppt_x"/>
                                          </p:val>
                                        </p:tav>
                                      </p:tavLst>
                                    </p:anim>
                                    <p:anim calcmode="lin" valueType="num">
                                      <p:cBhvr additive="base">
                                        <p:cTn id="78" dur="500" fill="hold"/>
                                        <p:tgtEl>
                                          <p:spTgt spid="2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 grpId="0"/>
      <p:bldP spid="2311" grpId="0"/>
      <p:bldP spid="2312" grpId="0"/>
      <p:bldP spid="2313" grpId="0"/>
      <p:bldP spid="2314" grpId="0"/>
      <p:bldP spid="2315" grpId="0"/>
      <p:bldP spid="42" grpId="0"/>
      <p:bldP spid="43" grpId="0"/>
      <p:bldP spid="44" grpId="0"/>
      <p:bldP spid="45" grpId="0"/>
      <p:bldP spid="46" grpId="0"/>
      <p:bldP spid="47" grpId="0"/>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624502" y="2126081"/>
            <a:ext cx="3572847" cy="13473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4</a:t>
            </a: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 </a:t>
            </a: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Interrupt</a:t>
            </a:r>
          </a:p>
        </p:txBody>
      </p:sp>
    </p:spTree>
    <p:extLst>
      <p:ext uri="{BB962C8B-B14F-4D97-AF65-F5344CB8AC3E}">
        <p14:creationId xmlns:p14="http://schemas.microsoft.com/office/powerpoint/2010/main" val="3344872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Định nghĩa</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55789" y="11006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12543" y="1241946"/>
            <a:ext cx="604595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là một sự kiện làm thay đổi luồng thực thi bình thường của chương trình và có thể được tạo ra bởi các thiết bị phần cứng hoặc bởi CPU chính nó.</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vi-V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4" name="Google Shape;321;p15">
            <a:extLst>
              <a:ext uri="{FF2B5EF4-FFF2-40B4-BE49-F238E27FC236}">
                <a16:creationId xmlns:a16="http://schemas.microsoft.com/office/drawing/2014/main" id="{1EDDA949-513E-4B42-986B-DA581605B7FB}"/>
              </a:ext>
            </a:extLst>
          </p:cNvPr>
          <p:cNvSpPr/>
          <p:nvPr/>
        </p:nvSpPr>
        <p:spPr>
          <a:xfrm>
            <a:off x="998115" y="2325528"/>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5" name="TextBox 214">
            <a:extLst>
              <a:ext uri="{FF2B5EF4-FFF2-40B4-BE49-F238E27FC236}">
                <a16:creationId xmlns:a16="http://schemas.microsoft.com/office/drawing/2014/main" id="{07B1C2A9-5BE4-4AFC-8DD9-6760A75A5CA2}"/>
              </a:ext>
            </a:extLst>
          </p:cNvPr>
          <p:cNvSpPr txBox="1"/>
          <p:nvPr/>
        </p:nvSpPr>
        <p:spPr>
          <a:xfrm>
            <a:off x="1412543" y="2535050"/>
            <a:ext cx="6045958" cy="5232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Khi một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xảy ra, luồng thực thi hiện tại được tạm dừng và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trình</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xử</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lý</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được thực thi.</a:t>
            </a:r>
          </a:p>
        </p:txBody>
      </p:sp>
      <p:sp>
        <p:nvSpPr>
          <p:cNvPr id="216" name="Google Shape;321;p15">
            <a:extLst>
              <a:ext uri="{FF2B5EF4-FFF2-40B4-BE49-F238E27FC236}">
                <a16:creationId xmlns:a16="http://schemas.microsoft.com/office/drawing/2014/main" id="{3B2D5F04-BC33-47E9-BFE4-067542AC6CC0}"/>
              </a:ext>
            </a:extLst>
          </p:cNvPr>
          <p:cNvSpPr/>
          <p:nvPr/>
        </p:nvSpPr>
        <p:spPr>
          <a:xfrm>
            <a:off x="1041779" y="34541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TextBox 216">
            <a:extLst>
              <a:ext uri="{FF2B5EF4-FFF2-40B4-BE49-F238E27FC236}">
                <a16:creationId xmlns:a16="http://schemas.microsoft.com/office/drawing/2014/main" id="{FD1353E2-1540-4CC9-970B-EBE4BBF28187}"/>
              </a:ext>
            </a:extLst>
          </p:cNvPr>
          <p:cNvSpPr txBox="1"/>
          <p:nvPr/>
        </p:nvSpPr>
        <p:spPr>
          <a:xfrm>
            <a:off x="1412543" y="3771372"/>
            <a:ext cx="6045958" cy="30777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Sau khi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trình</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xử</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lý</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chạy xong, luồng thực thi trước đó được tiếp tục.</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additive="base">
                                        <p:cTn id="17" dur="500" fill="hold"/>
                                        <p:tgtEl>
                                          <p:spTgt spid="214"/>
                                        </p:tgtEl>
                                        <p:attrNameLst>
                                          <p:attrName>ppt_x</p:attrName>
                                        </p:attrNameLst>
                                      </p:cBhvr>
                                      <p:tavLst>
                                        <p:tav tm="0">
                                          <p:val>
                                            <p:strVal val="#ppt_x"/>
                                          </p:val>
                                        </p:tav>
                                        <p:tav tm="100000">
                                          <p:val>
                                            <p:strVal val="#ppt_x"/>
                                          </p:val>
                                        </p:tav>
                                      </p:tavLst>
                                    </p:anim>
                                    <p:anim calcmode="lin" valueType="num">
                                      <p:cBhvr additive="base">
                                        <p:cTn id="18" dur="500" fill="hold"/>
                                        <p:tgtEl>
                                          <p:spTgt spid="2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
                                        </p:tgtEl>
                                        <p:attrNameLst>
                                          <p:attrName>style.visibility</p:attrName>
                                        </p:attrNameLst>
                                      </p:cBhvr>
                                      <p:to>
                                        <p:strVal val="visible"/>
                                      </p:to>
                                    </p:set>
                                    <p:anim calcmode="lin" valueType="num">
                                      <p:cBhvr additive="base">
                                        <p:cTn id="21" dur="500" fill="hold"/>
                                        <p:tgtEl>
                                          <p:spTgt spid="215"/>
                                        </p:tgtEl>
                                        <p:attrNameLst>
                                          <p:attrName>ppt_x</p:attrName>
                                        </p:attrNameLst>
                                      </p:cBhvr>
                                      <p:tavLst>
                                        <p:tav tm="0">
                                          <p:val>
                                            <p:strVal val="#ppt_x"/>
                                          </p:val>
                                        </p:tav>
                                        <p:tav tm="100000">
                                          <p:val>
                                            <p:strVal val="#ppt_x"/>
                                          </p:val>
                                        </p:tav>
                                      </p:tavLst>
                                    </p:anim>
                                    <p:anim calcmode="lin" valueType="num">
                                      <p:cBhvr additive="base">
                                        <p:cTn id="22"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additive="base">
                                        <p:cTn id="27" dur="500" fill="hold"/>
                                        <p:tgtEl>
                                          <p:spTgt spid="216"/>
                                        </p:tgtEl>
                                        <p:attrNameLst>
                                          <p:attrName>ppt_x</p:attrName>
                                        </p:attrNameLst>
                                      </p:cBhvr>
                                      <p:tavLst>
                                        <p:tav tm="0">
                                          <p:val>
                                            <p:strVal val="#ppt_x"/>
                                          </p:val>
                                        </p:tav>
                                        <p:tav tm="100000">
                                          <p:val>
                                            <p:strVal val="#ppt_x"/>
                                          </p:val>
                                        </p:tav>
                                      </p:tavLst>
                                    </p:anim>
                                    <p:anim calcmode="lin" valueType="num">
                                      <p:cBhvr additive="base">
                                        <p:cTn id="28" dur="500" fill="hold"/>
                                        <p:tgtEl>
                                          <p:spTgt spid="2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anim calcmode="lin" valueType="num">
                                      <p:cBhvr additive="base">
                                        <p:cTn id="31" dur="500" fill="hold"/>
                                        <p:tgtEl>
                                          <p:spTgt spid="217"/>
                                        </p:tgtEl>
                                        <p:attrNameLst>
                                          <p:attrName>ppt_x</p:attrName>
                                        </p:attrNameLst>
                                      </p:cBhvr>
                                      <p:tavLst>
                                        <p:tav tm="0">
                                          <p:val>
                                            <p:strVal val="#ppt_x"/>
                                          </p:val>
                                        </p:tav>
                                        <p:tav tm="100000">
                                          <p:val>
                                            <p:strVal val="#ppt_x"/>
                                          </p:val>
                                        </p:tav>
                                      </p:tavLst>
                                    </p:anim>
                                    <p:anim calcmode="lin" valueType="num">
                                      <p:cBhvr additive="base">
                                        <p:cTn id="32"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214" grpId="0" animBg="1"/>
      <p:bldP spid="215" grpId="0"/>
      <p:bldP spid="216" grpId="0" animBg="1"/>
      <p:bldP spid="2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06" y="1388790"/>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482" name="Google Shape;1482;p17"/>
          <p:cNvSpPr txBox="1"/>
          <p:nvPr/>
        </p:nvSpPr>
        <p:spPr>
          <a:xfrm>
            <a:off x="785639" y="141634"/>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Phân loại</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83" name="Google Shape;1483;p17"/>
          <p:cNvSpPr txBox="1"/>
          <p:nvPr/>
        </p:nvSpPr>
        <p:spPr>
          <a:xfrm>
            <a:off x="457159" y="1763589"/>
            <a:ext cx="20826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Ngắt</a:t>
            </a:r>
            <a:r>
              <a:rPr kumimoji="0" lang="en-US"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rPr>
              <a:t> </a:t>
            </a: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đồng</a:t>
            </a:r>
            <a:r>
              <a:rPr kumimoji="0" lang="en-US"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rPr>
              <a:t> </a:t>
            </a: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bộ</a:t>
            </a:r>
            <a:endParaRPr kumimoji="0"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endParaRPr>
          </a:p>
        </p:txBody>
      </p:sp>
      <p:sp>
        <p:nvSpPr>
          <p:cNvPr id="1484" name="Google Shape;1484;p17"/>
          <p:cNvSpPr txBox="1"/>
          <p:nvPr/>
        </p:nvSpPr>
        <p:spPr>
          <a:xfrm>
            <a:off x="457159" y="2062690"/>
            <a:ext cx="20826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Được tạo ra bởi việc thực thi một lệnh</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5" name="Google Shape;1485;p17"/>
          <p:cNvSpPr txBox="1"/>
          <p:nvPr/>
        </p:nvSpPr>
        <p:spPr>
          <a:xfrm>
            <a:off x="218364" y="3449535"/>
            <a:ext cx="2321404"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rPr>
              <a:t>N</a:t>
            </a:r>
            <a:r>
              <a:rPr kumimoji="0" lang="en"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rPr>
              <a:t>gắt không đồng bộ</a:t>
            </a:r>
            <a:endParaRPr kumimoji="0"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endParaRPr>
          </a:p>
        </p:txBody>
      </p:sp>
      <p:sp>
        <p:nvSpPr>
          <p:cNvPr id="1486" name="Google Shape;1486;p17"/>
          <p:cNvSpPr txBox="1"/>
          <p:nvPr/>
        </p:nvSpPr>
        <p:spPr>
          <a:xfrm>
            <a:off x="457161" y="3748639"/>
            <a:ext cx="20826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Được tạo ra bởi sự kiện bên ngoài</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7" name="Google Shape;1487;p17"/>
          <p:cNvSpPr txBox="1"/>
          <p:nvPr/>
        </p:nvSpPr>
        <p:spPr>
          <a:xfrm>
            <a:off x="6468901" y="1763589"/>
            <a:ext cx="2353165"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CECECE"/>
                </a:solidFill>
                <a:effectLst/>
                <a:uLnTx/>
                <a:uFillTx/>
                <a:latin typeface="Fira Sans SemiBold"/>
                <a:ea typeface="Fira Sans SemiBold"/>
                <a:cs typeface="Fira Sans SemiBold"/>
                <a:sym typeface="Fira Sans SemiBold"/>
              </a:rPr>
              <a:t>Maskable interrupts</a:t>
            </a:r>
            <a:endParaRPr kumimoji="0" sz="1800" b="0" i="0" u="none" strike="noStrike" kern="0" cap="none" spc="0" normalizeH="0" baseline="0" noProof="0" dirty="0">
              <a:ln>
                <a:noFill/>
              </a:ln>
              <a:solidFill>
                <a:srgbClr val="CECECE"/>
              </a:solidFill>
              <a:effectLst/>
              <a:uLnTx/>
              <a:uFillTx/>
              <a:latin typeface="Fira Sans SemiBold"/>
              <a:ea typeface="Fira Sans SemiBold"/>
              <a:cs typeface="Fira Sans SemiBold"/>
              <a:sym typeface="Fira Sans SemiBold"/>
            </a:endParaRPr>
          </a:p>
        </p:txBody>
      </p:sp>
      <p:sp>
        <p:nvSpPr>
          <p:cNvPr id="1488" name="Google Shape;1488;p17"/>
          <p:cNvSpPr txBox="1"/>
          <p:nvPr/>
        </p:nvSpPr>
        <p:spPr>
          <a:xfrm>
            <a:off x="6509060" y="2054973"/>
            <a:ext cx="2082600" cy="532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Có thể bị hoãn lại hoặc tạm thời vô hiệu hóa</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9" name="Google Shape;1489;p17"/>
          <p:cNvSpPr txBox="1"/>
          <p:nvPr/>
        </p:nvSpPr>
        <p:spPr>
          <a:xfrm>
            <a:off x="6468902" y="3449535"/>
            <a:ext cx="272286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30475E"/>
                </a:solidFill>
                <a:effectLst/>
                <a:uLnTx/>
                <a:uFillTx/>
                <a:latin typeface="Fira Sans SemiBold"/>
                <a:ea typeface="Fira Sans SemiBold"/>
                <a:cs typeface="Fira Sans SemiBold"/>
                <a:sym typeface="Fira Sans SemiBold"/>
              </a:rPr>
              <a:t>Non-maskble interrupts</a:t>
            </a:r>
            <a:endParaRPr kumimoji="0" sz="1800" b="0" i="0" u="none" strike="noStrike" kern="0" cap="none" spc="0" normalizeH="0" baseline="0" noProof="0" dirty="0">
              <a:ln>
                <a:noFill/>
              </a:ln>
              <a:solidFill>
                <a:srgbClr val="30475E"/>
              </a:solidFill>
              <a:effectLst/>
              <a:uLnTx/>
              <a:uFillTx/>
              <a:latin typeface="Fira Sans SemiBold"/>
              <a:ea typeface="Fira Sans SemiBold"/>
              <a:cs typeface="Fira Sans SemiBold"/>
              <a:sym typeface="Fira Sans SemiBold"/>
            </a:endParaRPr>
          </a:p>
        </p:txBody>
      </p:sp>
      <p:sp>
        <p:nvSpPr>
          <p:cNvPr id="1490" name="Google Shape;1490;p17"/>
          <p:cNvSpPr txBox="1"/>
          <p:nvPr/>
        </p:nvSpPr>
        <p:spPr>
          <a:xfrm>
            <a:off x="6509060" y="3708219"/>
            <a:ext cx="2082600" cy="532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Không thể bị bỏ qua</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5" name="Google Shape;1482;p17">
            <a:extLst>
              <a:ext uri="{FF2B5EF4-FFF2-40B4-BE49-F238E27FC236}">
                <a16:creationId xmlns:a16="http://schemas.microsoft.com/office/drawing/2014/main" id="{537A6D28-D768-4D53-8221-C0B980540561}"/>
              </a:ext>
            </a:extLst>
          </p:cNvPr>
          <p:cNvSpPr txBox="1"/>
          <p:nvPr/>
        </p:nvSpPr>
        <p:spPr>
          <a:xfrm>
            <a:off x="785639" y="712011"/>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Ngắt có thể được nhóm thành hai loại dựa trên nguồn gốc của ngắt và có thể được nhóm thành hai loại khác dựa trên khả năng hoãn lại hoặc tạm thời vô hiệu hóa </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mn-ea"/>
              </a:rPr>
              <a:t>ngắt:</a:t>
            </a:r>
            <a:endParaRPr kumimoji="0"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473"/>
                                        </p:tgtEl>
                                        <p:attrNameLst>
                                          <p:attrName>style.visibility</p:attrName>
                                        </p:attrNameLst>
                                      </p:cBhvr>
                                      <p:to>
                                        <p:strVal val="visible"/>
                                      </p:to>
                                    </p:set>
                                    <p:animEffect transition="in" filter="wipe(down)">
                                      <p:cBhvr>
                                        <p:cTn id="13" dur="500"/>
                                        <p:tgtEl>
                                          <p:spTgt spid="147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83"/>
                                        </p:tgtEl>
                                        <p:attrNameLst>
                                          <p:attrName>style.visibility</p:attrName>
                                        </p:attrNameLst>
                                      </p:cBhvr>
                                      <p:to>
                                        <p:strVal val="visible"/>
                                      </p:to>
                                    </p:set>
                                    <p:animEffect transition="in" filter="fade">
                                      <p:cBhvr>
                                        <p:cTn id="18" dur="1000"/>
                                        <p:tgtEl>
                                          <p:spTgt spid="1483"/>
                                        </p:tgtEl>
                                      </p:cBhvr>
                                    </p:animEffect>
                                    <p:anim calcmode="lin" valueType="num">
                                      <p:cBhvr>
                                        <p:cTn id="19" dur="1000" fill="hold"/>
                                        <p:tgtEl>
                                          <p:spTgt spid="1483"/>
                                        </p:tgtEl>
                                        <p:attrNameLst>
                                          <p:attrName>ppt_x</p:attrName>
                                        </p:attrNameLst>
                                      </p:cBhvr>
                                      <p:tavLst>
                                        <p:tav tm="0">
                                          <p:val>
                                            <p:strVal val="#ppt_x"/>
                                          </p:val>
                                        </p:tav>
                                        <p:tav tm="100000">
                                          <p:val>
                                            <p:strVal val="#ppt_x"/>
                                          </p:val>
                                        </p:tav>
                                      </p:tavLst>
                                    </p:anim>
                                    <p:anim calcmode="lin" valueType="num">
                                      <p:cBhvr>
                                        <p:cTn id="20" dur="1000" fill="hold"/>
                                        <p:tgtEl>
                                          <p:spTgt spid="148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484"/>
                                        </p:tgtEl>
                                        <p:attrNameLst>
                                          <p:attrName>style.visibility</p:attrName>
                                        </p:attrNameLst>
                                      </p:cBhvr>
                                      <p:to>
                                        <p:strVal val="visible"/>
                                      </p:to>
                                    </p:set>
                                    <p:animEffect transition="in" filter="fade">
                                      <p:cBhvr>
                                        <p:cTn id="23" dur="1000"/>
                                        <p:tgtEl>
                                          <p:spTgt spid="1484"/>
                                        </p:tgtEl>
                                      </p:cBhvr>
                                    </p:animEffect>
                                    <p:anim calcmode="lin" valueType="num">
                                      <p:cBhvr>
                                        <p:cTn id="24" dur="1000" fill="hold"/>
                                        <p:tgtEl>
                                          <p:spTgt spid="1484"/>
                                        </p:tgtEl>
                                        <p:attrNameLst>
                                          <p:attrName>ppt_x</p:attrName>
                                        </p:attrNameLst>
                                      </p:cBhvr>
                                      <p:tavLst>
                                        <p:tav tm="0">
                                          <p:val>
                                            <p:strVal val="#ppt_x"/>
                                          </p:val>
                                        </p:tav>
                                        <p:tav tm="100000">
                                          <p:val>
                                            <p:strVal val="#ppt_x"/>
                                          </p:val>
                                        </p:tav>
                                      </p:tavLst>
                                    </p:anim>
                                    <p:anim calcmode="lin" valueType="num">
                                      <p:cBhvr>
                                        <p:cTn id="25" dur="1000" fill="hold"/>
                                        <p:tgtEl>
                                          <p:spTgt spid="148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485"/>
                                        </p:tgtEl>
                                        <p:attrNameLst>
                                          <p:attrName>style.visibility</p:attrName>
                                        </p:attrNameLst>
                                      </p:cBhvr>
                                      <p:to>
                                        <p:strVal val="visible"/>
                                      </p:to>
                                    </p:set>
                                    <p:animEffect transition="in" filter="fade">
                                      <p:cBhvr>
                                        <p:cTn id="30" dur="1000"/>
                                        <p:tgtEl>
                                          <p:spTgt spid="1485"/>
                                        </p:tgtEl>
                                      </p:cBhvr>
                                    </p:animEffect>
                                    <p:anim calcmode="lin" valueType="num">
                                      <p:cBhvr>
                                        <p:cTn id="31" dur="1000" fill="hold"/>
                                        <p:tgtEl>
                                          <p:spTgt spid="1485"/>
                                        </p:tgtEl>
                                        <p:attrNameLst>
                                          <p:attrName>ppt_x</p:attrName>
                                        </p:attrNameLst>
                                      </p:cBhvr>
                                      <p:tavLst>
                                        <p:tav tm="0">
                                          <p:val>
                                            <p:strVal val="#ppt_x"/>
                                          </p:val>
                                        </p:tav>
                                        <p:tav tm="100000">
                                          <p:val>
                                            <p:strVal val="#ppt_x"/>
                                          </p:val>
                                        </p:tav>
                                      </p:tavLst>
                                    </p:anim>
                                    <p:anim calcmode="lin" valueType="num">
                                      <p:cBhvr>
                                        <p:cTn id="32" dur="1000" fill="hold"/>
                                        <p:tgtEl>
                                          <p:spTgt spid="148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86"/>
                                        </p:tgtEl>
                                        <p:attrNameLst>
                                          <p:attrName>style.visibility</p:attrName>
                                        </p:attrNameLst>
                                      </p:cBhvr>
                                      <p:to>
                                        <p:strVal val="visible"/>
                                      </p:to>
                                    </p:set>
                                    <p:animEffect transition="in" filter="fade">
                                      <p:cBhvr>
                                        <p:cTn id="35" dur="1000"/>
                                        <p:tgtEl>
                                          <p:spTgt spid="1486"/>
                                        </p:tgtEl>
                                      </p:cBhvr>
                                    </p:animEffect>
                                    <p:anim calcmode="lin" valueType="num">
                                      <p:cBhvr>
                                        <p:cTn id="36" dur="1000" fill="hold"/>
                                        <p:tgtEl>
                                          <p:spTgt spid="1486"/>
                                        </p:tgtEl>
                                        <p:attrNameLst>
                                          <p:attrName>ppt_x</p:attrName>
                                        </p:attrNameLst>
                                      </p:cBhvr>
                                      <p:tavLst>
                                        <p:tav tm="0">
                                          <p:val>
                                            <p:strVal val="#ppt_x"/>
                                          </p:val>
                                        </p:tav>
                                        <p:tav tm="100000">
                                          <p:val>
                                            <p:strVal val="#ppt_x"/>
                                          </p:val>
                                        </p:tav>
                                      </p:tavLst>
                                    </p:anim>
                                    <p:anim calcmode="lin" valueType="num">
                                      <p:cBhvr>
                                        <p:cTn id="37" dur="1000" fill="hold"/>
                                        <p:tgtEl>
                                          <p:spTgt spid="148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87"/>
                                        </p:tgtEl>
                                        <p:attrNameLst>
                                          <p:attrName>style.visibility</p:attrName>
                                        </p:attrNameLst>
                                      </p:cBhvr>
                                      <p:to>
                                        <p:strVal val="visible"/>
                                      </p:to>
                                    </p:set>
                                    <p:animEffect transition="in" filter="fade">
                                      <p:cBhvr>
                                        <p:cTn id="42" dur="1000"/>
                                        <p:tgtEl>
                                          <p:spTgt spid="1487"/>
                                        </p:tgtEl>
                                      </p:cBhvr>
                                    </p:animEffect>
                                    <p:anim calcmode="lin" valueType="num">
                                      <p:cBhvr>
                                        <p:cTn id="43" dur="1000" fill="hold"/>
                                        <p:tgtEl>
                                          <p:spTgt spid="1487"/>
                                        </p:tgtEl>
                                        <p:attrNameLst>
                                          <p:attrName>ppt_x</p:attrName>
                                        </p:attrNameLst>
                                      </p:cBhvr>
                                      <p:tavLst>
                                        <p:tav tm="0">
                                          <p:val>
                                            <p:strVal val="#ppt_x"/>
                                          </p:val>
                                        </p:tav>
                                        <p:tav tm="100000">
                                          <p:val>
                                            <p:strVal val="#ppt_x"/>
                                          </p:val>
                                        </p:tav>
                                      </p:tavLst>
                                    </p:anim>
                                    <p:anim calcmode="lin" valueType="num">
                                      <p:cBhvr>
                                        <p:cTn id="44" dur="1000" fill="hold"/>
                                        <p:tgtEl>
                                          <p:spTgt spid="148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88"/>
                                        </p:tgtEl>
                                        <p:attrNameLst>
                                          <p:attrName>style.visibility</p:attrName>
                                        </p:attrNameLst>
                                      </p:cBhvr>
                                      <p:to>
                                        <p:strVal val="visible"/>
                                      </p:to>
                                    </p:set>
                                    <p:animEffect transition="in" filter="fade">
                                      <p:cBhvr>
                                        <p:cTn id="47" dur="1000"/>
                                        <p:tgtEl>
                                          <p:spTgt spid="1488"/>
                                        </p:tgtEl>
                                      </p:cBhvr>
                                    </p:animEffect>
                                    <p:anim calcmode="lin" valueType="num">
                                      <p:cBhvr>
                                        <p:cTn id="48" dur="1000" fill="hold"/>
                                        <p:tgtEl>
                                          <p:spTgt spid="1488"/>
                                        </p:tgtEl>
                                        <p:attrNameLst>
                                          <p:attrName>ppt_x</p:attrName>
                                        </p:attrNameLst>
                                      </p:cBhvr>
                                      <p:tavLst>
                                        <p:tav tm="0">
                                          <p:val>
                                            <p:strVal val="#ppt_x"/>
                                          </p:val>
                                        </p:tav>
                                        <p:tav tm="100000">
                                          <p:val>
                                            <p:strVal val="#ppt_x"/>
                                          </p:val>
                                        </p:tav>
                                      </p:tavLst>
                                    </p:anim>
                                    <p:anim calcmode="lin" valueType="num">
                                      <p:cBhvr>
                                        <p:cTn id="49" dur="1000" fill="hold"/>
                                        <p:tgtEl>
                                          <p:spTgt spid="148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89"/>
                                        </p:tgtEl>
                                        <p:attrNameLst>
                                          <p:attrName>style.visibility</p:attrName>
                                        </p:attrNameLst>
                                      </p:cBhvr>
                                      <p:to>
                                        <p:strVal val="visible"/>
                                      </p:to>
                                    </p:set>
                                    <p:animEffect transition="in" filter="fade">
                                      <p:cBhvr>
                                        <p:cTn id="54" dur="1000"/>
                                        <p:tgtEl>
                                          <p:spTgt spid="1489"/>
                                        </p:tgtEl>
                                      </p:cBhvr>
                                    </p:animEffect>
                                    <p:anim calcmode="lin" valueType="num">
                                      <p:cBhvr>
                                        <p:cTn id="55" dur="1000" fill="hold"/>
                                        <p:tgtEl>
                                          <p:spTgt spid="1489"/>
                                        </p:tgtEl>
                                        <p:attrNameLst>
                                          <p:attrName>ppt_x</p:attrName>
                                        </p:attrNameLst>
                                      </p:cBhvr>
                                      <p:tavLst>
                                        <p:tav tm="0">
                                          <p:val>
                                            <p:strVal val="#ppt_x"/>
                                          </p:val>
                                        </p:tav>
                                        <p:tav tm="100000">
                                          <p:val>
                                            <p:strVal val="#ppt_x"/>
                                          </p:val>
                                        </p:tav>
                                      </p:tavLst>
                                    </p:anim>
                                    <p:anim calcmode="lin" valueType="num">
                                      <p:cBhvr>
                                        <p:cTn id="56" dur="1000" fill="hold"/>
                                        <p:tgtEl>
                                          <p:spTgt spid="148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90"/>
                                        </p:tgtEl>
                                        <p:attrNameLst>
                                          <p:attrName>style.visibility</p:attrName>
                                        </p:attrNameLst>
                                      </p:cBhvr>
                                      <p:to>
                                        <p:strVal val="visible"/>
                                      </p:to>
                                    </p:set>
                                    <p:animEffect transition="in" filter="fade">
                                      <p:cBhvr>
                                        <p:cTn id="59" dur="1000"/>
                                        <p:tgtEl>
                                          <p:spTgt spid="1490"/>
                                        </p:tgtEl>
                                      </p:cBhvr>
                                    </p:animEffect>
                                    <p:anim calcmode="lin" valueType="num">
                                      <p:cBhvr>
                                        <p:cTn id="60" dur="1000" fill="hold"/>
                                        <p:tgtEl>
                                          <p:spTgt spid="1490"/>
                                        </p:tgtEl>
                                        <p:attrNameLst>
                                          <p:attrName>ppt_x</p:attrName>
                                        </p:attrNameLst>
                                      </p:cBhvr>
                                      <p:tavLst>
                                        <p:tav tm="0">
                                          <p:val>
                                            <p:strVal val="#ppt_x"/>
                                          </p:val>
                                        </p:tav>
                                        <p:tav tm="100000">
                                          <p:val>
                                            <p:strVal val="#ppt_x"/>
                                          </p:val>
                                        </p:tav>
                                      </p:tavLst>
                                    </p:anim>
                                    <p:anim calcmode="lin" valueType="num">
                                      <p:cBhvr>
                                        <p:cTn id="61" dur="1000" fill="hold"/>
                                        <p:tgtEl>
                                          <p:spTgt spid="14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4" grpId="0"/>
      <p:bldP spid="1485" grpId="0"/>
      <p:bldP spid="1486" grpId="0"/>
      <p:bldP spid="1487" grpId="0"/>
      <p:bldP spid="1488" grpId="0"/>
      <p:bldP spid="1489" grpId="0"/>
      <p:bldP spid="1490"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635358" y="317471"/>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Exceptions</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55789" y="11006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36130" y="1201716"/>
            <a:ext cx="604595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Đây là một loại đặc biệt của ngắt được phát hiện bởi bộ xử lý trong quá trình thực thi lệnh. Có hai nguồn gốc cho ngoại lệ: được phát hiện bởi bộ xử lý hoặc được lập trình.</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vi-V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39;p20">
            <a:extLst>
              <a:ext uri="{FF2B5EF4-FFF2-40B4-BE49-F238E27FC236}">
                <a16:creationId xmlns:a16="http://schemas.microsoft.com/office/drawing/2014/main" id="{ACAEE956-BD7C-B622-E73A-F3100BA479B5}"/>
              </a:ext>
            </a:extLst>
          </p:cNvPr>
          <p:cNvSpPr/>
          <p:nvPr/>
        </p:nvSpPr>
        <p:spPr>
          <a:xfrm>
            <a:off x="1823909" y="3563803"/>
            <a:ext cx="1382337" cy="119011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Google Shape;1640;p20">
            <a:extLst>
              <a:ext uri="{FF2B5EF4-FFF2-40B4-BE49-F238E27FC236}">
                <a16:creationId xmlns:a16="http://schemas.microsoft.com/office/drawing/2014/main" id="{80C2289B-1979-B434-2C51-688860B75137}"/>
              </a:ext>
            </a:extLst>
          </p:cNvPr>
          <p:cNvSpPr/>
          <p:nvPr/>
        </p:nvSpPr>
        <p:spPr>
          <a:xfrm>
            <a:off x="3773958" y="3563803"/>
            <a:ext cx="1382364" cy="119011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641;p20">
            <a:extLst>
              <a:ext uri="{FF2B5EF4-FFF2-40B4-BE49-F238E27FC236}">
                <a16:creationId xmlns:a16="http://schemas.microsoft.com/office/drawing/2014/main" id="{4F54E1D3-047D-7D54-9076-A0CA2064D164}"/>
              </a:ext>
            </a:extLst>
          </p:cNvPr>
          <p:cNvSpPr/>
          <p:nvPr/>
        </p:nvSpPr>
        <p:spPr>
          <a:xfrm>
            <a:off x="5723116" y="3563803"/>
            <a:ext cx="1382364" cy="119011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 name="Google Shape;1650;p20">
            <a:extLst>
              <a:ext uri="{FF2B5EF4-FFF2-40B4-BE49-F238E27FC236}">
                <a16:creationId xmlns:a16="http://schemas.microsoft.com/office/drawing/2014/main" id="{05B4DCB4-7FA5-AD98-5ACC-2D20DB5A47CA}"/>
              </a:ext>
            </a:extLst>
          </p:cNvPr>
          <p:cNvGrpSpPr/>
          <p:nvPr/>
        </p:nvGrpSpPr>
        <p:grpSpPr>
          <a:xfrm>
            <a:off x="2069148" y="2250848"/>
            <a:ext cx="935947" cy="916087"/>
            <a:chOff x="643984" y="1201022"/>
            <a:chExt cx="1312621" cy="1419011"/>
          </a:xfrm>
        </p:grpSpPr>
        <p:sp>
          <p:nvSpPr>
            <p:cNvPr id="7" name="Google Shape;1651;p20">
              <a:extLst>
                <a:ext uri="{FF2B5EF4-FFF2-40B4-BE49-F238E27FC236}">
                  <a16:creationId xmlns:a16="http://schemas.microsoft.com/office/drawing/2014/main" id="{D4F42CE6-846E-6D07-C8B3-4AB3A5044C41}"/>
                </a:ext>
              </a:extLst>
            </p:cNvPr>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1652;p20">
              <a:extLst>
                <a:ext uri="{FF2B5EF4-FFF2-40B4-BE49-F238E27FC236}">
                  <a16:creationId xmlns:a16="http://schemas.microsoft.com/office/drawing/2014/main" id="{5A42CEC6-1345-1C26-26F0-8E8D86D8F78F}"/>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1653;p20">
              <a:extLst>
                <a:ext uri="{FF2B5EF4-FFF2-40B4-BE49-F238E27FC236}">
                  <a16:creationId xmlns:a16="http://schemas.microsoft.com/office/drawing/2014/main" id="{FB9DDAA4-71D5-BD02-CE73-F7BE60F35E16}"/>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0" name="Google Shape;1657;p20">
            <a:extLst>
              <a:ext uri="{FF2B5EF4-FFF2-40B4-BE49-F238E27FC236}">
                <a16:creationId xmlns:a16="http://schemas.microsoft.com/office/drawing/2014/main" id="{D5DEDC6D-C832-67A1-B99B-6A6A999488E6}"/>
              </a:ext>
            </a:extLst>
          </p:cNvPr>
          <p:cNvGrpSpPr/>
          <p:nvPr/>
        </p:nvGrpSpPr>
        <p:grpSpPr>
          <a:xfrm>
            <a:off x="5985474" y="2250848"/>
            <a:ext cx="904839" cy="916087"/>
            <a:chOff x="5044655" y="1201022"/>
            <a:chExt cx="1268994" cy="1419011"/>
          </a:xfrm>
        </p:grpSpPr>
        <p:sp>
          <p:nvSpPr>
            <p:cNvPr id="11" name="Google Shape;1658;p20">
              <a:extLst>
                <a:ext uri="{FF2B5EF4-FFF2-40B4-BE49-F238E27FC236}">
                  <a16:creationId xmlns:a16="http://schemas.microsoft.com/office/drawing/2014/main" id="{72EE1379-0B5A-3CF0-1B67-CF1A2C4A2371}"/>
                </a:ext>
              </a:extLst>
            </p:cNvPr>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659;p20">
              <a:extLst>
                <a:ext uri="{FF2B5EF4-FFF2-40B4-BE49-F238E27FC236}">
                  <a16:creationId xmlns:a16="http://schemas.microsoft.com/office/drawing/2014/main" id="{1E27CDB8-0D21-08A8-3C52-AB8D6439CB75}"/>
                </a:ext>
              </a:extLst>
            </p:cNvPr>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660;p20">
              <a:extLst>
                <a:ext uri="{FF2B5EF4-FFF2-40B4-BE49-F238E27FC236}">
                  <a16:creationId xmlns:a16="http://schemas.microsoft.com/office/drawing/2014/main" id="{403AE2E8-3E7D-BF01-A91C-E0499B56BC83}"/>
                </a:ext>
              </a:extLst>
            </p:cNvPr>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662;p20">
              <a:extLst>
                <a:ext uri="{FF2B5EF4-FFF2-40B4-BE49-F238E27FC236}">
                  <a16:creationId xmlns:a16="http://schemas.microsoft.com/office/drawing/2014/main" id="{FA436AD9-DFC7-DD2B-3137-EBB88C344F2A}"/>
                </a:ext>
              </a:extLst>
            </p:cNvPr>
            <p:cNvSpPr/>
            <p:nvPr/>
          </p:nvSpPr>
          <p:spPr>
            <a:xfrm>
              <a:off x="5746147" y="1705760"/>
              <a:ext cx="40646" cy="180309"/>
            </a:xfrm>
            <a:custGeom>
              <a:avLst/>
              <a:gdLst/>
              <a:ahLst/>
              <a:cxnLst/>
              <a:rect l="l" t="t" r="r" b="b"/>
              <a:pathLst>
                <a:path w="1268" h="5625" extrusionOk="0">
                  <a:moveTo>
                    <a:pt x="539" y="0"/>
                  </a:moveTo>
                  <a:cubicBezTo>
                    <a:pt x="475" y="0"/>
                    <a:pt x="409" y="16"/>
                    <a:pt x="349" y="51"/>
                  </a:cubicBezTo>
                  <a:cubicBezTo>
                    <a:pt x="127" y="146"/>
                    <a:pt x="0" y="399"/>
                    <a:pt x="95" y="621"/>
                  </a:cubicBezTo>
                  <a:cubicBezTo>
                    <a:pt x="285" y="1032"/>
                    <a:pt x="349" y="1444"/>
                    <a:pt x="349" y="1856"/>
                  </a:cubicBezTo>
                  <a:lnTo>
                    <a:pt x="349" y="5149"/>
                  </a:lnTo>
                  <a:cubicBezTo>
                    <a:pt x="349" y="5403"/>
                    <a:pt x="570" y="5624"/>
                    <a:pt x="792" y="5624"/>
                  </a:cubicBezTo>
                  <a:cubicBezTo>
                    <a:pt x="1045" y="5624"/>
                    <a:pt x="1267" y="5403"/>
                    <a:pt x="1267" y="5149"/>
                  </a:cubicBezTo>
                  <a:lnTo>
                    <a:pt x="1267" y="1856"/>
                  </a:lnTo>
                  <a:cubicBezTo>
                    <a:pt x="1267" y="1317"/>
                    <a:pt x="1140" y="779"/>
                    <a:pt x="950" y="272"/>
                  </a:cubicBezTo>
                  <a:cubicBezTo>
                    <a:pt x="881" y="111"/>
                    <a:pt x="712" y="0"/>
                    <a:pt x="53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665;p20">
              <a:extLst>
                <a:ext uri="{FF2B5EF4-FFF2-40B4-BE49-F238E27FC236}">
                  <a16:creationId xmlns:a16="http://schemas.microsoft.com/office/drawing/2014/main" id="{12E5E2C6-A274-25AA-7C79-FA36BB4542A1}"/>
                </a:ext>
              </a:extLst>
            </p:cNvPr>
            <p:cNvSpPr/>
            <p:nvPr/>
          </p:nvSpPr>
          <p:spPr>
            <a:xfrm>
              <a:off x="5521794" y="1841385"/>
              <a:ext cx="29459" cy="120815"/>
            </a:xfrm>
            <a:custGeom>
              <a:avLst/>
              <a:gdLst/>
              <a:ahLst/>
              <a:cxnLst/>
              <a:rect l="l" t="t" r="r" b="b"/>
              <a:pathLst>
                <a:path w="919" h="3769" extrusionOk="0">
                  <a:moveTo>
                    <a:pt x="444" y="0"/>
                  </a:moveTo>
                  <a:cubicBezTo>
                    <a:pt x="190" y="0"/>
                    <a:pt x="0" y="190"/>
                    <a:pt x="0" y="443"/>
                  </a:cubicBezTo>
                  <a:lnTo>
                    <a:pt x="0" y="3325"/>
                  </a:lnTo>
                  <a:cubicBezTo>
                    <a:pt x="0" y="3579"/>
                    <a:pt x="190" y="3769"/>
                    <a:pt x="444" y="3769"/>
                  </a:cubicBezTo>
                  <a:cubicBezTo>
                    <a:pt x="697" y="3769"/>
                    <a:pt x="919" y="3579"/>
                    <a:pt x="919" y="3325"/>
                  </a:cubicBezTo>
                  <a:lnTo>
                    <a:pt x="919" y="443"/>
                  </a:lnTo>
                  <a:cubicBezTo>
                    <a:pt x="919" y="190"/>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66;p20">
              <a:extLst>
                <a:ext uri="{FF2B5EF4-FFF2-40B4-BE49-F238E27FC236}">
                  <a16:creationId xmlns:a16="http://schemas.microsoft.com/office/drawing/2014/main" id="{473BAB5C-B461-08CB-D1BB-A5DA04AA0A4B}"/>
                </a:ext>
              </a:extLst>
            </p:cNvPr>
            <p:cNvSpPr/>
            <p:nvPr/>
          </p:nvSpPr>
          <p:spPr>
            <a:xfrm>
              <a:off x="5756276" y="1891102"/>
              <a:ext cx="28465" cy="72124"/>
            </a:xfrm>
            <a:custGeom>
              <a:avLst/>
              <a:gdLst/>
              <a:ahLst/>
              <a:cxnLst/>
              <a:rect l="l" t="t" r="r" b="b"/>
              <a:pathLst>
                <a:path w="888" h="2250" extrusionOk="0">
                  <a:moveTo>
                    <a:pt x="444" y="1"/>
                  </a:moveTo>
                  <a:cubicBezTo>
                    <a:pt x="191" y="1"/>
                    <a:pt x="1" y="191"/>
                    <a:pt x="1" y="444"/>
                  </a:cubicBezTo>
                  <a:lnTo>
                    <a:pt x="1" y="1774"/>
                  </a:lnTo>
                  <a:cubicBezTo>
                    <a:pt x="1" y="2028"/>
                    <a:pt x="191" y="2249"/>
                    <a:pt x="444" y="2249"/>
                  </a:cubicBezTo>
                  <a:cubicBezTo>
                    <a:pt x="698" y="2249"/>
                    <a:pt x="888" y="2028"/>
                    <a:pt x="888" y="1774"/>
                  </a:cubicBezTo>
                  <a:lnTo>
                    <a:pt x="888" y="444"/>
                  </a:lnTo>
                  <a:cubicBezTo>
                    <a:pt x="888" y="191"/>
                    <a:pt x="698" y="1"/>
                    <a:pt x="44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667;p20">
              <a:extLst>
                <a:ext uri="{FF2B5EF4-FFF2-40B4-BE49-F238E27FC236}">
                  <a16:creationId xmlns:a16="http://schemas.microsoft.com/office/drawing/2014/main" id="{2EAC26D8-424D-BD19-0B1D-2EE686626EF8}"/>
                </a:ext>
              </a:extLst>
            </p:cNvPr>
            <p:cNvSpPr/>
            <p:nvPr/>
          </p:nvSpPr>
          <p:spPr>
            <a:xfrm>
              <a:off x="5638538" y="1747977"/>
              <a:ext cx="30484" cy="215249"/>
            </a:xfrm>
            <a:custGeom>
              <a:avLst/>
              <a:gdLst/>
              <a:ahLst/>
              <a:cxnLst/>
              <a:rect l="l" t="t" r="r" b="b"/>
              <a:pathLst>
                <a:path w="951" h="6715" extrusionOk="0">
                  <a:moveTo>
                    <a:pt x="475" y="0"/>
                  </a:moveTo>
                  <a:cubicBezTo>
                    <a:pt x="222" y="0"/>
                    <a:pt x="0" y="222"/>
                    <a:pt x="0" y="476"/>
                  </a:cubicBezTo>
                  <a:lnTo>
                    <a:pt x="0" y="4814"/>
                  </a:lnTo>
                  <a:cubicBezTo>
                    <a:pt x="0" y="5036"/>
                    <a:pt x="159" y="5194"/>
                    <a:pt x="317" y="5258"/>
                  </a:cubicBezTo>
                  <a:cubicBezTo>
                    <a:pt x="159" y="5321"/>
                    <a:pt x="64" y="5479"/>
                    <a:pt x="64" y="5669"/>
                  </a:cubicBezTo>
                  <a:lnTo>
                    <a:pt x="64" y="6239"/>
                  </a:lnTo>
                  <a:cubicBezTo>
                    <a:pt x="64" y="6493"/>
                    <a:pt x="254" y="6714"/>
                    <a:pt x="507" y="6714"/>
                  </a:cubicBezTo>
                  <a:cubicBezTo>
                    <a:pt x="760" y="6714"/>
                    <a:pt x="950" y="6493"/>
                    <a:pt x="950" y="6239"/>
                  </a:cubicBezTo>
                  <a:lnTo>
                    <a:pt x="950" y="5669"/>
                  </a:lnTo>
                  <a:cubicBezTo>
                    <a:pt x="950" y="5448"/>
                    <a:pt x="824" y="5289"/>
                    <a:pt x="634" y="5226"/>
                  </a:cubicBezTo>
                  <a:cubicBezTo>
                    <a:pt x="792" y="5163"/>
                    <a:pt x="919" y="5004"/>
                    <a:pt x="919" y="4814"/>
                  </a:cubicBezTo>
                  <a:lnTo>
                    <a:pt x="919" y="476"/>
                  </a:lnTo>
                  <a:cubicBezTo>
                    <a:pt x="919" y="222"/>
                    <a:pt x="729" y="0"/>
                    <a:pt x="475"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668;p20">
              <a:extLst>
                <a:ext uri="{FF2B5EF4-FFF2-40B4-BE49-F238E27FC236}">
                  <a16:creationId xmlns:a16="http://schemas.microsoft.com/office/drawing/2014/main" id="{437A2458-675B-6C4E-B548-AE1B1A2FEFDE}"/>
                </a:ext>
              </a:extLst>
            </p:cNvPr>
            <p:cNvSpPr/>
            <p:nvPr/>
          </p:nvSpPr>
          <p:spPr>
            <a:xfrm>
              <a:off x="5576608" y="1905335"/>
              <a:ext cx="29459" cy="56866"/>
            </a:xfrm>
            <a:custGeom>
              <a:avLst/>
              <a:gdLst/>
              <a:ahLst/>
              <a:cxnLst/>
              <a:rect l="l" t="t" r="r" b="b"/>
              <a:pathLst>
                <a:path w="919" h="1774" extrusionOk="0">
                  <a:moveTo>
                    <a:pt x="444" y="0"/>
                  </a:moveTo>
                  <a:cubicBezTo>
                    <a:pt x="191" y="0"/>
                    <a:pt x="1" y="222"/>
                    <a:pt x="1" y="444"/>
                  </a:cubicBezTo>
                  <a:lnTo>
                    <a:pt x="1" y="1330"/>
                  </a:lnTo>
                  <a:cubicBezTo>
                    <a:pt x="1" y="1584"/>
                    <a:pt x="191" y="1774"/>
                    <a:pt x="444" y="1774"/>
                  </a:cubicBezTo>
                  <a:cubicBezTo>
                    <a:pt x="697" y="1774"/>
                    <a:pt x="919" y="1584"/>
                    <a:pt x="919" y="1330"/>
                  </a:cubicBezTo>
                  <a:lnTo>
                    <a:pt x="919" y="444"/>
                  </a:lnTo>
                  <a:cubicBezTo>
                    <a:pt x="919" y="222"/>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669;p20">
            <a:extLst>
              <a:ext uri="{FF2B5EF4-FFF2-40B4-BE49-F238E27FC236}">
                <a16:creationId xmlns:a16="http://schemas.microsoft.com/office/drawing/2014/main" id="{B8592423-B3FF-1A51-80E6-6055CE89A6A7}"/>
              </a:ext>
            </a:extLst>
          </p:cNvPr>
          <p:cNvGrpSpPr/>
          <p:nvPr/>
        </p:nvGrpSpPr>
        <p:grpSpPr>
          <a:xfrm>
            <a:off x="4047592" y="2250848"/>
            <a:ext cx="899032" cy="916087"/>
            <a:chOff x="2870204" y="1201022"/>
            <a:chExt cx="1260851" cy="1419011"/>
          </a:xfrm>
        </p:grpSpPr>
        <p:sp>
          <p:nvSpPr>
            <p:cNvPr id="20" name="Google Shape;1670;p20">
              <a:extLst>
                <a:ext uri="{FF2B5EF4-FFF2-40B4-BE49-F238E27FC236}">
                  <a16:creationId xmlns:a16="http://schemas.microsoft.com/office/drawing/2014/main" id="{CDA15F92-E68D-A74C-225C-8715814C01AE}"/>
                </a:ext>
              </a:extLst>
            </p:cNvPr>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671;p20">
              <a:extLst>
                <a:ext uri="{FF2B5EF4-FFF2-40B4-BE49-F238E27FC236}">
                  <a16:creationId xmlns:a16="http://schemas.microsoft.com/office/drawing/2014/main" id="{CF9484DA-BF33-DB82-9316-192741631D96}"/>
                </a:ext>
              </a:extLst>
            </p:cNvPr>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Google Shape;1672;p20">
              <a:extLst>
                <a:ext uri="{FF2B5EF4-FFF2-40B4-BE49-F238E27FC236}">
                  <a16:creationId xmlns:a16="http://schemas.microsoft.com/office/drawing/2014/main" id="{E03BE286-5F31-2AF2-A7F5-11B33A6AB599}"/>
                </a:ext>
              </a:extLst>
            </p:cNvPr>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675;p20">
              <a:extLst>
                <a:ext uri="{FF2B5EF4-FFF2-40B4-BE49-F238E27FC236}">
                  <a16:creationId xmlns:a16="http://schemas.microsoft.com/office/drawing/2014/main" id="{CB4B13CE-2C86-6637-609D-609B1DDBC47B}"/>
                </a:ext>
              </a:extLst>
            </p:cNvPr>
            <p:cNvSpPr/>
            <p:nvPr/>
          </p:nvSpPr>
          <p:spPr>
            <a:xfrm>
              <a:off x="3318910"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676;p20">
              <a:extLst>
                <a:ext uri="{FF2B5EF4-FFF2-40B4-BE49-F238E27FC236}">
                  <a16:creationId xmlns:a16="http://schemas.microsoft.com/office/drawing/2014/main" id="{84D6D008-DE22-9B77-F557-40565BA62F47}"/>
                </a:ext>
              </a:extLst>
            </p:cNvPr>
            <p:cNvSpPr/>
            <p:nvPr/>
          </p:nvSpPr>
          <p:spPr>
            <a:xfrm>
              <a:off x="3373724"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677;p20">
              <a:extLst>
                <a:ext uri="{FF2B5EF4-FFF2-40B4-BE49-F238E27FC236}">
                  <a16:creationId xmlns:a16="http://schemas.microsoft.com/office/drawing/2014/main" id="{B3BF49D6-3D99-322C-05C9-31712AFD6B0F}"/>
                </a:ext>
              </a:extLst>
            </p:cNvPr>
            <p:cNvSpPr/>
            <p:nvPr/>
          </p:nvSpPr>
          <p:spPr>
            <a:xfrm>
              <a:off x="3428538" y="1708389"/>
              <a:ext cx="37601" cy="126938"/>
            </a:xfrm>
            <a:custGeom>
              <a:avLst/>
              <a:gdLst/>
              <a:ahLst/>
              <a:cxnLst/>
              <a:rect l="l" t="t" r="r" b="b"/>
              <a:pathLst>
                <a:path w="1173" h="3960" extrusionOk="0">
                  <a:moveTo>
                    <a:pt x="1" y="0"/>
                  </a:moveTo>
                  <a:lnTo>
                    <a:pt x="1" y="3959"/>
                  </a:lnTo>
                  <a:lnTo>
                    <a:pt x="1173" y="3959"/>
                  </a:lnTo>
                  <a:lnTo>
                    <a:pt x="1173"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6" name="Google Shape;1679;p20">
            <a:extLst>
              <a:ext uri="{FF2B5EF4-FFF2-40B4-BE49-F238E27FC236}">
                <a16:creationId xmlns:a16="http://schemas.microsoft.com/office/drawing/2014/main" id="{6265B3D2-9C93-F21C-0F57-467589CED58F}"/>
              </a:ext>
            </a:extLst>
          </p:cNvPr>
          <p:cNvSpPr txBox="1"/>
          <p:nvPr/>
        </p:nvSpPr>
        <p:spPr>
          <a:xfrm>
            <a:off x="1844166" y="3799810"/>
            <a:ext cx="1382298" cy="954107"/>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Khác khái niệm cơ bản về phần cứng liên quan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7" name="Google Shape;1681;p20">
            <a:extLst>
              <a:ext uri="{FF2B5EF4-FFF2-40B4-BE49-F238E27FC236}">
                <a16:creationId xmlns:a16="http://schemas.microsoft.com/office/drawing/2014/main" id="{404D9DE9-B6A3-36B1-B780-2BBD99CADD41}"/>
              </a:ext>
            </a:extLst>
          </p:cNvPr>
          <p:cNvSpPr txBox="1"/>
          <p:nvPr/>
        </p:nvSpPr>
        <p:spPr>
          <a:xfrm>
            <a:off x="3773524" y="3922382"/>
            <a:ext cx="1382298" cy="89459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Xử lý ngắt trên kiến trúc x86</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8" name="Google Shape;1683;p20">
            <a:extLst>
              <a:ext uri="{FF2B5EF4-FFF2-40B4-BE49-F238E27FC236}">
                <a16:creationId xmlns:a16="http://schemas.microsoft.com/office/drawing/2014/main" id="{23E65A5F-27A8-1757-F115-1141C178CE49}"/>
              </a:ext>
            </a:extLst>
          </p:cNvPr>
          <p:cNvSpPr txBox="1"/>
          <p:nvPr/>
        </p:nvSpPr>
        <p:spPr>
          <a:xfrm>
            <a:off x="5723352" y="3922382"/>
            <a:ext cx="1382298" cy="89459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Xử lý ngắt trên linux</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extLst>
      <p:ext uri="{BB962C8B-B14F-4D97-AF65-F5344CB8AC3E}">
        <p14:creationId xmlns:p14="http://schemas.microsoft.com/office/powerpoint/2010/main" val="19459247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barn(inVertical)">
                                      <p:cBhvr>
                                        <p:cTn id="7" dur="500"/>
                                        <p:tgtEl>
                                          <p:spTgt spid="2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par>
                                <p:cTn id="52" presetID="53" presetClass="entr" presetSubtype="16"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fltVal val="0"/>
                                          </p:val>
                                        </p:tav>
                                        <p:tav tm="100000">
                                          <p:val>
                                            <p:strVal val="#ppt_h"/>
                                          </p:val>
                                        </p:tav>
                                      </p:tavLst>
                                    </p:anim>
                                    <p:animEffect transition="in" filter="fade">
                                      <p:cBhvr>
                                        <p:cTn id="6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3" grpId="0" animBg="1"/>
      <p:bldP spid="4" grpId="0" animBg="1"/>
      <p:bldP spid="5" grpId="0" animBg="1"/>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695371" y="2109215"/>
            <a:ext cx="3231000" cy="9250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5</a:t>
            </a: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 </a:t>
            </a: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Kết luận</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446531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27"/>
          <p:cNvSpPr/>
          <p:nvPr/>
        </p:nvSpPr>
        <p:spPr>
          <a:xfrm>
            <a:off x="3948036" y="1225326"/>
            <a:ext cx="1292714" cy="897365"/>
          </a:xfrm>
          <a:custGeom>
            <a:avLst/>
            <a:gdLst/>
            <a:ahLst/>
            <a:cxnLst/>
            <a:rect l="l" t="t" r="r" b="b"/>
            <a:pathLst>
              <a:path w="40284" h="27964" extrusionOk="0">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1" name="Google Shape;2321;p27"/>
          <p:cNvSpPr/>
          <p:nvPr/>
        </p:nvSpPr>
        <p:spPr>
          <a:xfrm>
            <a:off x="3948036" y="2011884"/>
            <a:ext cx="1292714" cy="466492"/>
          </a:xfrm>
          <a:custGeom>
            <a:avLst/>
            <a:gdLst/>
            <a:ahLst/>
            <a:cxnLst/>
            <a:rect l="l" t="t" r="r" b="b"/>
            <a:pathLst>
              <a:path w="40284" h="14537" extrusionOk="0">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2" name="Google Shape;2322;p27"/>
          <p:cNvSpPr/>
          <p:nvPr/>
        </p:nvSpPr>
        <p:spPr>
          <a:xfrm>
            <a:off x="3948036" y="2797448"/>
            <a:ext cx="1292714" cy="35620"/>
          </a:xfrm>
          <a:custGeom>
            <a:avLst/>
            <a:gdLst/>
            <a:ahLst/>
            <a:cxnLst/>
            <a:rect l="l" t="t" r="r" b="b"/>
            <a:pathLst>
              <a:path w="40284" h="1110" extrusionOk="0">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3" name="Google Shape;2323;p27"/>
          <p:cNvSpPr/>
          <p:nvPr/>
        </p:nvSpPr>
        <p:spPr>
          <a:xfrm>
            <a:off x="3948036" y="3505802"/>
            <a:ext cx="1292714" cy="900413"/>
          </a:xfrm>
          <a:custGeom>
            <a:avLst/>
            <a:gdLst/>
            <a:ahLst/>
            <a:cxnLst/>
            <a:rect l="l" t="t" r="r" b="b"/>
            <a:pathLst>
              <a:path w="40284" h="28059" extrusionOk="0">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4" name="Google Shape;2324;p27"/>
          <p:cNvSpPr/>
          <p:nvPr/>
        </p:nvSpPr>
        <p:spPr>
          <a:xfrm>
            <a:off x="3948036" y="3152138"/>
            <a:ext cx="1292714" cy="467487"/>
          </a:xfrm>
          <a:custGeom>
            <a:avLst/>
            <a:gdLst/>
            <a:ahLst/>
            <a:cxnLst/>
            <a:rect l="l" t="t" r="r" b="b"/>
            <a:pathLst>
              <a:path w="40284" h="14568" extrusionOk="0">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5" name="Google Shape;2325;p27"/>
          <p:cNvSpPr/>
          <p:nvPr/>
        </p:nvSpPr>
        <p:spPr>
          <a:xfrm>
            <a:off x="5223453" y="89399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6" name="Google Shape;2326;p27"/>
          <p:cNvSpPr/>
          <p:nvPr/>
        </p:nvSpPr>
        <p:spPr>
          <a:xfrm>
            <a:off x="5223453" y="168058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7" name="Google Shape;2327;p27"/>
          <p:cNvSpPr/>
          <p:nvPr/>
        </p:nvSpPr>
        <p:spPr>
          <a:xfrm>
            <a:off x="5240750" y="2446015"/>
            <a:ext cx="3464468" cy="696160"/>
          </a:xfrm>
          <a:custGeom>
            <a:avLst/>
            <a:gdLst/>
            <a:ahLst/>
            <a:cxnLst/>
            <a:rect l="l" t="t" r="r" b="b"/>
            <a:pathLst>
              <a:path w="107961" h="21694" extrusionOk="0">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8" name="Google Shape;2328;p27"/>
          <p:cNvSpPr/>
          <p:nvPr/>
        </p:nvSpPr>
        <p:spPr>
          <a:xfrm>
            <a:off x="5223453" y="3253767"/>
            <a:ext cx="3464468" cy="696160"/>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9" name="Google Shape;2329;p27"/>
          <p:cNvSpPr/>
          <p:nvPr/>
        </p:nvSpPr>
        <p:spPr>
          <a:xfrm>
            <a:off x="5223453" y="4040325"/>
            <a:ext cx="3464468" cy="696193"/>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30" name="Google Shape;2330;p27"/>
          <p:cNvSpPr/>
          <p:nvPr/>
        </p:nvSpPr>
        <p:spPr>
          <a:xfrm>
            <a:off x="457189" y="1838117"/>
            <a:ext cx="3506121" cy="242276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1" name="Google Shape;2331;p27"/>
          <p:cNvSpPr/>
          <p:nvPr/>
        </p:nvSpPr>
        <p:spPr>
          <a:xfrm>
            <a:off x="457189" y="3804560"/>
            <a:ext cx="3506121" cy="45632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2" name="Google Shape;2332;p27"/>
          <p:cNvSpPr/>
          <p:nvPr/>
        </p:nvSpPr>
        <p:spPr>
          <a:xfrm>
            <a:off x="559813" y="1929574"/>
            <a:ext cx="3300874" cy="1771368"/>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3" name="Google Shape;2333;p27"/>
          <p:cNvSpPr/>
          <p:nvPr/>
        </p:nvSpPr>
        <p:spPr>
          <a:xfrm>
            <a:off x="1792550" y="4260848"/>
            <a:ext cx="835399" cy="176880"/>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4" name="Google Shape;2334;p27"/>
          <p:cNvSpPr/>
          <p:nvPr/>
        </p:nvSpPr>
        <p:spPr>
          <a:xfrm>
            <a:off x="1380964" y="4437696"/>
            <a:ext cx="1658572" cy="140265"/>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5" name="Google Shape;2335;p27"/>
          <p:cNvSpPr/>
          <p:nvPr/>
        </p:nvSpPr>
        <p:spPr>
          <a:xfrm>
            <a:off x="1792550" y="4260848"/>
            <a:ext cx="835399" cy="51890"/>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6" name="Google Shape;2336;p27"/>
          <p:cNvSpPr/>
          <p:nvPr/>
        </p:nvSpPr>
        <p:spPr>
          <a:xfrm>
            <a:off x="567388" y="1941480"/>
            <a:ext cx="3300874" cy="354691"/>
          </a:xfrm>
          <a:custGeom>
            <a:avLst/>
            <a:gdLst/>
            <a:ahLst/>
            <a:cxnLst/>
            <a:rect l="l" t="t" r="r" b="b"/>
            <a:pathLst>
              <a:path w="102863" h="11053"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7" name="Google Shape;2337;p27"/>
          <p:cNvSpPr/>
          <p:nvPr/>
        </p:nvSpPr>
        <p:spPr>
          <a:xfrm>
            <a:off x="559813" y="2284264"/>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8" name="Google Shape;2338;p27"/>
          <p:cNvSpPr/>
          <p:nvPr/>
        </p:nvSpPr>
        <p:spPr>
          <a:xfrm>
            <a:off x="559812" y="2650945"/>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9" name="Google Shape;2339;p27"/>
          <p:cNvSpPr/>
          <p:nvPr/>
        </p:nvSpPr>
        <p:spPr>
          <a:xfrm>
            <a:off x="559813" y="2992587"/>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22283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40" name="Google Shape;2340;p27"/>
          <p:cNvSpPr/>
          <p:nvPr/>
        </p:nvSpPr>
        <p:spPr>
          <a:xfrm>
            <a:off x="559813" y="3346219"/>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63" name="Google Shape;2363;p27"/>
          <p:cNvSpPr txBox="1"/>
          <p:nvPr/>
        </p:nvSpPr>
        <p:spPr>
          <a:xfrm>
            <a:off x="457200" y="411475"/>
            <a:ext cx="4861500" cy="3885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9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Kết quả đạt được</a:t>
            </a:r>
            <a:endParaRPr kumimoji="0" sz="29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364" name="Google Shape;2364;p27"/>
          <p:cNvSpPr txBox="1"/>
          <p:nvPr/>
        </p:nvSpPr>
        <p:spPr>
          <a:xfrm>
            <a:off x="5438633" y="1008888"/>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Hoàn thiện hệ thống quản lý tập tin cơ bản trong shell, bao gồm: tạo, xóa, hiển thị, đổi tên và sao chép tập tin</a:t>
            </a:r>
            <a:endPar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5" name="Google Shape;2365;p27"/>
          <p:cNvSpPr txBox="1"/>
          <p:nvPr/>
        </p:nvSpPr>
        <p:spPr>
          <a:xfrm>
            <a:off x="5438633" y="1806591"/>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Xây dựng thành công chức năng auto install và auto uninstall giúp người dùng dễ dàng cài đặt hoặc gỡ các module shell đã viết</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6" name="Google Shape;2366;p27"/>
          <p:cNvSpPr txBox="1"/>
          <p:nvPr/>
        </p:nvSpPr>
        <p:spPr>
          <a:xfrm>
            <a:off x="5438633" y="2571750"/>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Quản lý tiến trình với việc lập lịch, chỉnh sửa, liệt kê và xóa các tác vụ đã được câis hình bằng crontab</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7" name="Google Shape;2367;p27"/>
          <p:cNvSpPr txBox="1"/>
          <p:nvPr/>
        </p:nvSpPr>
        <p:spPr>
          <a:xfrm>
            <a:off x="5438633" y="3373225"/>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Hoàn thành chức năng quản lý thời gian hệ thống bao gồm: hiển thị thời gian, cài đặt thời gian thủ công và đồng bộ thời gian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8" name="Google Shape;2368;p27"/>
          <p:cNvSpPr txBox="1"/>
          <p:nvPr/>
        </p:nvSpPr>
        <p:spPr>
          <a:xfrm>
            <a:off x="5438632" y="4172515"/>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Viết và nạp module nhân (kernel) vứo nhiều chức năng tính toán và đã chạy thành công một ví dụ về interrupt</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20"/>
                                        </p:tgtEl>
                                        <p:attrNameLst>
                                          <p:attrName>style.visibility</p:attrName>
                                        </p:attrNameLst>
                                      </p:cBhvr>
                                      <p:to>
                                        <p:strVal val="visible"/>
                                      </p:to>
                                    </p:set>
                                    <p:animEffect transition="in" filter="fade">
                                      <p:cBhvr>
                                        <p:cTn id="7" dur="1000"/>
                                        <p:tgtEl>
                                          <p:spTgt spid="2320"/>
                                        </p:tgtEl>
                                      </p:cBhvr>
                                    </p:animEffect>
                                    <p:anim calcmode="lin" valueType="num">
                                      <p:cBhvr>
                                        <p:cTn id="8" dur="1000" fill="hold"/>
                                        <p:tgtEl>
                                          <p:spTgt spid="2320"/>
                                        </p:tgtEl>
                                        <p:attrNameLst>
                                          <p:attrName>ppt_x</p:attrName>
                                        </p:attrNameLst>
                                      </p:cBhvr>
                                      <p:tavLst>
                                        <p:tav tm="0">
                                          <p:val>
                                            <p:strVal val="#ppt_x"/>
                                          </p:val>
                                        </p:tav>
                                        <p:tav tm="100000">
                                          <p:val>
                                            <p:strVal val="#ppt_x"/>
                                          </p:val>
                                        </p:tav>
                                      </p:tavLst>
                                    </p:anim>
                                    <p:anim calcmode="lin" valueType="num">
                                      <p:cBhvr>
                                        <p:cTn id="9" dur="1000" fill="hold"/>
                                        <p:tgtEl>
                                          <p:spTgt spid="23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25"/>
                                        </p:tgtEl>
                                        <p:attrNameLst>
                                          <p:attrName>style.visibility</p:attrName>
                                        </p:attrNameLst>
                                      </p:cBhvr>
                                      <p:to>
                                        <p:strVal val="visible"/>
                                      </p:to>
                                    </p:set>
                                    <p:animEffect transition="in" filter="fade">
                                      <p:cBhvr>
                                        <p:cTn id="12" dur="1000"/>
                                        <p:tgtEl>
                                          <p:spTgt spid="2325"/>
                                        </p:tgtEl>
                                      </p:cBhvr>
                                    </p:animEffect>
                                    <p:anim calcmode="lin" valueType="num">
                                      <p:cBhvr>
                                        <p:cTn id="13" dur="1000" fill="hold"/>
                                        <p:tgtEl>
                                          <p:spTgt spid="2325"/>
                                        </p:tgtEl>
                                        <p:attrNameLst>
                                          <p:attrName>ppt_x</p:attrName>
                                        </p:attrNameLst>
                                      </p:cBhvr>
                                      <p:tavLst>
                                        <p:tav tm="0">
                                          <p:val>
                                            <p:strVal val="#ppt_x"/>
                                          </p:val>
                                        </p:tav>
                                        <p:tav tm="100000">
                                          <p:val>
                                            <p:strVal val="#ppt_x"/>
                                          </p:val>
                                        </p:tav>
                                      </p:tavLst>
                                    </p:anim>
                                    <p:anim calcmode="lin" valueType="num">
                                      <p:cBhvr>
                                        <p:cTn id="14" dur="1000" fill="hold"/>
                                        <p:tgtEl>
                                          <p:spTgt spid="23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64"/>
                                        </p:tgtEl>
                                        <p:attrNameLst>
                                          <p:attrName>style.visibility</p:attrName>
                                        </p:attrNameLst>
                                      </p:cBhvr>
                                      <p:to>
                                        <p:strVal val="visible"/>
                                      </p:to>
                                    </p:set>
                                    <p:animEffect transition="in" filter="fade">
                                      <p:cBhvr>
                                        <p:cTn id="17" dur="1000"/>
                                        <p:tgtEl>
                                          <p:spTgt spid="2364"/>
                                        </p:tgtEl>
                                      </p:cBhvr>
                                    </p:animEffect>
                                    <p:anim calcmode="lin" valueType="num">
                                      <p:cBhvr>
                                        <p:cTn id="18" dur="1000" fill="hold"/>
                                        <p:tgtEl>
                                          <p:spTgt spid="2364"/>
                                        </p:tgtEl>
                                        <p:attrNameLst>
                                          <p:attrName>ppt_x</p:attrName>
                                        </p:attrNameLst>
                                      </p:cBhvr>
                                      <p:tavLst>
                                        <p:tav tm="0">
                                          <p:val>
                                            <p:strVal val="#ppt_x"/>
                                          </p:val>
                                        </p:tav>
                                        <p:tav tm="100000">
                                          <p:val>
                                            <p:strVal val="#ppt_x"/>
                                          </p:val>
                                        </p:tav>
                                      </p:tavLst>
                                    </p:anim>
                                    <p:anim calcmode="lin" valueType="num">
                                      <p:cBhvr>
                                        <p:cTn id="19" dur="1000" fill="hold"/>
                                        <p:tgtEl>
                                          <p:spTgt spid="236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321"/>
                                        </p:tgtEl>
                                        <p:attrNameLst>
                                          <p:attrName>style.visibility</p:attrName>
                                        </p:attrNameLst>
                                      </p:cBhvr>
                                      <p:to>
                                        <p:strVal val="visible"/>
                                      </p:to>
                                    </p:set>
                                    <p:animEffect transition="in" filter="fade">
                                      <p:cBhvr>
                                        <p:cTn id="24" dur="1000"/>
                                        <p:tgtEl>
                                          <p:spTgt spid="2321"/>
                                        </p:tgtEl>
                                      </p:cBhvr>
                                    </p:animEffect>
                                    <p:anim calcmode="lin" valueType="num">
                                      <p:cBhvr>
                                        <p:cTn id="25" dur="1000" fill="hold"/>
                                        <p:tgtEl>
                                          <p:spTgt spid="2321"/>
                                        </p:tgtEl>
                                        <p:attrNameLst>
                                          <p:attrName>ppt_x</p:attrName>
                                        </p:attrNameLst>
                                      </p:cBhvr>
                                      <p:tavLst>
                                        <p:tav tm="0">
                                          <p:val>
                                            <p:strVal val="#ppt_x"/>
                                          </p:val>
                                        </p:tav>
                                        <p:tav tm="100000">
                                          <p:val>
                                            <p:strVal val="#ppt_x"/>
                                          </p:val>
                                        </p:tav>
                                      </p:tavLst>
                                    </p:anim>
                                    <p:anim calcmode="lin" valueType="num">
                                      <p:cBhvr>
                                        <p:cTn id="26" dur="1000" fill="hold"/>
                                        <p:tgtEl>
                                          <p:spTgt spid="23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26"/>
                                        </p:tgtEl>
                                        <p:attrNameLst>
                                          <p:attrName>style.visibility</p:attrName>
                                        </p:attrNameLst>
                                      </p:cBhvr>
                                      <p:to>
                                        <p:strVal val="visible"/>
                                      </p:to>
                                    </p:set>
                                    <p:animEffect transition="in" filter="fade">
                                      <p:cBhvr>
                                        <p:cTn id="29" dur="1000"/>
                                        <p:tgtEl>
                                          <p:spTgt spid="2326"/>
                                        </p:tgtEl>
                                      </p:cBhvr>
                                    </p:animEffect>
                                    <p:anim calcmode="lin" valueType="num">
                                      <p:cBhvr>
                                        <p:cTn id="30" dur="1000" fill="hold"/>
                                        <p:tgtEl>
                                          <p:spTgt spid="2326"/>
                                        </p:tgtEl>
                                        <p:attrNameLst>
                                          <p:attrName>ppt_x</p:attrName>
                                        </p:attrNameLst>
                                      </p:cBhvr>
                                      <p:tavLst>
                                        <p:tav tm="0">
                                          <p:val>
                                            <p:strVal val="#ppt_x"/>
                                          </p:val>
                                        </p:tav>
                                        <p:tav tm="100000">
                                          <p:val>
                                            <p:strVal val="#ppt_x"/>
                                          </p:val>
                                        </p:tav>
                                      </p:tavLst>
                                    </p:anim>
                                    <p:anim calcmode="lin" valueType="num">
                                      <p:cBhvr>
                                        <p:cTn id="31" dur="1000" fill="hold"/>
                                        <p:tgtEl>
                                          <p:spTgt spid="23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65"/>
                                        </p:tgtEl>
                                        <p:attrNameLst>
                                          <p:attrName>style.visibility</p:attrName>
                                        </p:attrNameLst>
                                      </p:cBhvr>
                                      <p:to>
                                        <p:strVal val="visible"/>
                                      </p:to>
                                    </p:set>
                                    <p:animEffect transition="in" filter="fade">
                                      <p:cBhvr>
                                        <p:cTn id="34" dur="1000"/>
                                        <p:tgtEl>
                                          <p:spTgt spid="2365"/>
                                        </p:tgtEl>
                                      </p:cBhvr>
                                    </p:animEffect>
                                    <p:anim calcmode="lin" valueType="num">
                                      <p:cBhvr>
                                        <p:cTn id="35" dur="1000" fill="hold"/>
                                        <p:tgtEl>
                                          <p:spTgt spid="2365"/>
                                        </p:tgtEl>
                                        <p:attrNameLst>
                                          <p:attrName>ppt_x</p:attrName>
                                        </p:attrNameLst>
                                      </p:cBhvr>
                                      <p:tavLst>
                                        <p:tav tm="0">
                                          <p:val>
                                            <p:strVal val="#ppt_x"/>
                                          </p:val>
                                        </p:tav>
                                        <p:tav tm="100000">
                                          <p:val>
                                            <p:strVal val="#ppt_x"/>
                                          </p:val>
                                        </p:tav>
                                      </p:tavLst>
                                    </p:anim>
                                    <p:anim calcmode="lin" valueType="num">
                                      <p:cBhvr>
                                        <p:cTn id="36" dur="1000" fill="hold"/>
                                        <p:tgtEl>
                                          <p:spTgt spid="236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322"/>
                                        </p:tgtEl>
                                        <p:attrNameLst>
                                          <p:attrName>style.visibility</p:attrName>
                                        </p:attrNameLst>
                                      </p:cBhvr>
                                      <p:to>
                                        <p:strVal val="visible"/>
                                      </p:to>
                                    </p:set>
                                    <p:animEffect transition="in" filter="fade">
                                      <p:cBhvr>
                                        <p:cTn id="41" dur="1000"/>
                                        <p:tgtEl>
                                          <p:spTgt spid="2322"/>
                                        </p:tgtEl>
                                      </p:cBhvr>
                                    </p:animEffect>
                                    <p:anim calcmode="lin" valueType="num">
                                      <p:cBhvr>
                                        <p:cTn id="42" dur="1000" fill="hold"/>
                                        <p:tgtEl>
                                          <p:spTgt spid="2322"/>
                                        </p:tgtEl>
                                        <p:attrNameLst>
                                          <p:attrName>ppt_x</p:attrName>
                                        </p:attrNameLst>
                                      </p:cBhvr>
                                      <p:tavLst>
                                        <p:tav tm="0">
                                          <p:val>
                                            <p:strVal val="#ppt_x"/>
                                          </p:val>
                                        </p:tav>
                                        <p:tav tm="100000">
                                          <p:val>
                                            <p:strVal val="#ppt_x"/>
                                          </p:val>
                                        </p:tav>
                                      </p:tavLst>
                                    </p:anim>
                                    <p:anim calcmode="lin" valueType="num">
                                      <p:cBhvr>
                                        <p:cTn id="43" dur="1000" fill="hold"/>
                                        <p:tgtEl>
                                          <p:spTgt spid="232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27"/>
                                        </p:tgtEl>
                                        <p:attrNameLst>
                                          <p:attrName>style.visibility</p:attrName>
                                        </p:attrNameLst>
                                      </p:cBhvr>
                                      <p:to>
                                        <p:strVal val="visible"/>
                                      </p:to>
                                    </p:set>
                                    <p:animEffect transition="in" filter="fade">
                                      <p:cBhvr>
                                        <p:cTn id="46" dur="1000"/>
                                        <p:tgtEl>
                                          <p:spTgt spid="2327"/>
                                        </p:tgtEl>
                                      </p:cBhvr>
                                    </p:animEffect>
                                    <p:anim calcmode="lin" valueType="num">
                                      <p:cBhvr>
                                        <p:cTn id="47" dur="1000" fill="hold"/>
                                        <p:tgtEl>
                                          <p:spTgt spid="2327"/>
                                        </p:tgtEl>
                                        <p:attrNameLst>
                                          <p:attrName>ppt_x</p:attrName>
                                        </p:attrNameLst>
                                      </p:cBhvr>
                                      <p:tavLst>
                                        <p:tav tm="0">
                                          <p:val>
                                            <p:strVal val="#ppt_x"/>
                                          </p:val>
                                        </p:tav>
                                        <p:tav tm="100000">
                                          <p:val>
                                            <p:strVal val="#ppt_x"/>
                                          </p:val>
                                        </p:tav>
                                      </p:tavLst>
                                    </p:anim>
                                    <p:anim calcmode="lin" valueType="num">
                                      <p:cBhvr>
                                        <p:cTn id="48" dur="1000" fill="hold"/>
                                        <p:tgtEl>
                                          <p:spTgt spid="232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66"/>
                                        </p:tgtEl>
                                        <p:attrNameLst>
                                          <p:attrName>style.visibility</p:attrName>
                                        </p:attrNameLst>
                                      </p:cBhvr>
                                      <p:to>
                                        <p:strVal val="visible"/>
                                      </p:to>
                                    </p:set>
                                    <p:animEffect transition="in" filter="fade">
                                      <p:cBhvr>
                                        <p:cTn id="51" dur="1000"/>
                                        <p:tgtEl>
                                          <p:spTgt spid="2366"/>
                                        </p:tgtEl>
                                      </p:cBhvr>
                                    </p:animEffect>
                                    <p:anim calcmode="lin" valueType="num">
                                      <p:cBhvr>
                                        <p:cTn id="52" dur="1000" fill="hold"/>
                                        <p:tgtEl>
                                          <p:spTgt spid="2366"/>
                                        </p:tgtEl>
                                        <p:attrNameLst>
                                          <p:attrName>ppt_x</p:attrName>
                                        </p:attrNameLst>
                                      </p:cBhvr>
                                      <p:tavLst>
                                        <p:tav tm="0">
                                          <p:val>
                                            <p:strVal val="#ppt_x"/>
                                          </p:val>
                                        </p:tav>
                                        <p:tav tm="100000">
                                          <p:val>
                                            <p:strVal val="#ppt_x"/>
                                          </p:val>
                                        </p:tav>
                                      </p:tavLst>
                                    </p:anim>
                                    <p:anim calcmode="lin" valueType="num">
                                      <p:cBhvr>
                                        <p:cTn id="53" dur="1000" fill="hold"/>
                                        <p:tgtEl>
                                          <p:spTgt spid="236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324"/>
                                        </p:tgtEl>
                                        <p:attrNameLst>
                                          <p:attrName>style.visibility</p:attrName>
                                        </p:attrNameLst>
                                      </p:cBhvr>
                                      <p:to>
                                        <p:strVal val="visible"/>
                                      </p:to>
                                    </p:set>
                                    <p:animEffect transition="in" filter="fade">
                                      <p:cBhvr>
                                        <p:cTn id="58" dur="1000"/>
                                        <p:tgtEl>
                                          <p:spTgt spid="2324"/>
                                        </p:tgtEl>
                                      </p:cBhvr>
                                    </p:animEffect>
                                    <p:anim calcmode="lin" valueType="num">
                                      <p:cBhvr>
                                        <p:cTn id="59" dur="1000" fill="hold"/>
                                        <p:tgtEl>
                                          <p:spTgt spid="2324"/>
                                        </p:tgtEl>
                                        <p:attrNameLst>
                                          <p:attrName>ppt_x</p:attrName>
                                        </p:attrNameLst>
                                      </p:cBhvr>
                                      <p:tavLst>
                                        <p:tav tm="0">
                                          <p:val>
                                            <p:strVal val="#ppt_x"/>
                                          </p:val>
                                        </p:tav>
                                        <p:tav tm="100000">
                                          <p:val>
                                            <p:strVal val="#ppt_x"/>
                                          </p:val>
                                        </p:tav>
                                      </p:tavLst>
                                    </p:anim>
                                    <p:anim calcmode="lin" valueType="num">
                                      <p:cBhvr>
                                        <p:cTn id="60" dur="1000" fill="hold"/>
                                        <p:tgtEl>
                                          <p:spTgt spid="232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328"/>
                                        </p:tgtEl>
                                        <p:attrNameLst>
                                          <p:attrName>style.visibility</p:attrName>
                                        </p:attrNameLst>
                                      </p:cBhvr>
                                      <p:to>
                                        <p:strVal val="visible"/>
                                      </p:to>
                                    </p:set>
                                    <p:animEffect transition="in" filter="fade">
                                      <p:cBhvr>
                                        <p:cTn id="63" dur="1000"/>
                                        <p:tgtEl>
                                          <p:spTgt spid="2328"/>
                                        </p:tgtEl>
                                      </p:cBhvr>
                                    </p:animEffect>
                                    <p:anim calcmode="lin" valueType="num">
                                      <p:cBhvr>
                                        <p:cTn id="64" dur="1000" fill="hold"/>
                                        <p:tgtEl>
                                          <p:spTgt spid="2328"/>
                                        </p:tgtEl>
                                        <p:attrNameLst>
                                          <p:attrName>ppt_x</p:attrName>
                                        </p:attrNameLst>
                                      </p:cBhvr>
                                      <p:tavLst>
                                        <p:tav tm="0">
                                          <p:val>
                                            <p:strVal val="#ppt_x"/>
                                          </p:val>
                                        </p:tav>
                                        <p:tav tm="100000">
                                          <p:val>
                                            <p:strVal val="#ppt_x"/>
                                          </p:val>
                                        </p:tav>
                                      </p:tavLst>
                                    </p:anim>
                                    <p:anim calcmode="lin" valueType="num">
                                      <p:cBhvr>
                                        <p:cTn id="65" dur="1000" fill="hold"/>
                                        <p:tgtEl>
                                          <p:spTgt spid="23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67"/>
                                        </p:tgtEl>
                                        <p:attrNameLst>
                                          <p:attrName>style.visibility</p:attrName>
                                        </p:attrNameLst>
                                      </p:cBhvr>
                                      <p:to>
                                        <p:strVal val="visible"/>
                                      </p:to>
                                    </p:set>
                                    <p:animEffect transition="in" filter="fade">
                                      <p:cBhvr>
                                        <p:cTn id="68" dur="1000"/>
                                        <p:tgtEl>
                                          <p:spTgt spid="2367"/>
                                        </p:tgtEl>
                                      </p:cBhvr>
                                    </p:animEffect>
                                    <p:anim calcmode="lin" valueType="num">
                                      <p:cBhvr>
                                        <p:cTn id="69" dur="1000" fill="hold"/>
                                        <p:tgtEl>
                                          <p:spTgt spid="2367"/>
                                        </p:tgtEl>
                                        <p:attrNameLst>
                                          <p:attrName>ppt_x</p:attrName>
                                        </p:attrNameLst>
                                      </p:cBhvr>
                                      <p:tavLst>
                                        <p:tav tm="0">
                                          <p:val>
                                            <p:strVal val="#ppt_x"/>
                                          </p:val>
                                        </p:tav>
                                        <p:tav tm="100000">
                                          <p:val>
                                            <p:strVal val="#ppt_x"/>
                                          </p:val>
                                        </p:tav>
                                      </p:tavLst>
                                    </p:anim>
                                    <p:anim calcmode="lin" valueType="num">
                                      <p:cBhvr>
                                        <p:cTn id="70" dur="1000" fill="hold"/>
                                        <p:tgtEl>
                                          <p:spTgt spid="236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323"/>
                                        </p:tgtEl>
                                        <p:attrNameLst>
                                          <p:attrName>style.visibility</p:attrName>
                                        </p:attrNameLst>
                                      </p:cBhvr>
                                      <p:to>
                                        <p:strVal val="visible"/>
                                      </p:to>
                                    </p:set>
                                    <p:animEffect transition="in" filter="fade">
                                      <p:cBhvr>
                                        <p:cTn id="75" dur="1000"/>
                                        <p:tgtEl>
                                          <p:spTgt spid="2323"/>
                                        </p:tgtEl>
                                      </p:cBhvr>
                                    </p:animEffect>
                                    <p:anim calcmode="lin" valueType="num">
                                      <p:cBhvr>
                                        <p:cTn id="76" dur="1000" fill="hold"/>
                                        <p:tgtEl>
                                          <p:spTgt spid="2323"/>
                                        </p:tgtEl>
                                        <p:attrNameLst>
                                          <p:attrName>ppt_x</p:attrName>
                                        </p:attrNameLst>
                                      </p:cBhvr>
                                      <p:tavLst>
                                        <p:tav tm="0">
                                          <p:val>
                                            <p:strVal val="#ppt_x"/>
                                          </p:val>
                                        </p:tav>
                                        <p:tav tm="100000">
                                          <p:val>
                                            <p:strVal val="#ppt_x"/>
                                          </p:val>
                                        </p:tav>
                                      </p:tavLst>
                                    </p:anim>
                                    <p:anim calcmode="lin" valueType="num">
                                      <p:cBhvr>
                                        <p:cTn id="77" dur="1000" fill="hold"/>
                                        <p:tgtEl>
                                          <p:spTgt spid="232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329"/>
                                        </p:tgtEl>
                                        <p:attrNameLst>
                                          <p:attrName>style.visibility</p:attrName>
                                        </p:attrNameLst>
                                      </p:cBhvr>
                                      <p:to>
                                        <p:strVal val="visible"/>
                                      </p:to>
                                    </p:set>
                                    <p:animEffect transition="in" filter="fade">
                                      <p:cBhvr>
                                        <p:cTn id="80" dur="1000"/>
                                        <p:tgtEl>
                                          <p:spTgt spid="2329"/>
                                        </p:tgtEl>
                                      </p:cBhvr>
                                    </p:animEffect>
                                    <p:anim calcmode="lin" valueType="num">
                                      <p:cBhvr>
                                        <p:cTn id="81" dur="1000" fill="hold"/>
                                        <p:tgtEl>
                                          <p:spTgt spid="2329"/>
                                        </p:tgtEl>
                                        <p:attrNameLst>
                                          <p:attrName>ppt_x</p:attrName>
                                        </p:attrNameLst>
                                      </p:cBhvr>
                                      <p:tavLst>
                                        <p:tav tm="0">
                                          <p:val>
                                            <p:strVal val="#ppt_x"/>
                                          </p:val>
                                        </p:tav>
                                        <p:tav tm="100000">
                                          <p:val>
                                            <p:strVal val="#ppt_x"/>
                                          </p:val>
                                        </p:tav>
                                      </p:tavLst>
                                    </p:anim>
                                    <p:anim calcmode="lin" valueType="num">
                                      <p:cBhvr>
                                        <p:cTn id="82" dur="1000" fill="hold"/>
                                        <p:tgtEl>
                                          <p:spTgt spid="232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368"/>
                                        </p:tgtEl>
                                        <p:attrNameLst>
                                          <p:attrName>style.visibility</p:attrName>
                                        </p:attrNameLst>
                                      </p:cBhvr>
                                      <p:to>
                                        <p:strVal val="visible"/>
                                      </p:to>
                                    </p:set>
                                    <p:animEffect transition="in" filter="fade">
                                      <p:cBhvr>
                                        <p:cTn id="85" dur="1000"/>
                                        <p:tgtEl>
                                          <p:spTgt spid="2368"/>
                                        </p:tgtEl>
                                      </p:cBhvr>
                                    </p:animEffect>
                                    <p:anim calcmode="lin" valueType="num">
                                      <p:cBhvr>
                                        <p:cTn id="86" dur="1000" fill="hold"/>
                                        <p:tgtEl>
                                          <p:spTgt spid="2368"/>
                                        </p:tgtEl>
                                        <p:attrNameLst>
                                          <p:attrName>ppt_x</p:attrName>
                                        </p:attrNameLst>
                                      </p:cBhvr>
                                      <p:tavLst>
                                        <p:tav tm="0">
                                          <p:val>
                                            <p:strVal val="#ppt_x"/>
                                          </p:val>
                                        </p:tav>
                                        <p:tav tm="100000">
                                          <p:val>
                                            <p:strVal val="#ppt_x"/>
                                          </p:val>
                                        </p:tav>
                                      </p:tavLst>
                                    </p:anim>
                                    <p:anim calcmode="lin" valueType="num">
                                      <p:cBhvr>
                                        <p:cTn id="87" dur="1000" fill="hold"/>
                                        <p:tgtEl>
                                          <p:spTgt spid="23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0" grpId="0" animBg="1"/>
      <p:bldP spid="2321" grpId="0" animBg="1"/>
      <p:bldP spid="2322" grpId="0" animBg="1"/>
      <p:bldP spid="2323" grpId="0" animBg="1"/>
      <p:bldP spid="2324" grpId="0" animBg="1"/>
      <p:bldP spid="2325" grpId="0" animBg="1"/>
      <p:bldP spid="2326" grpId="0" animBg="1"/>
      <p:bldP spid="2327" grpId="0" animBg="1"/>
      <p:bldP spid="2328" grpId="0" animBg="1"/>
      <p:bldP spid="2329" grpId="0" animBg="1"/>
      <p:bldP spid="2364" grpId="0"/>
      <p:bldP spid="2365" grpId="0"/>
      <p:bldP spid="2366" grpId="0"/>
      <p:bldP spid="2367" grpId="0"/>
      <p:bldP spid="23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710250" y="282960"/>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Một số điểm cần hoàn thiện</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35317" y="1014117"/>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50988" y="1183981"/>
            <a:ext cx="604595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alt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Giao diện người dùng chỉ ở mức đơn giản, chưa có hỗ trợ thông báo lỗi chi tiết hay xử lý sai sót đầu vào</a:t>
            </a:r>
            <a:endParaRPr kumimoji="0" lang="vi-VN" sz="1600" b="0" i="0" u="none" strike="noStrike" kern="0" cap="none" spc="0" normalizeH="0" baseline="0" noProof="0" dirty="0">
              <a:ln>
                <a:noFill/>
              </a:ln>
              <a:solidFill>
                <a:srgbClr val="000000"/>
              </a:solidFill>
              <a:effectLst/>
              <a:uLnTx/>
              <a:uFillTx/>
              <a:cs typeface="Arial"/>
              <a:sym typeface="Arial"/>
            </a:endParaRPr>
          </a:p>
        </p:txBody>
      </p:sp>
      <p:sp>
        <p:nvSpPr>
          <p:cNvPr id="214" name="Google Shape;321;p15">
            <a:extLst>
              <a:ext uri="{FF2B5EF4-FFF2-40B4-BE49-F238E27FC236}">
                <a16:creationId xmlns:a16="http://schemas.microsoft.com/office/drawing/2014/main" id="{1EDDA949-513E-4B42-986B-DA581605B7FB}"/>
              </a:ext>
            </a:extLst>
          </p:cNvPr>
          <p:cNvSpPr/>
          <p:nvPr/>
        </p:nvSpPr>
        <p:spPr>
          <a:xfrm>
            <a:off x="935317" y="2206340"/>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TextBox 214">
            <a:extLst>
              <a:ext uri="{FF2B5EF4-FFF2-40B4-BE49-F238E27FC236}">
                <a16:creationId xmlns:a16="http://schemas.microsoft.com/office/drawing/2014/main" id="{07B1C2A9-5BE4-4AFC-8DD9-6760A75A5CA2}"/>
              </a:ext>
            </a:extLst>
          </p:cNvPr>
          <p:cNvSpPr txBox="1"/>
          <p:nvPr/>
        </p:nvSpPr>
        <p:spPr>
          <a:xfrm>
            <a:off x="1449572" y="2432029"/>
            <a:ext cx="6244855"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Các chức năng còn được thực thi tách biệt, chưa có một hệ thống điều khiển tổng thể</a:t>
            </a:r>
          </a:p>
        </p:txBody>
      </p:sp>
      <p:sp>
        <p:nvSpPr>
          <p:cNvPr id="216" name="Google Shape;321;p15">
            <a:extLst>
              <a:ext uri="{FF2B5EF4-FFF2-40B4-BE49-F238E27FC236}">
                <a16:creationId xmlns:a16="http://schemas.microsoft.com/office/drawing/2014/main" id="{3B2D5F04-BC33-47E9-BFE4-067542AC6CC0}"/>
              </a:ext>
            </a:extLst>
          </p:cNvPr>
          <p:cNvSpPr/>
          <p:nvPr/>
        </p:nvSpPr>
        <p:spPr>
          <a:xfrm>
            <a:off x="994011" y="3398563"/>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TextBox 216">
            <a:extLst>
              <a:ext uri="{FF2B5EF4-FFF2-40B4-BE49-F238E27FC236}">
                <a16:creationId xmlns:a16="http://schemas.microsoft.com/office/drawing/2014/main" id="{FD1353E2-1540-4CC9-970B-EBE4BBF28187}"/>
              </a:ext>
            </a:extLst>
          </p:cNvPr>
          <p:cNvSpPr txBox="1"/>
          <p:nvPr/>
        </p:nvSpPr>
        <p:spPr>
          <a:xfrm>
            <a:off x="1449192" y="3577307"/>
            <a:ext cx="604595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600" b="0" i="0" u="none" strike="noStrike" kern="0" cap="none" spc="0" normalizeH="0" baseline="0" noProof="0" dirty="0" err="1">
                <a:ln>
                  <a:noFill/>
                </a:ln>
                <a:solidFill>
                  <a:srgbClr val="000000"/>
                </a:solidFill>
                <a:effectLst/>
                <a:uLnTx/>
                <a:uFillTx/>
                <a:cs typeface="Arial"/>
                <a:sym typeface="Arial"/>
              </a:rPr>
              <a:t>Việc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xử</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lý</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tham</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số</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trong</a:t>
            </a:r>
            <a:r>
              <a:rPr kumimoji="0" lang="en-US" sz="1600" b="0" i="0" u="none" strike="noStrike" kern="0" cap="none" spc="0" normalizeH="0" baseline="0" noProof="0" dirty="0">
                <a:ln>
                  <a:noFill/>
                </a:ln>
                <a:solidFill>
                  <a:srgbClr val="000000"/>
                </a:solidFill>
                <a:effectLst/>
                <a:uLnTx/>
                <a:uFillTx/>
                <a:cs typeface="Arial"/>
                <a:sym typeface="Arial"/>
              </a:rPr>
              <a:t> module </a:t>
            </a:r>
            <a:r>
              <a:rPr kumimoji="0" lang="en-US" sz="1600" b="0" i="0" u="none" strike="noStrike" kern="0" cap="none" spc="0" normalizeH="0" baseline="0" noProof="0" dirty="0" err="1">
                <a:ln>
                  <a:noFill/>
                </a:ln>
                <a:solidFill>
                  <a:srgbClr val="000000"/>
                </a:solidFill>
                <a:effectLst/>
                <a:uLnTx/>
                <a:uFillTx/>
                <a:cs typeface="Arial"/>
                <a:sym typeface="Arial"/>
              </a:rPr>
              <a:t>còn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hạn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chế</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chưa</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xác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thực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hoặc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kiểm</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tra</a:t>
            </a:r>
            <a:r>
              <a:rPr kumimoji="0" lang="en-US" sz="1600" b="0" i="0" u="none" strike="noStrike" kern="0" cap="none" spc="0" normalizeH="0" baseline="0" noProof="0" dirty="0">
                <a:ln>
                  <a:noFill/>
                </a:ln>
                <a:solidFill>
                  <a:srgbClr val="000000"/>
                </a:solidFill>
                <a:effectLst/>
                <a:uLnTx/>
                <a:uFillTx/>
                <a:cs typeface="Arial"/>
                <a:sym typeface="Arial"/>
              </a:rPr>
              <a:t> an </a:t>
            </a:r>
            <a:r>
              <a:rPr kumimoji="0" lang="en-US" sz="1600" b="0" i="0" u="none" strike="noStrike" kern="0" cap="none" spc="0" normalizeH="0" baseline="0" noProof="0" dirty="0" err="1">
                <a:ln>
                  <a:noFill/>
                </a:ln>
                <a:solidFill>
                  <a:srgbClr val="000000"/>
                </a:solidFill>
                <a:effectLst/>
                <a:uLnTx/>
                <a:uFillTx/>
                <a:cs typeface="Arial"/>
                <a:sym typeface="Arial"/>
              </a:rPr>
              <a:t>toàn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bộ</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nhớ</a:t>
            </a:r>
            <a:endParaRPr kumimoji="0" 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p:txBody>
      </p:sp>
    </p:spTree>
    <p:extLst>
      <p:ext uri="{BB962C8B-B14F-4D97-AF65-F5344CB8AC3E}">
        <p14:creationId xmlns:p14="http://schemas.microsoft.com/office/powerpoint/2010/main" val="96071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additive="base">
                                        <p:cTn id="17" dur="500" fill="hold"/>
                                        <p:tgtEl>
                                          <p:spTgt spid="214"/>
                                        </p:tgtEl>
                                        <p:attrNameLst>
                                          <p:attrName>ppt_x</p:attrName>
                                        </p:attrNameLst>
                                      </p:cBhvr>
                                      <p:tavLst>
                                        <p:tav tm="0">
                                          <p:val>
                                            <p:strVal val="#ppt_x"/>
                                          </p:val>
                                        </p:tav>
                                        <p:tav tm="100000">
                                          <p:val>
                                            <p:strVal val="#ppt_x"/>
                                          </p:val>
                                        </p:tav>
                                      </p:tavLst>
                                    </p:anim>
                                    <p:anim calcmode="lin" valueType="num">
                                      <p:cBhvr additive="base">
                                        <p:cTn id="18" dur="500" fill="hold"/>
                                        <p:tgtEl>
                                          <p:spTgt spid="2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
                                        </p:tgtEl>
                                        <p:attrNameLst>
                                          <p:attrName>style.visibility</p:attrName>
                                        </p:attrNameLst>
                                      </p:cBhvr>
                                      <p:to>
                                        <p:strVal val="visible"/>
                                      </p:to>
                                    </p:set>
                                    <p:anim calcmode="lin" valueType="num">
                                      <p:cBhvr additive="base">
                                        <p:cTn id="21" dur="500" fill="hold"/>
                                        <p:tgtEl>
                                          <p:spTgt spid="215"/>
                                        </p:tgtEl>
                                        <p:attrNameLst>
                                          <p:attrName>ppt_x</p:attrName>
                                        </p:attrNameLst>
                                      </p:cBhvr>
                                      <p:tavLst>
                                        <p:tav tm="0">
                                          <p:val>
                                            <p:strVal val="#ppt_x"/>
                                          </p:val>
                                        </p:tav>
                                        <p:tav tm="100000">
                                          <p:val>
                                            <p:strVal val="#ppt_x"/>
                                          </p:val>
                                        </p:tav>
                                      </p:tavLst>
                                    </p:anim>
                                    <p:anim calcmode="lin" valueType="num">
                                      <p:cBhvr additive="base">
                                        <p:cTn id="22"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additive="base">
                                        <p:cTn id="27" dur="500" fill="hold"/>
                                        <p:tgtEl>
                                          <p:spTgt spid="216"/>
                                        </p:tgtEl>
                                        <p:attrNameLst>
                                          <p:attrName>ppt_x</p:attrName>
                                        </p:attrNameLst>
                                      </p:cBhvr>
                                      <p:tavLst>
                                        <p:tav tm="0">
                                          <p:val>
                                            <p:strVal val="#ppt_x"/>
                                          </p:val>
                                        </p:tav>
                                        <p:tav tm="100000">
                                          <p:val>
                                            <p:strVal val="#ppt_x"/>
                                          </p:val>
                                        </p:tav>
                                      </p:tavLst>
                                    </p:anim>
                                    <p:anim calcmode="lin" valueType="num">
                                      <p:cBhvr additive="base">
                                        <p:cTn id="28" dur="500" fill="hold"/>
                                        <p:tgtEl>
                                          <p:spTgt spid="2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anim calcmode="lin" valueType="num">
                                      <p:cBhvr additive="base">
                                        <p:cTn id="31" dur="500" fill="hold"/>
                                        <p:tgtEl>
                                          <p:spTgt spid="217"/>
                                        </p:tgtEl>
                                        <p:attrNameLst>
                                          <p:attrName>ppt_x</p:attrName>
                                        </p:attrNameLst>
                                      </p:cBhvr>
                                      <p:tavLst>
                                        <p:tav tm="0">
                                          <p:val>
                                            <p:strVal val="#ppt_x"/>
                                          </p:val>
                                        </p:tav>
                                        <p:tav tm="100000">
                                          <p:val>
                                            <p:strVal val="#ppt_x"/>
                                          </p:val>
                                        </p:tav>
                                      </p:tavLst>
                                    </p:anim>
                                    <p:anim calcmode="lin" valueType="num">
                                      <p:cBhvr additive="base">
                                        <p:cTn id="32"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214" grpId="0" animBg="1"/>
      <p:bldP spid="215" grpId="0"/>
      <p:bldP spid="216" grpId="0" animBg="1"/>
      <p:bldP spid="2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769035" y="1663984"/>
            <a:ext cx="3021915" cy="181553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Thanks for     watching</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205631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down)">
                                      <p:cBhvr>
                                        <p:cTn id="7" dur="580">
                                          <p:stCondLst>
                                            <p:cond delay="0"/>
                                          </p:stCondLst>
                                        </p:cTn>
                                        <p:tgtEl>
                                          <p:spTgt spid="164"/>
                                        </p:tgtEl>
                                      </p:cBhvr>
                                    </p:animEffect>
                                    <p:anim calcmode="lin" valueType="num">
                                      <p:cBhvr>
                                        <p:cTn id="8" dur="1822" tmFilter="0,0; 0.14,0.36; 0.43,0.73; 0.71,0.91; 1.0,1.0">
                                          <p:stCondLst>
                                            <p:cond delay="0"/>
                                          </p:stCondLst>
                                        </p:cTn>
                                        <p:tgtEl>
                                          <p:spTgt spid="1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4"/>
                                        </p:tgtEl>
                                        <p:attrNameLst>
                                          <p:attrName>ppt_y</p:attrName>
                                        </p:attrNameLst>
                                      </p:cBhvr>
                                      <p:tavLst>
                                        <p:tav tm="0" fmla="#ppt_y-sin(pi*$)/81">
                                          <p:val>
                                            <p:fltVal val="0"/>
                                          </p:val>
                                        </p:tav>
                                        <p:tav tm="100000">
                                          <p:val>
                                            <p:fltVal val="1"/>
                                          </p:val>
                                        </p:tav>
                                      </p:tavLst>
                                    </p:anim>
                                    <p:animScale>
                                      <p:cBhvr>
                                        <p:cTn id="13" dur="26">
                                          <p:stCondLst>
                                            <p:cond delay="650"/>
                                          </p:stCondLst>
                                        </p:cTn>
                                        <p:tgtEl>
                                          <p:spTgt spid="164"/>
                                        </p:tgtEl>
                                      </p:cBhvr>
                                      <p:to x="100000" y="60000"/>
                                    </p:animScale>
                                    <p:animScale>
                                      <p:cBhvr>
                                        <p:cTn id="14" dur="166" decel="50000">
                                          <p:stCondLst>
                                            <p:cond delay="676"/>
                                          </p:stCondLst>
                                        </p:cTn>
                                        <p:tgtEl>
                                          <p:spTgt spid="164"/>
                                        </p:tgtEl>
                                      </p:cBhvr>
                                      <p:to x="100000" y="100000"/>
                                    </p:animScale>
                                    <p:animScale>
                                      <p:cBhvr>
                                        <p:cTn id="15" dur="26">
                                          <p:stCondLst>
                                            <p:cond delay="1312"/>
                                          </p:stCondLst>
                                        </p:cTn>
                                        <p:tgtEl>
                                          <p:spTgt spid="164"/>
                                        </p:tgtEl>
                                      </p:cBhvr>
                                      <p:to x="100000" y="80000"/>
                                    </p:animScale>
                                    <p:animScale>
                                      <p:cBhvr>
                                        <p:cTn id="16" dur="166" decel="50000">
                                          <p:stCondLst>
                                            <p:cond delay="1338"/>
                                          </p:stCondLst>
                                        </p:cTn>
                                        <p:tgtEl>
                                          <p:spTgt spid="164"/>
                                        </p:tgtEl>
                                      </p:cBhvr>
                                      <p:to x="100000" y="100000"/>
                                    </p:animScale>
                                    <p:animScale>
                                      <p:cBhvr>
                                        <p:cTn id="17" dur="26">
                                          <p:stCondLst>
                                            <p:cond delay="1642"/>
                                          </p:stCondLst>
                                        </p:cTn>
                                        <p:tgtEl>
                                          <p:spTgt spid="164"/>
                                        </p:tgtEl>
                                      </p:cBhvr>
                                      <p:to x="100000" y="90000"/>
                                    </p:animScale>
                                    <p:animScale>
                                      <p:cBhvr>
                                        <p:cTn id="18" dur="166" decel="50000">
                                          <p:stCondLst>
                                            <p:cond delay="1668"/>
                                          </p:stCondLst>
                                        </p:cTn>
                                        <p:tgtEl>
                                          <p:spTgt spid="164"/>
                                        </p:tgtEl>
                                      </p:cBhvr>
                                      <p:to x="100000" y="100000"/>
                                    </p:animScale>
                                    <p:animScale>
                                      <p:cBhvr>
                                        <p:cTn id="19" dur="26">
                                          <p:stCondLst>
                                            <p:cond delay="1808"/>
                                          </p:stCondLst>
                                        </p:cTn>
                                        <p:tgtEl>
                                          <p:spTgt spid="164"/>
                                        </p:tgtEl>
                                      </p:cBhvr>
                                      <p:to x="100000" y="95000"/>
                                    </p:animScale>
                                    <p:animScale>
                                      <p:cBhvr>
                                        <p:cTn id="20" dur="166" decel="50000">
                                          <p:stCondLst>
                                            <p:cond delay="1834"/>
                                          </p:stCondLst>
                                        </p:cTn>
                                        <p:tgtEl>
                                          <p:spTgt spid="16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862645" y="1781801"/>
            <a:ext cx="3371632" cy="2478794"/>
          </a:xfrm>
          <a:prstGeom prst="rect">
            <a:avLst/>
          </a:prstGeom>
          <a:noFill/>
          <a:ln>
            <a:noFill/>
          </a:ln>
        </p:spPr>
        <p:txBody>
          <a:bodyPr spcFirstLastPara="1" wrap="square" lIns="91425" tIns="91425" rIns="91425" bIns="91425" anchor="t" anchorCtr="0">
            <a:no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1. Lập trình</a:t>
            </a:r>
            <a:r>
              <a:rPr lang="en" sz="5400"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 shell</a:t>
            </a:r>
            <a:endPar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427311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887900" y="2807702"/>
            <a:ext cx="1518943" cy="903124"/>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2837949" y="2807701"/>
            <a:ext cx="1518972" cy="903007"/>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4787107" y="2807702"/>
            <a:ext cx="1518972" cy="902890"/>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6737184" y="2807702"/>
            <a:ext cx="1518943" cy="90289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7083908" y="1494745"/>
            <a:ext cx="987877" cy="1183250"/>
            <a:chOff x="7244027" y="1109822"/>
            <a:chExt cx="1260851" cy="15102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44027" y="11098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20"/>
            <p:cNvSpPr/>
            <p:nvPr/>
          </p:nvSpPr>
          <p:spPr>
            <a:xfrm>
              <a:off x="7419551" y="127000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7" name="Google Shape;1657;p20"/>
          <p:cNvGrpSpPr/>
          <p:nvPr/>
        </p:nvGrpSpPr>
        <p:grpSpPr>
          <a:xfrm>
            <a:off x="5066731" y="1495491"/>
            <a:ext cx="994256" cy="1151535"/>
            <a:chOff x="5041679" y="1150301"/>
            <a:chExt cx="1268993" cy="1469732"/>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5041679" y="1150301"/>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20"/>
            <p:cNvSpPr/>
            <p:nvPr/>
          </p:nvSpPr>
          <p:spPr>
            <a:xfrm>
              <a:off x="5227468" y="1311508"/>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9" name="Google Shape;1669;p20"/>
          <p:cNvGrpSpPr/>
          <p:nvPr/>
        </p:nvGrpSpPr>
        <p:grpSpPr>
          <a:xfrm>
            <a:off x="3096535" y="1535231"/>
            <a:ext cx="987877" cy="1111795"/>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20"/>
            <p:cNvSpPr/>
            <p:nvPr/>
          </p:nvSpPr>
          <p:spPr>
            <a:xfrm>
              <a:off x="3082376" y="1388608"/>
              <a:ext cx="1048679" cy="965239"/>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79" name="Google Shape;1679;p20"/>
          <p:cNvSpPr txBox="1"/>
          <p:nvPr/>
        </p:nvSpPr>
        <p:spPr>
          <a:xfrm>
            <a:off x="887900" y="2807585"/>
            <a:ext cx="1518900" cy="903240"/>
          </a:xfrm>
          <a:prstGeom prst="rect">
            <a:avLst/>
          </a:prstGeom>
          <a:noFill/>
          <a:ln>
            <a:noFill/>
          </a:ln>
        </p:spPr>
        <p:txBody>
          <a:bodyPr spcFirstLastPara="1" wrap="square" lIns="91425" tIns="91425" rIns="91425" bIns="91425" anchor="t" anchorCtr="0">
            <a:noAutofit/>
          </a:bodyPr>
          <a:lstStyle/>
          <a:p>
            <a:pPr algn="ctr"/>
            <a:r>
              <a:rPr lang="vi-VN" sz="2000" dirty="0">
                <a:latin typeface="+mn-lt"/>
              </a:rPr>
              <a:t>Quản lý </a:t>
            </a:r>
            <a:br>
              <a:rPr lang="vi-VN" sz="2000" dirty="0">
                <a:latin typeface="+mn-lt"/>
              </a:rPr>
            </a:br>
            <a:r>
              <a:rPr lang="vi-VN" sz="2000" dirty="0">
                <a:latin typeface="+mn-lt"/>
              </a:rPr>
              <a:t>file</a:t>
            </a:r>
            <a:endParaRPr sz="1200" dirty="0">
              <a:latin typeface="Fira Sans"/>
              <a:ea typeface="Fira Sans"/>
              <a:cs typeface="Fira Sans"/>
              <a:sym typeface="Fira Sans"/>
            </a:endParaRPr>
          </a:p>
        </p:txBody>
      </p:sp>
      <p:sp>
        <p:nvSpPr>
          <p:cNvPr id="1681" name="Google Shape;1681;p20"/>
          <p:cNvSpPr txBox="1"/>
          <p:nvPr/>
        </p:nvSpPr>
        <p:spPr>
          <a:xfrm>
            <a:off x="2837515" y="2807584"/>
            <a:ext cx="1518900" cy="903124"/>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mn-lt"/>
              </a:rPr>
              <a:t>Install &amp; uninstall</a:t>
            </a:r>
          </a:p>
          <a:p>
            <a:pPr marL="0" lvl="0" indent="0" algn="ctr" rtl="0">
              <a:spcBef>
                <a:spcPts val="0"/>
              </a:spcBef>
              <a:spcAft>
                <a:spcPts val="0"/>
              </a:spcAft>
              <a:buNone/>
            </a:pPr>
            <a:endParaRPr sz="1200" dirty="0">
              <a:latin typeface="Fira Sans"/>
              <a:ea typeface="Fira Sans"/>
              <a:cs typeface="Fira Sans"/>
              <a:sym typeface="Fira Sans"/>
            </a:endParaRPr>
          </a:p>
        </p:txBody>
      </p:sp>
      <p:sp>
        <p:nvSpPr>
          <p:cNvPr id="1683" name="Google Shape;1683;p20"/>
          <p:cNvSpPr txBox="1"/>
          <p:nvPr/>
        </p:nvSpPr>
        <p:spPr>
          <a:xfrm>
            <a:off x="4787343" y="2807584"/>
            <a:ext cx="1518900" cy="903007"/>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Arial" panose="020B0604020202020204" pitchFamily="34" charset="0"/>
              </a:rPr>
              <a:t>Quản lý</a:t>
            </a:r>
            <a:br>
              <a:rPr lang="vi-VN"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tác vụ</a:t>
            </a:r>
            <a:endParaRPr sz="1200" dirty="0">
              <a:latin typeface="Fira Sans"/>
              <a:ea typeface="Fira Sans"/>
              <a:cs typeface="Fira Sans"/>
              <a:sym typeface="Fira Sans"/>
            </a:endParaRPr>
          </a:p>
        </p:txBody>
      </p:sp>
      <p:sp>
        <p:nvSpPr>
          <p:cNvPr id="1685" name="Google Shape;1685;p20"/>
          <p:cNvSpPr txBox="1"/>
          <p:nvPr/>
        </p:nvSpPr>
        <p:spPr>
          <a:xfrm>
            <a:off x="6736700" y="2807584"/>
            <a:ext cx="1518900" cy="903007"/>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Arial" panose="020B0604020202020204" pitchFamily="34" charset="0"/>
              </a:rPr>
              <a:t>Quản lý</a:t>
            </a:r>
            <a:br>
              <a:rPr lang="vi-VN"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thời gian</a:t>
            </a:r>
            <a:endParaRPr sz="1200" dirty="0">
              <a:latin typeface="Fira Sans"/>
              <a:ea typeface="Fira Sans"/>
              <a:cs typeface="Fira Sans"/>
              <a:sym typeface="Fira Sans"/>
            </a:endParaRPr>
          </a:p>
        </p:txBody>
      </p:sp>
      <p:sp>
        <p:nvSpPr>
          <p:cNvPr id="1686" name="Google Shape;1686;p20"/>
          <p:cNvSpPr txBox="1"/>
          <p:nvPr/>
        </p:nvSpPr>
        <p:spPr>
          <a:xfrm>
            <a:off x="2650596" y="334609"/>
            <a:ext cx="3417781"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Lập</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r>
              <a:rPr lang="en-US" sz="3600" dirty="0">
                <a:latin typeface="Fira Sans Medium"/>
                <a:ea typeface="Fira Sans Medium"/>
                <a:cs typeface="Fira Sans Medium"/>
                <a:sym typeface="Fira Sans Medium"/>
              </a:rPr>
              <a:t> Shell</a:t>
            </a:r>
            <a:endParaRPr sz="3600" dirty="0">
              <a:latin typeface="Fira Sans Medium"/>
              <a:ea typeface="Fira Sans Medium"/>
              <a:cs typeface="Fira Sans Medium"/>
              <a:sym typeface="Fira Sans Medium"/>
            </a:endParaRPr>
          </a:p>
        </p:txBody>
      </p:sp>
      <p:grpSp>
        <p:nvGrpSpPr>
          <p:cNvPr id="41" name="Google Shape;1650;p20">
            <a:extLst>
              <a:ext uri="{FF2B5EF4-FFF2-40B4-BE49-F238E27FC236}">
                <a16:creationId xmlns:a16="http://schemas.microsoft.com/office/drawing/2014/main" id="{56AB7F63-CF18-4C62-A241-43C35C38D287}"/>
              </a:ext>
            </a:extLst>
          </p:cNvPr>
          <p:cNvGrpSpPr/>
          <p:nvPr/>
        </p:nvGrpSpPr>
        <p:grpSpPr>
          <a:xfrm>
            <a:off x="1114050" y="1535231"/>
            <a:ext cx="1028439" cy="1111795"/>
            <a:chOff x="643984" y="1201022"/>
            <a:chExt cx="1312621" cy="1419011"/>
          </a:xfrm>
        </p:grpSpPr>
        <p:sp>
          <p:nvSpPr>
            <p:cNvPr id="42" name="Google Shape;1651;p20">
              <a:extLst>
                <a:ext uri="{FF2B5EF4-FFF2-40B4-BE49-F238E27FC236}">
                  <a16:creationId xmlns:a16="http://schemas.microsoft.com/office/drawing/2014/main" id="{10187407-950F-4EEE-8FAD-269E0304ABF5}"/>
                </a:ext>
              </a:extLst>
            </p:cNvPr>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1652;p20">
              <a:extLst>
                <a:ext uri="{FF2B5EF4-FFF2-40B4-BE49-F238E27FC236}">
                  <a16:creationId xmlns:a16="http://schemas.microsoft.com/office/drawing/2014/main" id="{A34D9EDA-9B6D-4E6A-95AB-2906259A4662}"/>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653;p20">
              <a:extLst>
                <a:ext uri="{FF2B5EF4-FFF2-40B4-BE49-F238E27FC236}">
                  <a16:creationId xmlns:a16="http://schemas.microsoft.com/office/drawing/2014/main" id="{4A693AAA-A1D8-447E-8612-45157F3FF6E3}"/>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39"/>
                                        </p:tgtEl>
                                        <p:attrNameLst>
                                          <p:attrName>style.visibility</p:attrName>
                                        </p:attrNameLst>
                                      </p:cBhvr>
                                      <p:to>
                                        <p:strVal val="visible"/>
                                      </p:to>
                                    </p:set>
                                    <p:anim calcmode="lin" valueType="num">
                                      <p:cBhvr>
                                        <p:cTn id="7" dur="500" fill="hold"/>
                                        <p:tgtEl>
                                          <p:spTgt spid="1639"/>
                                        </p:tgtEl>
                                        <p:attrNameLst>
                                          <p:attrName>ppt_w</p:attrName>
                                        </p:attrNameLst>
                                      </p:cBhvr>
                                      <p:tavLst>
                                        <p:tav tm="0">
                                          <p:val>
                                            <p:fltVal val="0"/>
                                          </p:val>
                                        </p:tav>
                                        <p:tav tm="100000">
                                          <p:val>
                                            <p:strVal val="#ppt_w"/>
                                          </p:val>
                                        </p:tav>
                                      </p:tavLst>
                                    </p:anim>
                                    <p:anim calcmode="lin" valueType="num">
                                      <p:cBhvr>
                                        <p:cTn id="8" dur="500" fill="hold"/>
                                        <p:tgtEl>
                                          <p:spTgt spid="1639"/>
                                        </p:tgtEl>
                                        <p:attrNameLst>
                                          <p:attrName>ppt_h</p:attrName>
                                        </p:attrNameLst>
                                      </p:cBhvr>
                                      <p:tavLst>
                                        <p:tav tm="0">
                                          <p:val>
                                            <p:fltVal val="0"/>
                                          </p:val>
                                        </p:tav>
                                        <p:tav tm="100000">
                                          <p:val>
                                            <p:strVal val="#ppt_h"/>
                                          </p:val>
                                        </p:tav>
                                      </p:tavLst>
                                    </p:anim>
                                    <p:animEffect transition="in" filter="fade">
                                      <p:cBhvr>
                                        <p:cTn id="9" dur="500"/>
                                        <p:tgtEl>
                                          <p:spTgt spid="16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79"/>
                                        </p:tgtEl>
                                        <p:attrNameLst>
                                          <p:attrName>style.visibility</p:attrName>
                                        </p:attrNameLst>
                                      </p:cBhvr>
                                      <p:to>
                                        <p:strVal val="visible"/>
                                      </p:to>
                                    </p:set>
                                    <p:anim calcmode="lin" valueType="num">
                                      <p:cBhvr>
                                        <p:cTn id="12" dur="500" fill="hold"/>
                                        <p:tgtEl>
                                          <p:spTgt spid="1679"/>
                                        </p:tgtEl>
                                        <p:attrNameLst>
                                          <p:attrName>ppt_w</p:attrName>
                                        </p:attrNameLst>
                                      </p:cBhvr>
                                      <p:tavLst>
                                        <p:tav tm="0">
                                          <p:val>
                                            <p:fltVal val="0"/>
                                          </p:val>
                                        </p:tav>
                                        <p:tav tm="100000">
                                          <p:val>
                                            <p:strVal val="#ppt_w"/>
                                          </p:val>
                                        </p:tav>
                                      </p:tavLst>
                                    </p:anim>
                                    <p:anim calcmode="lin" valueType="num">
                                      <p:cBhvr>
                                        <p:cTn id="13" dur="500" fill="hold"/>
                                        <p:tgtEl>
                                          <p:spTgt spid="1679"/>
                                        </p:tgtEl>
                                        <p:attrNameLst>
                                          <p:attrName>ppt_h</p:attrName>
                                        </p:attrNameLst>
                                      </p:cBhvr>
                                      <p:tavLst>
                                        <p:tav tm="0">
                                          <p:val>
                                            <p:fltVal val="0"/>
                                          </p:val>
                                        </p:tav>
                                        <p:tav tm="100000">
                                          <p:val>
                                            <p:strVal val="#ppt_h"/>
                                          </p:val>
                                        </p:tav>
                                      </p:tavLst>
                                    </p:anim>
                                    <p:animEffect transition="in" filter="fade">
                                      <p:cBhvr>
                                        <p:cTn id="14" dur="500"/>
                                        <p:tgtEl>
                                          <p:spTgt spid="1679"/>
                                        </p:tgtEl>
                                      </p:cBhvr>
                                    </p:animEffect>
                                  </p:childTnLst>
                                </p:cTn>
                              </p:par>
                              <p:par>
                                <p:cTn id="15" presetID="53" presetClass="entr" presetSubtype="16"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640"/>
                                        </p:tgtEl>
                                        <p:attrNameLst>
                                          <p:attrName>style.visibility</p:attrName>
                                        </p:attrNameLst>
                                      </p:cBhvr>
                                      <p:to>
                                        <p:strVal val="visible"/>
                                      </p:to>
                                    </p:set>
                                    <p:anim calcmode="lin" valueType="num">
                                      <p:cBhvr>
                                        <p:cTn id="24" dur="500" fill="hold"/>
                                        <p:tgtEl>
                                          <p:spTgt spid="1640"/>
                                        </p:tgtEl>
                                        <p:attrNameLst>
                                          <p:attrName>ppt_w</p:attrName>
                                        </p:attrNameLst>
                                      </p:cBhvr>
                                      <p:tavLst>
                                        <p:tav tm="0">
                                          <p:val>
                                            <p:fltVal val="0"/>
                                          </p:val>
                                        </p:tav>
                                        <p:tav tm="100000">
                                          <p:val>
                                            <p:strVal val="#ppt_w"/>
                                          </p:val>
                                        </p:tav>
                                      </p:tavLst>
                                    </p:anim>
                                    <p:anim calcmode="lin" valueType="num">
                                      <p:cBhvr>
                                        <p:cTn id="25" dur="500" fill="hold"/>
                                        <p:tgtEl>
                                          <p:spTgt spid="1640"/>
                                        </p:tgtEl>
                                        <p:attrNameLst>
                                          <p:attrName>ppt_h</p:attrName>
                                        </p:attrNameLst>
                                      </p:cBhvr>
                                      <p:tavLst>
                                        <p:tav tm="0">
                                          <p:val>
                                            <p:fltVal val="0"/>
                                          </p:val>
                                        </p:tav>
                                        <p:tav tm="100000">
                                          <p:val>
                                            <p:strVal val="#ppt_h"/>
                                          </p:val>
                                        </p:tav>
                                      </p:tavLst>
                                    </p:anim>
                                    <p:animEffect transition="in" filter="fade">
                                      <p:cBhvr>
                                        <p:cTn id="26" dur="500"/>
                                        <p:tgtEl>
                                          <p:spTgt spid="1640"/>
                                        </p:tgtEl>
                                      </p:cBhvr>
                                    </p:animEffect>
                                  </p:childTnLst>
                                </p:cTn>
                              </p:par>
                              <p:par>
                                <p:cTn id="27" presetID="53" presetClass="entr" presetSubtype="16" fill="hold" nodeType="withEffect">
                                  <p:stCondLst>
                                    <p:cond delay="0"/>
                                  </p:stCondLst>
                                  <p:childTnLst>
                                    <p:set>
                                      <p:cBhvr>
                                        <p:cTn id="28" dur="1" fill="hold">
                                          <p:stCondLst>
                                            <p:cond delay="0"/>
                                          </p:stCondLst>
                                        </p:cTn>
                                        <p:tgtEl>
                                          <p:spTgt spid="1669"/>
                                        </p:tgtEl>
                                        <p:attrNameLst>
                                          <p:attrName>style.visibility</p:attrName>
                                        </p:attrNameLst>
                                      </p:cBhvr>
                                      <p:to>
                                        <p:strVal val="visible"/>
                                      </p:to>
                                    </p:set>
                                    <p:anim calcmode="lin" valueType="num">
                                      <p:cBhvr>
                                        <p:cTn id="29" dur="500" fill="hold"/>
                                        <p:tgtEl>
                                          <p:spTgt spid="1669"/>
                                        </p:tgtEl>
                                        <p:attrNameLst>
                                          <p:attrName>ppt_w</p:attrName>
                                        </p:attrNameLst>
                                      </p:cBhvr>
                                      <p:tavLst>
                                        <p:tav tm="0">
                                          <p:val>
                                            <p:fltVal val="0"/>
                                          </p:val>
                                        </p:tav>
                                        <p:tav tm="100000">
                                          <p:val>
                                            <p:strVal val="#ppt_w"/>
                                          </p:val>
                                        </p:tav>
                                      </p:tavLst>
                                    </p:anim>
                                    <p:anim calcmode="lin" valueType="num">
                                      <p:cBhvr>
                                        <p:cTn id="30" dur="500" fill="hold"/>
                                        <p:tgtEl>
                                          <p:spTgt spid="1669"/>
                                        </p:tgtEl>
                                        <p:attrNameLst>
                                          <p:attrName>ppt_h</p:attrName>
                                        </p:attrNameLst>
                                      </p:cBhvr>
                                      <p:tavLst>
                                        <p:tav tm="0">
                                          <p:val>
                                            <p:fltVal val="0"/>
                                          </p:val>
                                        </p:tav>
                                        <p:tav tm="100000">
                                          <p:val>
                                            <p:strVal val="#ppt_h"/>
                                          </p:val>
                                        </p:tav>
                                      </p:tavLst>
                                    </p:anim>
                                    <p:animEffect transition="in" filter="fade">
                                      <p:cBhvr>
                                        <p:cTn id="31" dur="500"/>
                                        <p:tgtEl>
                                          <p:spTgt spid="166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81"/>
                                        </p:tgtEl>
                                        <p:attrNameLst>
                                          <p:attrName>style.visibility</p:attrName>
                                        </p:attrNameLst>
                                      </p:cBhvr>
                                      <p:to>
                                        <p:strVal val="visible"/>
                                      </p:to>
                                    </p:set>
                                    <p:anim calcmode="lin" valueType="num">
                                      <p:cBhvr>
                                        <p:cTn id="34" dur="500" fill="hold"/>
                                        <p:tgtEl>
                                          <p:spTgt spid="1681"/>
                                        </p:tgtEl>
                                        <p:attrNameLst>
                                          <p:attrName>ppt_w</p:attrName>
                                        </p:attrNameLst>
                                      </p:cBhvr>
                                      <p:tavLst>
                                        <p:tav tm="0">
                                          <p:val>
                                            <p:fltVal val="0"/>
                                          </p:val>
                                        </p:tav>
                                        <p:tav tm="100000">
                                          <p:val>
                                            <p:strVal val="#ppt_w"/>
                                          </p:val>
                                        </p:tav>
                                      </p:tavLst>
                                    </p:anim>
                                    <p:anim calcmode="lin" valueType="num">
                                      <p:cBhvr>
                                        <p:cTn id="35" dur="500" fill="hold"/>
                                        <p:tgtEl>
                                          <p:spTgt spid="1681"/>
                                        </p:tgtEl>
                                        <p:attrNameLst>
                                          <p:attrName>ppt_h</p:attrName>
                                        </p:attrNameLst>
                                      </p:cBhvr>
                                      <p:tavLst>
                                        <p:tav tm="0">
                                          <p:val>
                                            <p:fltVal val="0"/>
                                          </p:val>
                                        </p:tav>
                                        <p:tav tm="100000">
                                          <p:val>
                                            <p:strVal val="#ppt_h"/>
                                          </p:val>
                                        </p:tav>
                                      </p:tavLst>
                                    </p:anim>
                                    <p:animEffect transition="in" filter="fade">
                                      <p:cBhvr>
                                        <p:cTn id="36" dur="500"/>
                                        <p:tgtEl>
                                          <p:spTgt spid="168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641"/>
                                        </p:tgtEl>
                                        <p:attrNameLst>
                                          <p:attrName>style.visibility</p:attrName>
                                        </p:attrNameLst>
                                      </p:cBhvr>
                                      <p:to>
                                        <p:strVal val="visible"/>
                                      </p:to>
                                    </p:set>
                                    <p:anim calcmode="lin" valueType="num">
                                      <p:cBhvr>
                                        <p:cTn id="41" dur="500" fill="hold"/>
                                        <p:tgtEl>
                                          <p:spTgt spid="1641"/>
                                        </p:tgtEl>
                                        <p:attrNameLst>
                                          <p:attrName>ppt_w</p:attrName>
                                        </p:attrNameLst>
                                      </p:cBhvr>
                                      <p:tavLst>
                                        <p:tav tm="0">
                                          <p:val>
                                            <p:fltVal val="0"/>
                                          </p:val>
                                        </p:tav>
                                        <p:tav tm="100000">
                                          <p:val>
                                            <p:strVal val="#ppt_w"/>
                                          </p:val>
                                        </p:tav>
                                      </p:tavLst>
                                    </p:anim>
                                    <p:anim calcmode="lin" valueType="num">
                                      <p:cBhvr>
                                        <p:cTn id="42" dur="500" fill="hold"/>
                                        <p:tgtEl>
                                          <p:spTgt spid="1641"/>
                                        </p:tgtEl>
                                        <p:attrNameLst>
                                          <p:attrName>ppt_h</p:attrName>
                                        </p:attrNameLst>
                                      </p:cBhvr>
                                      <p:tavLst>
                                        <p:tav tm="0">
                                          <p:val>
                                            <p:fltVal val="0"/>
                                          </p:val>
                                        </p:tav>
                                        <p:tav tm="100000">
                                          <p:val>
                                            <p:strVal val="#ppt_h"/>
                                          </p:val>
                                        </p:tav>
                                      </p:tavLst>
                                    </p:anim>
                                    <p:animEffect transition="in" filter="fade">
                                      <p:cBhvr>
                                        <p:cTn id="43" dur="500"/>
                                        <p:tgtEl>
                                          <p:spTgt spid="1641"/>
                                        </p:tgtEl>
                                      </p:cBhvr>
                                    </p:animEffect>
                                  </p:childTnLst>
                                </p:cTn>
                              </p:par>
                              <p:par>
                                <p:cTn id="44" presetID="53" presetClass="entr" presetSubtype="16" fill="hold" nodeType="withEffect">
                                  <p:stCondLst>
                                    <p:cond delay="0"/>
                                  </p:stCondLst>
                                  <p:childTnLst>
                                    <p:set>
                                      <p:cBhvr>
                                        <p:cTn id="45" dur="1" fill="hold">
                                          <p:stCondLst>
                                            <p:cond delay="0"/>
                                          </p:stCondLst>
                                        </p:cTn>
                                        <p:tgtEl>
                                          <p:spTgt spid="1657"/>
                                        </p:tgtEl>
                                        <p:attrNameLst>
                                          <p:attrName>style.visibility</p:attrName>
                                        </p:attrNameLst>
                                      </p:cBhvr>
                                      <p:to>
                                        <p:strVal val="visible"/>
                                      </p:to>
                                    </p:set>
                                    <p:anim calcmode="lin" valueType="num">
                                      <p:cBhvr>
                                        <p:cTn id="46" dur="500" fill="hold"/>
                                        <p:tgtEl>
                                          <p:spTgt spid="1657"/>
                                        </p:tgtEl>
                                        <p:attrNameLst>
                                          <p:attrName>ppt_w</p:attrName>
                                        </p:attrNameLst>
                                      </p:cBhvr>
                                      <p:tavLst>
                                        <p:tav tm="0">
                                          <p:val>
                                            <p:fltVal val="0"/>
                                          </p:val>
                                        </p:tav>
                                        <p:tav tm="100000">
                                          <p:val>
                                            <p:strVal val="#ppt_w"/>
                                          </p:val>
                                        </p:tav>
                                      </p:tavLst>
                                    </p:anim>
                                    <p:anim calcmode="lin" valueType="num">
                                      <p:cBhvr>
                                        <p:cTn id="47" dur="500" fill="hold"/>
                                        <p:tgtEl>
                                          <p:spTgt spid="1657"/>
                                        </p:tgtEl>
                                        <p:attrNameLst>
                                          <p:attrName>ppt_h</p:attrName>
                                        </p:attrNameLst>
                                      </p:cBhvr>
                                      <p:tavLst>
                                        <p:tav tm="0">
                                          <p:val>
                                            <p:fltVal val="0"/>
                                          </p:val>
                                        </p:tav>
                                        <p:tav tm="100000">
                                          <p:val>
                                            <p:strVal val="#ppt_h"/>
                                          </p:val>
                                        </p:tav>
                                      </p:tavLst>
                                    </p:anim>
                                    <p:animEffect transition="in" filter="fade">
                                      <p:cBhvr>
                                        <p:cTn id="48" dur="500"/>
                                        <p:tgtEl>
                                          <p:spTgt spid="165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683"/>
                                        </p:tgtEl>
                                        <p:attrNameLst>
                                          <p:attrName>style.visibility</p:attrName>
                                        </p:attrNameLst>
                                      </p:cBhvr>
                                      <p:to>
                                        <p:strVal val="visible"/>
                                      </p:to>
                                    </p:set>
                                    <p:anim calcmode="lin" valueType="num">
                                      <p:cBhvr>
                                        <p:cTn id="51" dur="500" fill="hold"/>
                                        <p:tgtEl>
                                          <p:spTgt spid="1683"/>
                                        </p:tgtEl>
                                        <p:attrNameLst>
                                          <p:attrName>ppt_w</p:attrName>
                                        </p:attrNameLst>
                                      </p:cBhvr>
                                      <p:tavLst>
                                        <p:tav tm="0">
                                          <p:val>
                                            <p:fltVal val="0"/>
                                          </p:val>
                                        </p:tav>
                                        <p:tav tm="100000">
                                          <p:val>
                                            <p:strVal val="#ppt_w"/>
                                          </p:val>
                                        </p:tav>
                                      </p:tavLst>
                                    </p:anim>
                                    <p:anim calcmode="lin" valueType="num">
                                      <p:cBhvr>
                                        <p:cTn id="52" dur="500" fill="hold"/>
                                        <p:tgtEl>
                                          <p:spTgt spid="1683"/>
                                        </p:tgtEl>
                                        <p:attrNameLst>
                                          <p:attrName>ppt_h</p:attrName>
                                        </p:attrNameLst>
                                      </p:cBhvr>
                                      <p:tavLst>
                                        <p:tav tm="0">
                                          <p:val>
                                            <p:fltVal val="0"/>
                                          </p:val>
                                        </p:tav>
                                        <p:tav tm="100000">
                                          <p:val>
                                            <p:strVal val="#ppt_h"/>
                                          </p:val>
                                        </p:tav>
                                      </p:tavLst>
                                    </p:anim>
                                    <p:animEffect transition="in" filter="fade">
                                      <p:cBhvr>
                                        <p:cTn id="53" dur="500"/>
                                        <p:tgtEl>
                                          <p:spTgt spid="168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642"/>
                                        </p:tgtEl>
                                        <p:attrNameLst>
                                          <p:attrName>style.visibility</p:attrName>
                                        </p:attrNameLst>
                                      </p:cBhvr>
                                      <p:to>
                                        <p:strVal val="visible"/>
                                      </p:to>
                                    </p:set>
                                    <p:anim calcmode="lin" valueType="num">
                                      <p:cBhvr>
                                        <p:cTn id="58" dur="500" fill="hold"/>
                                        <p:tgtEl>
                                          <p:spTgt spid="1642"/>
                                        </p:tgtEl>
                                        <p:attrNameLst>
                                          <p:attrName>ppt_w</p:attrName>
                                        </p:attrNameLst>
                                      </p:cBhvr>
                                      <p:tavLst>
                                        <p:tav tm="0">
                                          <p:val>
                                            <p:fltVal val="0"/>
                                          </p:val>
                                        </p:tav>
                                        <p:tav tm="100000">
                                          <p:val>
                                            <p:strVal val="#ppt_w"/>
                                          </p:val>
                                        </p:tav>
                                      </p:tavLst>
                                    </p:anim>
                                    <p:anim calcmode="lin" valueType="num">
                                      <p:cBhvr>
                                        <p:cTn id="59" dur="500" fill="hold"/>
                                        <p:tgtEl>
                                          <p:spTgt spid="1642"/>
                                        </p:tgtEl>
                                        <p:attrNameLst>
                                          <p:attrName>ppt_h</p:attrName>
                                        </p:attrNameLst>
                                      </p:cBhvr>
                                      <p:tavLst>
                                        <p:tav tm="0">
                                          <p:val>
                                            <p:fltVal val="0"/>
                                          </p:val>
                                        </p:tav>
                                        <p:tav tm="100000">
                                          <p:val>
                                            <p:strVal val="#ppt_h"/>
                                          </p:val>
                                        </p:tav>
                                      </p:tavLst>
                                    </p:anim>
                                    <p:animEffect transition="in" filter="fade">
                                      <p:cBhvr>
                                        <p:cTn id="60" dur="500"/>
                                        <p:tgtEl>
                                          <p:spTgt spid="1642"/>
                                        </p:tgtEl>
                                      </p:cBhvr>
                                    </p:animEffect>
                                  </p:childTnLst>
                                </p:cTn>
                              </p:par>
                              <p:par>
                                <p:cTn id="61" presetID="53" presetClass="entr" presetSubtype="16" fill="hold" nodeType="withEffect">
                                  <p:stCondLst>
                                    <p:cond delay="0"/>
                                  </p:stCondLst>
                                  <p:childTnLst>
                                    <p:set>
                                      <p:cBhvr>
                                        <p:cTn id="62" dur="1" fill="hold">
                                          <p:stCondLst>
                                            <p:cond delay="0"/>
                                          </p:stCondLst>
                                        </p:cTn>
                                        <p:tgtEl>
                                          <p:spTgt spid="1643"/>
                                        </p:tgtEl>
                                        <p:attrNameLst>
                                          <p:attrName>style.visibility</p:attrName>
                                        </p:attrNameLst>
                                      </p:cBhvr>
                                      <p:to>
                                        <p:strVal val="visible"/>
                                      </p:to>
                                    </p:set>
                                    <p:anim calcmode="lin" valueType="num">
                                      <p:cBhvr>
                                        <p:cTn id="63" dur="500" fill="hold"/>
                                        <p:tgtEl>
                                          <p:spTgt spid="1643"/>
                                        </p:tgtEl>
                                        <p:attrNameLst>
                                          <p:attrName>ppt_w</p:attrName>
                                        </p:attrNameLst>
                                      </p:cBhvr>
                                      <p:tavLst>
                                        <p:tav tm="0">
                                          <p:val>
                                            <p:fltVal val="0"/>
                                          </p:val>
                                        </p:tav>
                                        <p:tav tm="100000">
                                          <p:val>
                                            <p:strVal val="#ppt_w"/>
                                          </p:val>
                                        </p:tav>
                                      </p:tavLst>
                                    </p:anim>
                                    <p:anim calcmode="lin" valueType="num">
                                      <p:cBhvr>
                                        <p:cTn id="64" dur="500" fill="hold"/>
                                        <p:tgtEl>
                                          <p:spTgt spid="1643"/>
                                        </p:tgtEl>
                                        <p:attrNameLst>
                                          <p:attrName>ppt_h</p:attrName>
                                        </p:attrNameLst>
                                      </p:cBhvr>
                                      <p:tavLst>
                                        <p:tav tm="0">
                                          <p:val>
                                            <p:fltVal val="0"/>
                                          </p:val>
                                        </p:tav>
                                        <p:tav tm="100000">
                                          <p:val>
                                            <p:strVal val="#ppt_h"/>
                                          </p:val>
                                        </p:tav>
                                      </p:tavLst>
                                    </p:anim>
                                    <p:animEffect transition="in" filter="fade">
                                      <p:cBhvr>
                                        <p:cTn id="65" dur="500"/>
                                        <p:tgtEl>
                                          <p:spTgt spid="1643"/>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685"/>
                                        </p:tgtEl>
                                        <p:attrNameLst>
                                          <p:attrName>style.visibility</p:attrName>
                                        </p:attrNameLst>
                                      </p:cBhvr>
                                      <p:to>
                                        <p:strVal val="visible"/>
                                      </p:to>
                                    </p:set>
                                    <p:anim calcmode="lin" valueType="num">
                                      <p:cBhvr>
                                        <p:cTn id="68" dur="500" fill="hold"/>
                                        <p:tgtEl>
                                          <p:spTgt spid="1685"/>
                                        </p:tgtEl>
                                        <p:attrNameLst>
                                          <p:attrName>ppt_w</p:attrName>
                                        </p:attrNameLst>
                                      </p:cBhvr>
                                      <p:tavLst>
                                        <p:tav tm="0">
                                          <p:val>
                                            <p:fltVal val="0"/>
                                          </p:val>
                                        </p:tav>
                                        <p:tav tm="100000">
                                          <p:val>
                                            <p:strVal val="#ppt_w"/>
                                          </p:val>
                                        </p:tav>
                                      </p:tavLst>
                                    </p:anim>
                                    <p:anim calcmode="lin" valueType="num">
                                      <p:cBhvr>
                                        <p:cTn id="69" dur="500" fill="hold"/>
                                        <p:tgtEl>
                                          <p:spTgt spid="1685"/>
                                        </p:tgtEl>
                                        <p:attrNameLst>
                                          <p:attrName>ppt_h</p:attrName>
                                        </p:attrNameLst>
                                      </p:cBhvr>
                                      <p:tavLst>
                                        <p:tav tm="0">
                                          <p:val>
                                            <p:fltVal val="0"/>
                                          </p:val>
                                        </p:tav>
                                        <p:tav tm="100000">
                                          <p:val>
                                            <p:strVal val="#ppt_h"/>
                                          </p:val>
                                        </p:tav>
                                      </p:tavLst>
                                    </p:anim>
                                    <p:animEffect transition="in" filter="fade">
                                      <p:cBhvr>
                                        <p:cTn id="70" dur="500"/>
                                        <p:tgtEl>
                                          <p:spTgt spid="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 grpId="0" animBg="1"/>
      <p:bldP spid="1640" grpId="0" animBg="1"/>
      <p:bldP spid="1641" grpId="0" animBg="1"/>
      <p:bldP spid="1642" grpId="0" animBg="1"/>
      <p:bldP spid="1679" grpId="0"/>
      <p:bldP spid="1681" grpId="0"/>
      <p:bldP spid="1683" grpId="0"/>
      <p:bldP spid="16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7560" y="1384021"/>
            <a:ext cx="4462948" cy="243306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7" name="Google Shape;2307;p26"/>
          <p:cNvSpPr txBox="1"/>
          <p:nvPr/>
        </p:nvSpPr>
        <p:spPr>
          <a:xfrm>
            <a:off x="684017" y="383192"/>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File</a:t>
            </a:r>
            <a:endParaRPr sz="3600" dirty="0">
              <a:latin typeface="Fira Sans Medium"/>
              <a:ea typeface="Fira Sans Medium"/>
              <a:cs typeface="Fira Sans Medium"/>
              <a:sym typeface="Fira Sans Medium"/>
            </a:endParaRPr>
          </a:p>
        </p:txBody>
      </p:sp>
      <p:sp>
        <p:nvSpPr>
          <p:cNvPr id="2309" name="Google Shape;2309;p26"/>
          <p:cNvSpPr txBox="1"/>
          <p:nvPr/>
        </p:nvSpPr>
        <p:spPr>
          <a:xfrm>
            <a:off x="703111" y="1633107"/>
            <a:ext cx="1369469" cy="439016"/>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List file</a:t>
            </a:r>
          </a:p>
        </p:txBody>
      </p:sp>
      <p:sp>
        <p:nvSpPr>
          <p:cNvPr id="2311" name="Google Shape;2311;p26"/>
          <p:cNvSpPr txBox="1"/>
          <p:nvPr/>
        </p:nvSpPr>
        <p:spPr>
          <a:xfrm>
            <a:off x="702210" y="3137202"/>
            <a:ext cx="1996061" cy="532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Remove file</a:t>
            </a:r>
            <a:endParaRPr sz="2000" dirty="0">
              <a:latin typeface="Fira Sans"/>
              <a:ea typeface="Fira Sans"/>
              <a:cs typeface="Fira Sans"/>
              <a:sym typeface="Fira Sans"/>
            </a:endParaRPr>
          </a:p>
        </p:txBody>
      </p:sp>
      <p:sp>
        <p:nvSpPr>
          <p:cNvPr id="2313" name="Google Shape;2313;p26"/>
          <p:cNvSpPr txBox="1"/>
          <p:nvPr/>
        </p:nvSpPr>
        <p:spPr>
          <a:xfrm>
            <a:off x="6910670" y="1502965"/>
            <a:ext cx="1442112" cy="439481"/>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Show file</a:t>
            </a:r>
          </a:p>
        </p:txBody>
      </p:sp>
      <p:sp>
        <p:nvSpPr>
          <p:cNvPr id="2315" name="Google Shape;2315;p26"/>
          <p:cNvSpPr txBox="1"/>
          <p:nvPr/>
        </p:nvSpPr>
        <p:spPr>
          <a:xfrm>
            <a:off x="6955424" y="2717816"/>
            <a:ext cx="1731524" cy="532800"/>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Rename file</a:t>
            </a:r>
          </a:p>
        </p:txBody>
      </p:sp>
      <p:sp>
        <p:nvSpPr>
          <p:cNvPr id="3" name="TextBox 2">
            <a:extLst>
              <a:ext uri="{FF2B5EF4-FFF2-40B4-BE49-F238E27FC236}">
                <a16:creationId xmlns:a16="http://schemas.microsoft.com/office/drawing/2014/main" id="{CDDD553E-1EC9-4448-A7BE-AE168F31A06F}"/>
              </a:ext>
            </a:extLst>
          </p:cNvPr>
          <p:cNvSpPr txBox="1"/>
          <p:nvPr/>
        </p:nvSpPr>
        <p:spPr>
          <a:xfrm>
            <a:off x="703110" y="2407239"/>
            <a:ext cx="1589385" cy="400110"/>
          </a:xfrm>
          <a:prstGeom prst="rect">
            <a:avLst/>
          </a:prstGeom>
          <a:noFill/>
        </p:spPr>
        <p:txBody>
          <a:bodyPr wrap="square" rtlCol="0">
            <a:spAutoFit/>
          </a:bodyPr>
          <a:lstStyle/>
          <a:p>
            <a:pPr marL="171450" lvl="0" indent="-1714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Create file</a:t>
            </a:r>
          </a:p>
        </p:txBody>
      </p:sp>
      <p:sp>
        <p:nvSpPr>
          <p:cNvPr id="38" name="Google Shape;2313;p26">
            <a:extLst>
              <a:ext uri="{FF2B5EF4-FFF2-40B4-BE49-F238E27FC236}">
                <a16:creationId xmlns:a16="http://schemas.microsoft.com/office/drawing/2014/main" id="{26DAAE8C-3637-4F56-8D59-87B362B8E787}"/>
              </a:ext>
            </a:extLst>
          </p:cNvPr>
          <p:cNvSpPr txBox="1"/>
          <p:nvPr/>
        </p:nvSpPr>
        <p:spPr>
          <a:xfrm>
            <a:off x="6910670" y="2136584"/>
            <a:ext cx="1286632" cy="439481"/>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Edit file</a:t>
            </a:r>
          </a:p>
        </p:txBody>
      </p:sp>
      <p:sp>
        <p:nvSpPr>
          <p:cNvPr id="39" name="Google Shape;2315;p26">
            <a:extLst>
              <a:ext uri="{FF2B5EF4-FFF2-40B4-BE49-F238E27FC236}">
                <a16:creationId xmlns:a16="http://schemas.microsoft.com/office/drawing/2014/main" id="{125B63D2-07D8-448A-A0A4-2C716C83ACE4}"/>
              </a:ext>
            </a:extLst>
          </p:cNvPr>
          <p:cNvSpPr txBox="1"/>
          <p:nvPr/>
        </p:nvSpPr>
        <p:spPr>
          <a:xfrm>
            <a:off x="6723536" y="3349691"/>
            <a:ext cx="1580812" cy="532800"/>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Copy file</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09"/>
                                        </p:tgtEl>
                                        <p:attrNameLst>
                                          <p:attrName>style.visibility</p:attrName>
                                        </p:attrNameLst>
                                      </p:cBhvr>
                                      <p:to>
                                        <p:strVal val="visible"/>
                                      </p:to>
                                    </p:set>
                                    <p:animEffect transition="in" filter="wipe(down)">
                                      <p:cBhvr>
                                        <p:cTn id="7" dur="500"/>
                                        <p:tgtEl>
                                          <p:spTgt spid="2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11"/>
                                        </p:tgtEl>
                                        <p:attrNameLst>
                                          <p:attrName>style.visibility</p:attrName>
                                        </p:attrNameLst>
                                      </p:cBhvr>
                                      <p:to>
                                        <p:strVal val="visible"/>
                                      </p:to>
                                    </p:set>
                                    <p:animEffect transition="in" filter="wipe(down)">
                                      <p:cBhvr>
                                        <p:cTn id="17" dur="500"/>
                                        <p:tgtEl>
                                          <p:spTgt spid="23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13">
                                            <p:txEl>
                                              <p:pRg st="0" end="0"/>
                                            </p:txEl>
                                          </p:spTgt>
                                        </p:tgtEl>
                                        <p:attrNameLst>
                                          <p:attrName>style.visibility</p:attrName>
                                        </p:attrNameLst>
                                      </p:cBhvr>
                                      <p:to>
                                        <p:strVal val="visible"/>
                                      </p:to>
                                    </p:set>
                                    <p:animEffect transition="in" filter="wipe(down)">
                                      <p:cBhvr>
                                        <p:cTn id="22" dur="500"/>
                                        <p:tgtEl>
                                          <p:spTgt spid="23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wipe(down)">
                                      <p:cBhvr>
                                        <p:cTn id="27" dur="500"/>
                                        <p:tgtEl>
                                          <p:spTgt spid="3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15">
                                            <p:txEl>
                                              <p:pRg st="0" end="0"/>
                                            </p:txEl>
                                          </p:spTgt>
                                        </p:tgtEl>
                                        <p:attrNameLst>
                                          <p:attrName>style.visibility</p:attrName>
                                        </p:attrNameLst>
                                      </p:cBhvr>
                                      <p:to>
                                        <p:strVal val="visible"/>
                                      </p:to>
                                    </p:set>
                                    <p:animEffect transition="in" filter="wipe(down)">
                                      <p:cBhvr>
                                        <p:cTn id="32" dur="500"/>
                                        <p:tgtEl>
                                          <p:spTgt spid="23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9">
                                            <p:txEl>
                                              <p:pRg st="0" end="0"/>
                                            </p:txEl>
                                          </p:spTgt>
                                        </p:tgtEl>
                                        <p:attrNameLst>
                                          <p:attrName>style.visibility</p:attrName>
                                        </p:attrNameLst>
                                      </p:cBhvr>
                                      <p:to>
                                        <p:strVal val="visible"/>
                                      </p:to>
                                    </p:set>
                                    <p:animEffect transition="in" filter="wipe(down)">
                                      <p:cBhvr>
                                        <p:cTn id="37"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9" grpId="0"/>
      <p:bldP spid="23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45" y="1177460"/>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710250" y="438573"/>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Cài</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đặt</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và</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Gỡ</a:t>
            </a:r>
            <a:endParaRPr sz="3600" dirty="0">
              <a:latin typeface="Fira Sans Medium"/>
              <a:ea typeface="Fira Sans Medium"/>
              <a:cs typeface="Fira Sans Medium"/>
              <a:sym typeface="Fira Sans Medium"/>
            </a:endParaRPr>
          </a:p>
        </p:txBody>
      </p:sp>
      <p:sp>
        <p:nvSpPr>
          <p:cNvPr id="1483" name="Google Shape;1483;p17"/>
          <p:cNvSpPr txBox="1"/>
          <p:nvPr/>
        </p:nvSpPr>
        <p:spPr>
          <a:xfrm>
            <a:off x="457198" y="1314450"/>
            <a:ext cx="2082600" cy="3064669"/>
          </a:xfrm>
          <a:prstGeom prst="rect">
            <a:avLst/>
          </a:prstGeom>
          <a:noFill/>
          <a:ln>
            <a:noFill/>
          </a:ln>
        </p:spPr>
        <p:txBody>
          <a:bodyPr spcFirstLastPara="1" wrap="square" lIns="91425" tIns="91425" rIns="91425" bIns="91425" anchor="ctr" anchorCtr="0">
            <a:noAutofit/>
          </a:bodyPr>
          <a:lstStyle/>
          <a:p>
            <a:pPr marL="0" lvl="0" indent="0" rtl="0">
              <a:lnSpc>
                <a:spcPct val="200000"/>
              </a:lnSpc>
              <a:spcBef>
                <a:spcPts val="0"/>
              </a:spcBef>
              <a:spcAft>
                <a:spcPts val="0"/>
              </a:spcAft>
              <a:buNone/>
            </a:pPr>
            <a:r>
              <a:rPr lang="en-US" sz="3000" dirty="0">
                <a:solidFill>
                  <a:srgbClr val="222831"/>
                </a:solidFill>
                <a:latin typeface="Fira Sans SemiBold"/>
                <a:ea typeface="Fira Sans SemiBold"/>
                <a:cs typeface="Fira Sans SemiBold"/>
                <a:sym typeface="Fira Sans SemiBold"/>
              </a:rPr>
              <a:t>Cài </a:t>
            </a:r>
            <a:r>
              <a:rPr lang="en-US" sz="3000" dirty="0" err="1">
                <a:solidFill>
                  <a:srgbClr val="222831"/>
                </a:solidFill>
                <a:latin typeface="Fira Sans SemiBold"/>
                <a:ea typeface="Fira Sans SemiBold"/>
                <a:cs typeface="Fira Sans SemiBold"/>
                <a:sym typeface="Fira Sans SemiBold"/>
              </a:rPr>
              <a:t>đặt</a:t>
            </a:r>
            <a:endParaRPr lang="en-US" sz="3000" dirty="0">
              <a:solidFill>
                <a:srgbClr val="222831"/>
              </a:solidFill>
              <a:latin typeface="Fira Sans SemiBold"/>
              <a:ea typeface="Fira Sans SemiBold"/>
              <a:cs typeface="Fira Sans SemiBold"/>
              <a:sym typeface="Fira Sans SemiBold"/>
            </a:endParaRPr>
          </a:p>
          <a:p>
            <a:r>
              <a:rPr lang="vi-VN" dirty="0">
                <a:latin typeface="+mn-lt"/>
              </a:rPr>
              <a:t>Đọc nội dung của file input.txt và cài đặt tất cả các package được liệt kê trong file</a:t>
            </a:r>
            <a:endParaRPr lang="en-US" dirty="0">
              <a:latin typeface="+mn-lt"/>
            </a:endParaRPr>
          </a:p>
          <a:p>
            <a:r>
              <a:rPr lang="vi-VN" dirty="0">
                <a:latin typeface="+mn-lt"/>
              </a:rPr>
              <a:t>Dùng lệnh sudo apt-get với cờ -y để tiến hành cài đặt tất cả các gói trong input.txt</a:t>
            </a:r>
          </a:p>
          <a:p>
            <a:endParaRPr lang="vi-VN" dirty="0">
              <a:latin typeface="+mn-lt"/>
            </a:endParaRPr>
          </a:p>
          <a:p>
            <a:pPr marL="0" lvl="0" indent="0" rtl="0">
              <a:spcBef>
                <a:spcPts val="0"/>
              </a:spcBef>
              <a:spcAft>
                <a:spcPts val="0"/>
              </a:spcAft>
              <a:buNone/>
            </a:pPr>
            <a:endParaRPr sz="1800" dirty="0">
              <a:solidFill>
                <a:srgbClr val="222831"/>
              </a:solidFill>
              <a:latin typeface="Fira Sans SemiBold"/>
              <a:ea typeface="Fira Sans SemiBold"/>
              <a:cs typeface="Fira Sans SemiBold"/>
              <a:sym typeface="Fira Sans SemiBold"/>
            </a:endParaRPr>
          </a:p>
        </p:txBody>
      </p:sp>
      <p:sp>
        <p:nvSpPr>
          <p:cNvPr id="1487" name="Google Shape;1487;p17"/>
          <p:cNvSpPr txBox="1"/>
          <p:nvPr/>
        </p:nvSpPr>
        <p:spPr>
          <a:xfrm>
            <a:off x="6817128" y="1723437"/>
            <a:ext cx="2082600" cy="3183298"/>
          </a:xfrm>
          <a:prstGeom prst="rect">
            <a:avLst/>
          </a:prstGeom>
          <a:noFill/>
          <a:ln>
            <a:noFill/>
          </a:ln>
        </p:spPr>
        <p:txBody>
          <a:bodyPr spcFirstLastPara="1" wrap="square" lIns="91425" tIns="91425" rIns="91425" bIns="91425" anchor="ctr" anchorCtr="0">
            <a:noAutofit/>
          </a:bodyPr>
          <a:lstStyle/>
          <a:p>
            <a:pPr>
              <a:lnSpc>
                <a:spcPct val="200000"/>
              </a:lnSpc>
            </a:pPr>
            <a:r>
              <a:rPr lang="en-US" sz="3000" dirty="0" err="1">
                <a:solidFill>
                  <a:srgbClr val="222831"/>
                </a:solidFill>
                <a:latin typeface="Fira Sans SemiBold"/>
                <a:ea typeface="Fira Sans SemiBold"/>
                <a:cs typeface="Fira Sans SemiBold"/>
                <a:sym typeface="Fira Sans SemiBold"/>
              </a:rPr>
              <a:t>Gỡ</a:t>
            </a:r>
            <a:endParaRPr lang="en-US" sz="3000" dirty="0">
              <a:solidFill>
                <a:srgbClr val="222831"/>
              </a:solidFill>
              <a:latin typeface="Fira Sans SemiBold"/>
              <a:ea typeface="Fira Sans SemiBold"/>
              <a:cs typeface="Fira Sans SemiBold"/>
              <a:sym typeface="Fira Sans SemiBold"/>
            </a:endParaRPr>
          </a:p>
          <a:p>
            <a:r>
              <a:rPr lang="vi-VN" dirty="0">
                <a:latin typeface="+mn-lt"/>
              </a:rPr>
              <a:t>Đọc nội dung của file input.txt và gỡ cài đặt tất cả chương trình được liệt kê </a:t>
            </a:r>
            <a:endParaRPr lang="en-US" dirty="0">
              <a:latin typeface="+mn-lt"/>
            </a:endParaRPr>
          </a:p>
          <a:p>
            <a:r>
              <a:rPr lang="vi-VN" dirty="0">
                <a:latin typeface="+mn-lt"/>
              </a:rPr>
              <a:t>Dùng lệnh sudo apt-get purge với cờ -y để tiến hành gỡ cài đặt tất cả các gói trong input.txt</a:t>
            </a:r>
          </a:p>
          <a:p>
            <a:endParaRPr lang="vi-VN" sz="1600" dirty="0">
              <a:latin typeface="+mn-lt"/>
            </a:endParaRPr>
          </a:p>
          <a:p>
            <a:endParaRPr lang="en-US" sz="2400" dirty="0">
              <a:solidFill>
                <a:srgbClr val="222831"/>
              </a:solidFill>
              <a:latin typeface="Fira Sans SemiBold"/>
              <a:ea typeface="Fira Sans SemiBold"/>
              <a:cs typeface="Fira Sans SemiBold"/>
              <a:sym typeface="Fira Sans SemiBold"/>
            </a:endParaRPr>
          </a:p>
          <a:p>
            <a:endParaRPr lang="en-US" altLang="vi-VN" sz="2400" b="1" dirty="0">
              <a:latin typeface="+mn-lt"/>
            </a:endParaRPr>
          </a:p>
          <a:p>
            <a:pPr marL="0" lvl="0" indent="0" rtl="0">
              <a:spcBef>
                <a:spcPts val="0"/>
              </a:spcBef>
              <a:spcAft>
                <a:spcPts val="0"/>
              </a:spcAft>
              <a:buNone/>
            </a:pPr>
            <a:endParaRPr lang="vi-VN" sz="1800" dirty="0">
              <a:latin typeface="+mn-lt"/>
            </a:endParaRPr>
          </a:p>
        </p:txBody>
      </p:sp>
      <p:sp>
        <p:nvSpPr>
          <p:cNvPr id="1493" name="Google Shape;1493;p17"/>
          <p:cNvSpPr txBox="1"/>
          <p:nvPr/>
        </p:nvSpPr>
        <p:spPr>
          <a:xfrm>
            <a:off x="5351938" y="177357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wipe(down)">
                                      <p:cBhvr>
                                        <p:cTn id="7" dur="500"/>
                                        <p:tgtEl>
                                          <p:spTgt spid="147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83"/>
                                        </p:tgtEl>
                                        <p:attrNameLst>
                                          <p:attrName>style.visibility</p:attrName>
                                        </p:attrNameLst>
                                      </p:cBhvr>
                                      <p:to>
                                        <p:strVal val="visible"/>
                                      </p:to>
                                    </p:set>
                                    <p:animEffect transition="in" filter="fade">
                                      <p:cBhvr>
                                        <p:cTn id="12" dur="1000"/>
                                        <p:tgtEl>
                                          <p:spTgt spid="1483"/>
                                        </p:tgtEl>
                                      </p:cBhvr>
                                    </p:animEffect>
                                    <p:anim calcmode="lin" valueType="num">
                                      <p:cBhvr>
                                        <p:cTn id="13" dur="1000" fill="hold"/>
                                        <p:tgtEl>
                                          <p:spTgt spid="1483"/>
                                        </p:tgtEl>
                                        <p:attrNameLst>
                                          <p:attrName>ppt_x</p:attrName>
                                        </p:attrNameLst>
                                      </p:cBhvr>
                                      <p:tavLst>
                                        <p:tav tm="0">
                                          <p:val>
                                            <p:strVal val="#ppt_x"/>
                                          </p:val>
                                        </p:tav>
                                        <p:tav tm="100000">
                                          <p:val>
                                            <p:strVal val="#ppt_x"/>
                                          </p:val>
                                        </p:tav>
                                      </p:tavLst>
                                    </p:anim>
                                    <p:anim calcmode="lin" valueType="num">
                                      <p:cBhvr>
                                        <p:cTn id="14" dur="1000" fill="hold"/>
                                        <p:tgtEl>
                                          <p:spTgt spid="14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87"/>
                                        </p:tgtEl>
                                        <p:attrNameLst>
                                          <p:attrName>style.visibility</p:attrName>
                                        </p:attrNameLst>
                                      </p:cBhvr>
                                      <p:to>
                                        <p:strVal val="visible"/>
                                      </p:to>
                                    </p:set>
                                    <p:animEffect transition="in" filter="fade">
                                      <p:cBhvr>
                                        <p:cTn id="19" dur="1000"/>
                                        <p:tgtEl>
                                          <p:spTgt spid="1487"/>
                                        </p:tgtEl>
                                      </p:cBhvr>
                                    </p:animEffect>
                                    <p:anim calcmode="lin" valueType="num">
                                      <p:cBhvr>
                                        <p:cTn id="20" dur="1000" fill="hold"/>
                                        <p:tgtEl>
                                          <p:spTgt spid="1487"/>
                                        </p:tgtEl>
                                        <p:attrNameLst>
                                          <p:attrName>ppt_x</p:attrName>
                                        </p:attrNameLst>
                                      </p:cBhvr>
                                      <p:tavLst>
                                        <p:tav tm="0">
                                          <p:val>
                                            <p:strVal val="#ppt_x"/>
                                          </p:val>
                                        </p:tav>
                                        <p:tav tm="100000">
                                          <p:val>
                                            <p:strVal val="#ppt_x"/>
                                          </p:val>
                                        </p:tav>
                                      </p:tavLst>
                                    </p:anim>
                                    <p:anim calcmode="lin" valueType="num">
                                      <p:cBhvr>
                                        <p:cTn id="21" dur="1000" fill="hold"/>
                                        <p:tgtEl>
                                          <p:spTgt spid="1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C0E43C54-13BD-0232-E950-E3C60693B1C6}"/>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061BF8F7-A216-33B9-4542-CCFDAFF67168}"/>
              </a:ext>
            </a:extLst>
          </p:cNvPr>
          <p:cNvSpPr txBox="1"/>
          <p:nvPr/>
        </p:nvSpPr>
        <p:spPr>
          <a:xfrm>
            <a:off x="50800" y="1685214"/>
            <a:ext cx="1612812" cy="180886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Quản lý tác vụ</a:t>
            </a:r>
            <a:endParaRPr kumimoji="0"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a:extLst>
              <a:ext uri="{FF2B5EF4-FFF2-40B4-BE49-F238E27FC236}">
                <a16:creationId xmlns:a16="http://schemas.microsoft.com/office/drawing/2014/main" id="{75B72B7C-7B77-B445-FF86-D9215D77718C}"/>
              </a:ext>
            </a:extLst>
          </p:cNvPr>
          <p:cNvSpPr txBox="1"/>
          <p:nvPr/>
        </p:nvSpPr>
        <p:spPr>
          <a:xfrm>
            <a:off x="4309887" y="459154"/>
            <a:ext cx="980011"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Liệt kê</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a:extLst>
              <a:ext uri="{FF2B5EF4-FFF2-40B4-BE49-F238E27FC236}">
                <a16:creationId xmlns:a16="http://schemas.microsoft.com/office/drawing/2014/main" id="{6495F63C-2B26-3C47-77FC-BBB3CF60AA30}"/>
              </a:ext>
            </a:extLst>
          </p:cNvPr>
          <p:cNvSpPr txBox="1"/>
          <p:nvPr/>
        </p:nvSpPr>
        <p:spPr>
          <a:xfrm>
            <a:off x="5450444" y="151196"/>
            <a:ext cx="3593439" cy="117040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Liệt kê những tiến trình đã được lập lịch bằng crontab</a:t>
            </a:r>
          </a:p>
          <a:p>
            <a:pPr lvl="0">
              <a:spcBef>
                <a:spcPts val="600"/>
              </a:spcBef>
            </a:pPr>
            <a:r>
              <a:rPr lang="vi-VN" dirty="0"/>
              <a:t>Sử dụng chương trình Crontab để hiển thị danh sách các tiến trình được lập lịch </a:t>
            </a:r>
          </a:p>
        </p:txBody>
      </p:sp>
      <p:sp>
        <p:nvSpPr>
          <p:cNvPr id="1544" name="Google Shape;1544;p18">
            <a:extLst>
              <a:ext uri="{FF2B5EF4-FFF2-40B4-BE49-F238E27FC236}">
                <a16:creationId xmlns:a16="http://schemas.microsoft.com/office/drawing/2014/main" id="{E12DAC05-60E4-74CE-5A6E-69260F0A8397}"/>
              </a:ext>
            </a:extLst>
          </p:cNvPr>
          <p:cNvSpPr txBox="1"/>
          <p:nvPr/>
        </p:nvSpPr>
        <p:spPr>
          <a:xfrm>
            <a:off x="4615474" y="1608013"/>
            <a:ext cx="59647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rPr>
              <a:t>Tạo</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a:extLst>
              <a:ext uri="{FF2B5EF4-FFF2-40B4-BE49-F238E27FC236}">
                <a16:creationId xmlns:a16="http://schemas.microsoft.com/office/drawing/2014/main" id="{103BB2EF-1AE7-28F9-3A03-3A184ABDEBEC}"/>
              </a:ext>
            </a:extLst>
          </p:cNvPr>
          <p:cNvSpPr txBox="1"/>
          <p:nvPr/>
        </p:nvSpPr>
        <p:spPr>
          <a:xfrm>
            <a:off x="5488365" y="1344165"/>
            <a:ext cx="3504719" cy="108877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Tiến hành tạo lập lịch tiến trình tùy thuộc vào thông tin người dùng nhập vào </a:t>
            </a:r>
          </a:p>
          <a:p>
            <a:pPr lvl="0">
              <a:spcBef>
                <a:spcPts val="600"/>
              </a:spcBef>
            </a:pPr>
            <a:r>
              <a:rPr lang="vi-VN" dirty="0"/>
              <a:t>Sử dụng chương trình crontab để tạo lâp tiến trình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a:extLst>
              <a:ext uri="{FF2B5EF4-FFF2-40B4-BE49-F238E27FC236}">
                <a16:creationId xmlns:a16="http://schemas.microsoft.com/office/drawing/2014/main" id="{E9364CC4-33F0-1AC6-B7E6-B42C38169683}"/>
              </a:ext>
            </a:extLst>
          </p:cNvPr>
          <p:cNvSpPr txBox="1"/>
          <p:nvPr/>
        </p:nvSpPr>
        <p:spPr>
          <a:xfrm>
            <a:off x="4615474" y="2971420"/>
            <a:ext cx="674424"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a:solidFill>
                  <a:srgbClr val="F2A365"/>
                </a:solidFill>
                <a:latin typeface="Fira Sans Extra Condensed Medium"/>
                <a:ea typeface="Fira Sans Extra Condensed Medium"/>
                <a:cs typeface="Fira Sans Extra Condensed Medium"/>
                <a:sym typeface="Fira Sans Extra Condensed Medium"/>
              </a:rPr>
              <a:t>Xóa</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a:extLst>
              <a:ext uri="{FF2B5EF4-FFF2-40B4-BE49-F238E27FC236}">
                <a16:creationId xmlns:a16="http://schemas.microsoft.com/office/drawing/2014/main" id="{EE9E5556-5BBA-A1FD-CEE1-5C267B9A5791}"/>
              </a:ext>
            </a:extLst>
          </p:cNvPr>
          <p:cNvSpPr txBox="1"/>
          <p:nvPr/>
        </p:nvSpPr>
        <p:spPr>
          <a:xfrm>
            <a:off x="5488365" y="2647379"/>
            <a:ext cx="3347176" cy="924781"/>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Xóa tất cả các task đã được lập lịch </a:t>
            </a:r>
          </a:p>
          <a:p>
            <a:pPr lvl="0">
              <a:spcBef>
                <a:spcPts val="600"/>
              </a:spcBef>
            </a:pPr>
            <a:r>
              <a:rPr lang="vi-VN" dirty="0"/>
              <a:t>Sử dụng chương trình crontab để xóa tất cả các tiến trình đã được lập lịch</a:t>
            </a:r>
          </a:p>
        </p:txBody>
      </p:sp>
      <p:sp>
        <p:nvSpPr>
          <p:cNvPr id="1548" name="Google Shape;1548;p18">
            <a:extLst>
              <a:ext uri="{FF2B5EF4-FFF2-40B4-BE49-F238E27FC236}">
                <a16:creationId xmlns:a16="http://schemas.microsoft.com/office/drawing/2014/main" id="{BCEF8EB6-3729-90B4-D04D-35AD2C1AE0B9}"/>
              </a:ext>
            </a:extLst>
          </p:cNvPr>
          <p:cNvSpPr txBox="1"/>
          <p:nvPr/>
        </p:nvSpPr>
        <p:spPr>
          <a:xfrm>
            <a:off x="4535711" y="4183234"/>
            <a:ext cx="682526"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rPr>
              <a:t>Sửa</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a:extLst>
              <a:ext uri="{FF2B5EF4-FFF2-40B4-BE49-F238E27FC236}">
                <a16:creationId xmlns:a16="http://schemas.microsoft.com/office/drawing/2014/main" id="{141090D1-7280-93C2-3DD0-3B2F7897D5AA}"/>
              </a:ext>
            </a:extLst>
          </p:cNvPr>
          <p:cNvSpPr txBox="1"/>
          <p:nvPr/>
        </p:nvSpPr>
        <p:spPr>
          <a:xfrm>
            <a:off x="5450444" y="3882320"/>
            <a:ext cx="3680207" cy="998475"/>
          </a:xfrm>
          <a:prstGeom prst="rect">
            <a:avLst/>
          </a:prstGeom>
          <a:noFill/>
          <a:ln>
            <a:noFill/>
          </a:ln>
        </p:spPr>
        <p:txBody>
          <a:bodyPr spcFirstLastPara="1" wrap="square" lIns="91425" tIns="91425" rIns="91425" bIns="91425" anchor="t" anchorCtr="0">
            <a:noAutofit/>
          </a:bodyPr>
          <a:lstStyle/>
          <a:p>
            <a:pPr marL="0" indent="0">
              <a:buFont typeface="Barlow Light" panose="00000400000000000000"/>
              <a:buNone/>
            </a:pPr>
            <a:r>
              <a:rPr lang="vi-VN" dirty="0">
                <a:cs typeface="Arial" panose="020B0604020202020204" pitchFamily="34" charset="0"/>
              </a:rPr>
              <a:t>Thực hiện chỉnh sửa những tiến trình đã được lập lịch</a:t>
            </a:r>
          </a:p>
          <a:p>
            <a:pPr marL="0" indent="0">
              <a:buFont typeface="Barlow Light" panose="00000400000000000000"/>
              <a:buNone/>
            </a:pPr>
            <a:r>
              <a:rPr lang="vi-VN" dirty="0">
                <a:cs typeface="Arial" panose="020B0604020202020204" pitchFamily="34" charset="0"/>
              </a:rPr>
              <a:t>Sử dụng chương trình crontab và text editor để thực hiện chỉnh sửa nội dung lập lịch</a:t>
            </a:r>
          </a:p>
        </p:txBody>
      </p:sp>
      <p:grpSp>
        <p:nvGrpSpPr>
          <p:cNvPr id="52" name="Google Shape;1499;p18">
            <a:extLst>
              <a:ext uri="{FF2B5EF4-FFF2-40B4-BE49-F238E27FC236}">
                <a16:creationId xmlns:a16="http://schemas.microsoft.com/office/drawing/2014/main" id="{AD6A33EA-7B81-FBA6-BC38-999D3518E251}"/>
              </a:ext>
            </a:extLst>
          </p:cNvPr>
          <p:cNvGrpSpPr/>
          <p:nvPr/>
        </p:nvGrpSpPr>
        <p:grpSpPr>
          <a:xfrm>
            <a:off x="1686523" y="593776"/>
            <a:ext cx="2849188" cy="3958432"/>
            <a:chOff x="3049525" y="1569750"/>
            <a:chExt cx="1724425" cy="2292850"/>
          </a:xfrm>
        </p:grpSpPr>
        <p:sp>
          <p:nvSpPr>
            <p:cNvPr id="53" name="Google Shape;1500;p18">
              <a:extLst>
                <a:ext uri="{FF2B5EF4-FFF2-40B4-BE49-F238E27FC236}">
                  <a16:creationId xmlns:a16="http://schemas.microsoft.com/office/drawing/2014/main" id="{D79749FA-ED07-B579-DFB5-5C0589C060E3}"/>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0022F776-E697-20D6-FE07-0304E42A3F91}"/>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30E5452B-3802-DAFB-C6DF-291E15748FE1}"/>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D24F7D95-208D-C8C8-B59C-71CC6021ACAE}"/>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0690AF1E-FF12-A579-9648-7B2964013AB8}"/>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3F7013E3-B773-60B9-9476-708E9982F972}"/>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A233E8F3-CCA9-8903-3C33-46F7D63EEDA8}"/>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8B4B4983-EABF-1696-0BAA-13E8BE73ED93}"/>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59E16B79-D840-648B-0B83-02CAB894ACF8}"/>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08723D9B-1FC1-CFB3-288E-32242598381C}"/>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F1981746-3579-81A5-1846-9E4A8C636AED}"/>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7003B4E7-8663-9B11-C171-8AA15A3334A9}"/>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0300F43C-933B-73A3-D262-EC93F37DE9F0}"/>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1461E92A-184A-ABAE-8176-2EAB454A438E}"/>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D1816309-3C07-821E-DEEA-899B312F4469}"/>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543EC135-2A63-6F29-989F-1D90BB3D78FB}"/>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389E041C-1F36-1815-A3CF-FA214879DB2D}"/>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A6276560-1AD1-5F3B-5FD3-DBB050021C0B}"/>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234E14EA-4800-0338-3692-BA51688F3A9B}"/>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F02394B1-C60D-F05F-EF37-D8530EF3C246}"/>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875D854E-9844-1C16-544C-53FC122F3C87}"/>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11645F62-97CB-947B-7246-49BE4B20AFF5}"/>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4D0CA5F3-7279-ABE1-6343-0331B3059B78}"/>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F42FFD39-2B43-A360-B39F-515B9097DD34}"/>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61E528EB-8E0E-4526-295F-777707373B3F}"/>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F127AD20-3B7F-4ABF-71BE-DA6E3F2907E0}"/>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CA2699D6-CBAB-57A1-DCE6-E7FA55AB8D22}"/>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2415FE5D-7297-7C98-892D-F4DA8C6120AD}"/>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06C0F21D-BEEA-44CF-5B4A-96748DBB8443}"/>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84F8EB99-8298-5004-23B6-E43F76D1FD0B}"/>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70F20923-B386-953A-10F9-83CB301BA397}"/>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A0151A48-7B15-5DB7-7E9C-B0023B3EF3B9}"/>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5FB1CCB6-ECD1-5048-1843-8280AA22B6A2}"/>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4855903D-C177-3A2E-AF63-E23B561A85C6}"/>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97E3E7A6-2323-50B8-AC3F-135BB6CE911D}"/>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B06B71EE-257B-DE2D-05F1-D7F82B7B358F}"/>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BFB3BFC8-BB2C-D675-8B64-7FB592A15C91}"/>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85F63C0E-8D2B-2AA0-6AE8-DF46C619B1F8}"/>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3119FF3F-2577-90D8-EBCF-554F3621CC09}"/>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AD65D61C-C140-9569-E265-B2FF348058E3}"/>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AD1FB4E3-5493-C6B0-3974-FCE960F3F0F7}"/>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75445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99C8B5E8-7B8F-E402-A85F-FF985D6B9484}"/>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C27E3968-D95C-A952-90AE-5C65CA4D8085}"/>
              </a:ext>
            </a:extLst>
          </p:cNvPr>
          <p:cNvSpPr txBox="1"/>
          <p:nvPr/>
        </p:nvSpPr>
        <p:spPr>
          <a:xfrm>
            <a:off x="7336636" y="1521321"/>
            <a:ext cx="1760572" cy="180886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Quản lý thời gian</a:t>
            </a:r>
            <a:endParaRPr kumimoji="0"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a:extLst>
              <a:ext uri="{FF2B5EF4-FFF2-40B4-BE49-F238E27FC236}">
                <a16:creationId xmlns:a16="http://schemas.microsoft.com/office/drawing/2014/main" id="{9415592D-8482-E928-8D19-D3171958A777}"/>
              </a:ext>
            </a:extLst>
          </p:cNvPr>
          <p:cNvSpPr txBox="1"/>
          <p:nvPr/>
        </p:nvSpPr>
        <p:spPr>
          <a:xfrm>
            <a:off x="3900480" y="444597"/>
            <a:ext cx="146131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Thông tin</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a:extLst>
              <a:ext uri="{FF2B5EF4-FFF2-40B4-BE49-F238E27FC236}">
                <a16:creationId xmlns:a16="http://schemas.microsoft.com/office/drawing/2014/main" id="{37EFD7CF-E7C1-1D69-30F3-0FD352CFD414}"/>
              </a:ext>
            </a:extLst>
          </p:cNvPr>
          <p:cNvSpPr txBox="1"/>
          <p:nvPr/>
        </p:nvSpPr>
        <p:spPr>
          <a:xfrm>
            <a:off x="116298" y="279354"/>
            <a:ext cx="3826322" cy="117040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Hiển thị thời gian ngày giờ của hệ thống</a:t>
            </a:r>
          </a:p>
          <a:p>
            <a:pPr lvl="0">
              <a:spcBef>
                <a:spcPts val="600"/>
              </a:spcBef>
            </a:pPr>
            <a:r>
              <a:rPr lang="vi-VN" dirty="0"/>
              <a:t>Sử dụng chương trình date để thực hiện xem giờ của hệ thống.</a:t>
            </a:r>
            <a:endParaRPr lang="en-US" dirty="0">
              <a:latin typeface="Fira Sans"/>
              <a:ea typeface="Fira Sans"/>
              <a:cs typeface="Fira Sans"/>
              <a:sym typeface="Fira Sans"/>
            </a:endParaRPr>
          </a:p>
        </p:txBody>
      </p:sp>
      <p:sp>
        <p:nvSpPr>
          <p:cNvPr id="1544" name="Google Shape;1544;p18">
            <a:extLst>
              <a:ext uri="{FF2B5EF4-FFF2-40B4-BE49-F238E27FC236}">
                <a16:creationId xmlns:a16="http://schemas.microsoft.com/office/drawing/2014/main" id="{9C053FF6-095E-C552-6AD1-79AD33C8AA90}"/>
              </a:ext>
            </a:extLst>
          </p:cNvPr>
          <p:cNvSpPr txBox="1"/>
          <p:nvPr/>
        </p:nvSpPr>
        <p:spPr>
          <a:xfrm>
            <a:off x="3951831" y="1669585"/>
            <a:ext cx="59647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30475E"/>
                </a:solidFill>
                <a:latin typeface="Fira Sans Extra Condensed Medium"/>
                <a:ea typeface="Fira Sans Extra Condensed Medium"/>
                <a:cs typeface="Fira Sans Extra Condensed Medium"/>
                <a:sym typeface="Fira Sans Extra Condensed Medium"/>
              </a:rPr>
              <a:t>Giờ</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a:extLst>
              <a:ext uri="{FF2B5EF4-FFF2-40B4-BE49-F238E27FC236}">
                <a16:creationId xmlns:a16="http://schemas.microsoft.com/office/drawing/2014/main" id="{88D5E288-3B3D-9CA1-FEA4-93D3FEA4DA3B}"/>
              </a:ext>
            </a:extLst>
          </p:cNvPr>
          <p:cNvSpPr txBox="1"/>
          <p:nvPr/>
        </p:nvSpPr>
        <p:spPr>
          <a:xfrm>
            <a:off x="108198" y="1332163"/>
            <a:ext cx="3966049" cy="108877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Cập nhật lại thời gian giờ phút giây trong hệ thống</a:t>
            </a:r>
          </a:p>
          <a:p>
            <a:pPr lvl="0">
              <a:spcBef>
                <a:spcPts val="600"/>
              </a:spcBef>
            </a:pPr>
            <a:r>
              <a:rPr lang="vi-VN" dirty="0"/>
              <a:t>Sử dụng chương trình date để thực hiện sửa giờ trong hệ thống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a:extLst>
              <a:ext uri="{FF2B5EF4-FFF2-40B4-BE49-F238E27FC236}">
                <a16:creationId xmlns:a16="http://schemas.microsoft.com/office/drawing/2014/main" id="{CA5B37D9-40CA-226A-2DBB-2A2D23094385}"/>
              </a:ext>
            </a:extLst>
          </p:cNvPr>
          <p:cNvSpPr txBox="1"/>
          <p:nvPr/>
        </p:nvSpPr>
        <p:spPr>
          <a:xfrm>
            <a:off x="3960326" y="3092119"/>
            <a:ext cx="776211"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F2A365"/>
                </a:solidFill>
                <a:latin typeface="Fira Sans Extra Condensed Medium"/>
                <a:ea typeface="Fira Sans Extra Condensed Medium"/>
                <a:cs typeface="Fira Sans Extra Condensed Medium"/>
                <a:sym typeface="Fira Sans Extra Condensed Medium"/>
              </a:rPr>
              <a:t>Ngày</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a:extLst>
              <a:ext uri="{FF2B5EF4-FFF2-40B4-BE49-F238E27FC236}">
                <a16:creationId xmlns:a16="http://schemas.microsoft.com/office/drawing/2014/main" id="{CDEC0C70-6A1E-D97E-B8C9-6DDDDF1B5161}"/>
              </a:ext>
            </a:extLst>
          </p:cNvPr>
          <p:cNvSpPr txBox="1"/>
          <p:nvPr/>
        </p:nvSpPr>
        <p:spPr>
          <a:xfrm>
            <a:off x="153765" y="2576290"/>
            <a:ext cx="3782440" cy="1088777"/>
          </a:xfrm>
          <a:prstGeom prst="rect">
            <a:avLst/>
          </a:prstGeom>
          <a:noFill/>
          <a:ln>
            <a:noFill/>
          </a:ln>
        </p:spPr>
        <p:txBody>
          <a:bodyPr spcFirstLastPara="1" wrap="square" lIns="91425" tIns="91425" rIns="91425" bIns="91425" anchor="t" anchorCtr="0">
            <a:noAutofit/>
          </a:bodyPr>
          <a:lstStyle/>
          <a:p>
            <a:pPr lvl="0">
              <a:spcBef>
                <a:spcPts val="600"/>
              </a:spcBef>
            </a:pPr>
            <a:r>
              <a:rPr lang="en-US" dirty="0" err="1"/>
              <a:t>Cập</a:t>
            </a:r>
            <a:r>
              <a:rPr lang="en-US" dirty="0"/>
              <a:t> </a:t>
            </a:r>
            <a:r>
              <a:rPr lang="en-US" dirty="0" err="1"/>
              <a:t>nhật</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ngày</a:t>
            </a:r>
            <a:r>
              <a:rPr lang="en-US" dirty="0"/>
              <a:t> </a:t>
            </a:r>
            <a:r>
              <a:rPr lang="en-US" dirty="0" err="1"/>
              <a:t>tháng</a:t>
            </a:r>
            <a:r>
              <a:rPr lang="en-US" dirty="0"/>
              <a:t> </a:t>
            </a:r>
            <a:r>
              <a:rPr lang="en-US" dirty="0" err="1"/>
              <a:t>năm</a:t>
            </a:r>
            <a:r>
              <a:rPr lang="en-US" dirty="0"/>
              <a:t> ở </a:t>
            </a:r>
            <a:r>
              <a:rPr lang="en-US" dirty="0" err="1"/>
              <a:t>trong</a:t>
            </a:r>
            <a:r>
              <a:rPr lang="en-US" dirty="0"/>
              <a:t> </a:t>
            </a:r>
            <a:r>
              <a:rPr lang="en-US" dirty="0" err="1"/>
              <a:t>hệ</a:t>
            </a:r>
            <a:r>
              <a:rPr lang="en-US" dirty="0"/>
              <a:t> </a:t>
            </a:r>
            <a:r>
              <a:rPr lang="en-US" dirty="0" err="1"/>
              <a:t>thống</a:t>
            </a:r>
            <a:r>
              <a:rPr lang="en-US" dirty="0"/>
              <a:t>.</a:t>
            </a:r>
            <a:endParaRPr lang="vi-VN" dirty="0"/>
          </a:p>
          <a:p>
            <a:pPr lvl="0">
              <a:spcBef>
                <a:spcPts val="600"/>
              </a:spcBef>
            </a:pPr>
            <a:r>
              <a:rPr lang="vi-VN" dirty="0"/>
              <a:t>Sử dụng chương trình date để thực hiện sửa ngày tháng năm ở trong hệ thống.</a:t>
            </a:r>
          </a:p>
        </p:txBody>
      </p:sp>
      <p:sp>
        <p:nvSpPr>
          <p:cNvPr id="1548" name="Google Shape;1548;p18">
            <a:extLst>
              <a:ext uri="{FF2B5EF4-FFF2-40B4-BE49-F238E27FC236}">
                <a16:creationId xmlns:a16="http://schemas.microsoft.com/office/drawing/2014/main" id="{A74DE354-3E79-C83F-C21D-C4DA97458377}"/>
              </a:ext>
            </a:extLst>
          </p:cNvPr>
          <p:cNvSpPr txBox="1"/>
          <p:nvPr/>
        </p:nvSpPr>
        <p:spPr>
          <a:xfrm>
            <a:off x="3985682" y="4158180"/>
            <a:ext cx="1206142"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222831"/>
                </a:solidFill>
                <a:latin typeface="Fira Sans Extra Condensed Medium"/>
                <a:ea typeface="Fira Sans Extra Condensed Medium"/>
                <a:cs typeface="Fira Sans Extra Condensed Medium"/>
                <a:sym typeface="Fira Sans Extra Condensed Medium"/>
              </a:rPr>
              <a:t>Tự động</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a:extLst>
              <a:ext uri="{FF2B5EF4-FFF2-40B4-BE49-F238E27FC236}">
                <a16:creationId xmlns:a16="http://schemas.microsoft.com/office/drawing/2014/main" id="{0F966FBA-8E4E-DA59-9DCA-51E7F7BA8DEA}"/>
              </a:ext>
            </a:extLst>
          </p:cNvPr>
          <p:cNvSpPr txBox="1"/>
          <p:nvPr/>
        </p:nvSpPr>
        <p:spPr>
          <a:xfrm>
            <a:off x="159896" y="3658942"/>
            <a:ext cx="3791935" cy="998475"/>
          </a:xfrm>
          <a:prstGeom prst="rect">
            <a:avLst/>
          </a:prstGeom>
          <a:noFill/>
          <a:ln>
            <a:noFill/>
          </a:ln>
        </p:spPr>
        <p:txBody>
          <a:bodyPr spcFirstLastPara="1" wrap="square" lIns="91425" tIns="91425" rIns="91425" bIns="91425" anchor="t" anchorCtr="0">
            <a:noAutofit/>
          </a:bodyPr>
          <a:lstStyle/>
          <a:p>
            <a:pPr>
              <a:lnSpc>
                <a:spcPct val="250000"/>
              </a:lnSpc>
            </a:pPr>
            <a:r>
              <a:rPr lang="en-US" dirty="0" err="1">
                <a:latin typeface="Arial" panose="020B0604020202020204" pitchFamily="34" charset="0"/>
                <a:ea typeface="Arial" panose="020B0604020202020204" pitchFamily="34" charset="0"/>
                <a:cs typeface="Arial" panose="020B0604020202020204" pitchFamily="34" charset="0"/>
              </a:rPr>
              <a:t>Tự</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động</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cập</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nhật</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lại</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thời</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gian</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của</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hệ</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thống</a:t>
            </a:r>
            <a:r>
              <a:rPr lang="en-US" dirty="0">
                <a:latin typeface="Arial" panose="020B0604020202020204" pitchFamily="34" charset="0"/>
                <a:ea typeface="Arial" panose="020B0604020202020204" pitchFamily="34" charset="0"/>
                <a:cs typeface="Arial" panose="020B0604020202020204" pitchFamily="34" charset="0"/>
              </a:rPr>
              <a:t>.</a:t>
            </a:r>
            <a:endParaRPr lang="en-US" dirty="0"/>
          </a:p>
          <a:p>
            <a:r>
              <a:rPr lang="vi-VN" dirty="0">
                <a:latin typeface="Arial" panose="020B0604020202020204" pitchFamily="34" charset="0"/>
                <a:ea typeface="Arial" panose="020B0604020202020204" pitchFamily="34" charset="0"/>
                <a:cs typeface="Arial" panose="020B0604020202020204" pitchFamily="34" charset="0"/>
              </a:rPr>
              <a:t>Sử dụng chương trình npdate để thực hiện tự động cập nhật lại thời gian của hệ thống.</a:t>
            </a:r>
            <a:endParaRPr lang="en-US" dirty="0"/>
          </a:p>
        </p:txBody>
      </p:sp>
      <p:grpSp>
        <p:nvGrpSpPr>
          <p:cNvPr id="52" name="Google Shape;1499;p18">
            <a:extLst>
              <a:ext uri="{FF2B5EF4-FFF2-40B4-BE49-F238E27FC236}">
                <a16:creationId xmlns:a16="http://schemas.microsoft.com/office/drawing/2014/main" id="{31B3C5A5-22D9-63FF-530A-47BF450B7CCC}"/>
              </a:ext>
            </a:extLst>
          </p:cNvPr>
          <p:cNvGrpSpPr/>
          <p:nvPr/>
        </p:nvGrpSpPr>
        <p:grpSpPr>
          <a:xfrm flipH="1">
            <a:off x="4664722" y="486760"/>
            <a:ext cx="2696546" cy="3958432"/>
            <a:chOff x="3049525" y="1569750"/>
            <a:chExt cx="1724425" cy="2292850"/>
          </a:xfrm>
        </p:grpSpPr>
        <p:sp>
          <p:nvSpPr>
            <p:cNvPr id="53" name="Google Shape;1500;p18">
              <a:extLst>
                <a:ext uri="{FF2B5EF4-FFF2-40B4-BE49-F238E27FC236}">
                  <a16:creationId xmlns:a16="http://schemas.microsoft.com/office/drawing/2014/main" id="{97E3DED7-CB3C-E9CE-F6E7-795F73274B23}"/>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F1595B87-82C7-B702-D698-AD3CEC2B00D0}"/>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54E9D38D-CCF0-188E-48FC-5175A0127F83}"/>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2B5EA1E0-7B9B-9EC6-FB6C-DDEE9E82023E}"/>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A1F8356C-7BFE-BD63-43EB-89CB716CEF3D}"/>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0D577C76-0C9B-35A6-D835-82EF46D9F2F5}"/>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04B55E1A-CD3E-A395-C186-33F6EE4480F0}"/>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16B13CC2-6ABE-3487-7036-E2C990BDF4C1}"/>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7F19B82A-B5CE-8BF6-6410-A898DEF4B952}"/>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B885583D-8C91-429C-F430-87BA81AC503C}"/>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AD234A0A-A192-A91D-15EC-AD1152E8054D}"/>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5A01534C-4FA4-90A6-2DD1-FC0905F996BA}"/>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F4B1B628-9574-3232-A12B-E38AE12269A6}"/>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C2A6EF9B-798F-62C9-B2D9-38DBC4C4F4AD}"/>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7CA157D6-47FB-C677-ABC1-E77E9FE4D032}"/>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10D9E68E-4B2D-F725-E403-D2EDA23E8240}"/>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14AF9AEB-027C-9CC9-CFAE-E7D8195AE80A}"/>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495BDF28-D7EC-9167-23D8-36860E0E0F3A}"/>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FDEB14DB-8484-B59D-CE32-5E3D193B73A5}"/>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5F1D9EC9-8D2C-9599-FF64-2D44D16D7CF5}"/>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96C15A10-4AAA-9EF0-FB3A-00F4AEED245C}"/>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2C7B4C25-2195-5658-C745-8DBC9A67684F}"/>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97281E63-5369-087F-3F1F-0DBD06AAA2AC}"/>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0138551E-3C8D-D414-E215-F5F18036583B}"/>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A0644DF5-0A7D-2F85-DE81-883A9023BC70}"/>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6FA26FD8-9AE3-E5AB-57AE-D0C281025DE9}"/>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502FAD93-41C8-9374-678A-E69674B7BFDB}"/>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1EC15ED4-8463-01F8-CB1B-B23EB2FF4DD2}"/>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3AC04FE1-598B-F389-3598-86DA6CD4CC65}"/>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24C06AC3-35E7-7A1E-83E4-83FBEAE6960F}"/>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80015C32-B732-C75C-4FE7-87F7F41582E1}"/>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D38E0356-966F-A4F9-9A39-57008E1C33AD}"/>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D03CBA44-6D24-1DB4-6487-14AA802B3D44}"/>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20985E02-DF9A-A3B2-555C-6076A8B64E5C}"/>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AB847EF6-9888-AA35-A6DF-1BDD630559B7}"/>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F25C176E-2EE1-9E04-8B7E-953DDB4C64DE}"/>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AB239E7B-87F5-9B05-D20B-C24A8B1BAC0D}"/>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924038E5-FBAF-7822-0662-A7ADF712E110}"/>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412CC35F-3CC5-43E7-A97B-4D72D190660B}"/>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EAF2B3F4-7B1E-AFC4-3F3B-040E6F65D4E7}"/>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202F4359-48F9-1EA1-89D6-C204779897FA}"/>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8322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472108" y="2074165"/>
            <a:ext cx="3680792" cy="160668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2. Lập trình C</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547545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1726</Words>
  <Application>Microsoft Office PowerPoint</Application>
  <PresentationFormat>On-screen Show (16:9)</PresentationFormat>
  <Paragraphs>192</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Barlow Light</vt:lpstr>
      <vt:lpstr>Fira Sans Extra Condensed Medium</vt:lpstr>
      <vt:lpstr>Roboto</vt:lpstr>
      <vt:lpstr>Fira Sans Medium</vt:lpstr>
      <vt:lpstr>Fira Sans Extra Condensed SemiBold</vt:lpstr>
      <vt:lpstr>Times New Roman</vt:lpstr>
      <vt:lpstr>Fira Sans</vt:lpstr>
      <vt:lpstr>Fira Sans SemiBold</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Nguyễn Mạnh Cao Anh</cp:lastModifiedBy>
  <cp:revision>89</cp:revision>
  <dcterms:modified xsi:type="dcterms:W3CDTF">2025-04-14T15:15:00Z</dcterms:modified>
</cp:coreProperties>
</file>