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75" r:id="rId3"/>
    <p:sldId id="305" r:id="rId4"/>
    <p:sldId id="263" r:id="rId5"/>
    <p:sldId id="269" r:id="rId6"/>
    <p:sldId id="260" r:id="rId7"/>
    <p:sldId id="307" r:id="rId8"/>
    <p:sldId id="308" r:id="rId9"/>
    <p:sldId id="306" r:id="rId10"/>
    <p:sldId id="258" r:id="rId11"/>
    <p:sldId id="290" r:id="rId12"/>
    <p:sldId id="291" r:id="rId13"/>
    <p:sldId id="292" r:id="rId14"/>
    <p:sldId id="273" r:id="rId15"/>
    <p:sldId id="293" r:id="rId16"/>
    <p:sldId id="294" r:id="rId17"/>
    <p:sldId id="295" r:id="rId18"/>
    <p:sldId id="264" r:id="rId19"/>
    <p:sldId id="259" r:id="rId20"/>
    <p:sldId id="296" r:id="rId21"/>
    <p:sldId id="297" r:id="rId22"/>
    <p:sldId id="298" r:id="rId23"/>
    <p:sldId id="299" r:id="rId24"/>
    <p:sldId id="300" r:id="rId25"/>
    <p:sldId id="302" r:id="rId26"/>
    <p:sldId id="270" r:id="rId27"/>
    <p:sldId id="303" r:id="rId28"/>
    <p:sldId id="304" r:id="rId29"/>
  </p:sldIdLst>
  <p:sldSz cx="9144000" cy="5143500" type="screen16x9"/>
  <p:notesSz cx="6858000" cy="9144000"/>
  <p:embeddedFontLst>
    <p:embeddedFont>
      <p:font typeface="Barlow Light" panose="00000400000000000000" pitchFamily="2" charset="0"/>
      <p:regular r:id="rId31"/>
      <p:italic r:id="rId32"/>
    </p:embeddedFont>
    <p:embeddedFont>
      <p:font typeface="Fira Sans" panose="020B0503050000020004" pitchFamily="34" charset="0"/>
      <p:regular r:id="rId33"/>
      <p:bold r:id="rId34"/>
      <p:italic r:id="rId35"/>
      <p:boldItalic r:id="rId36"/>
    </p:embeddedFont>
    <p:embeddedFont>
      <p:font typeface="Fira Sans Extra Condensed Medium" panose="020B0604020202020204" charset="0"/>
      <p:regular r:id="rId37"/>
      <p:bold r:id="rId38"/>
      <p:italic r:id="rId39"/>
      <p:boldItalic r:id="rId40"/>
    </p:embeddedFont>
    <p:embeddedFont>
      <p:font typeface="Fira Sans Extra Condensed SemiBold" panose="020B0604020202020204" charset="0"/>
      <p:regular r:id="rId41"/>
      <p:bold r:id="rId42"/>
      <p:italic r:id="rId43"/>
      <p:boldItalic r:id="rId44"/>
    </p:embeddedFont>
    <p:embeddedFont>
      <p:font typeface="Fira Sans Medium" panose="020B0603050000020004" pitchFamily="34" charset="0"/>
      <p:regular r:id="rId45"/>
      <p:bold r:id="rId46"/>
      <p:italic r:id="rId47"/>
      <p:boldItalic r:id="rId48"/>
    </p:embeddedFont>
    <p:embeddedFont>
      <p:font typeface="Fira Sans SemiBold" panose="020B0603050000020004" pitchFamily="34" charset="0"/>
      <p:regular r:id="rId49"/>
      <p:bold r:id="rId50"/>
      <p:italic r:id="rId51"/>
      <p:boldItalic r:id="rId52"/>
    </p:embeddedFont>
    <p:embeddedFont>
      <p:font typeface="Roboto" panose="02000000000000000000" pitchFamily="2"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4660"/>
  </p:normalViewPr>
  <p:slideViewPr>
    <p:cSldViewPr snapToGrid="0">
      <p:cViewPr varScale="1">
        <p:scale>
          <a:sx n="150" d="100"/>
          <a:sy n="150" d="100"/>
        </p:scale>
        <p:origin x="450" y="108"/>
      </p:cViewPr>
      <p:guideLst>
        <p:guide orient="horz" pos="259"/>
        <p:guide pos="288"/>
        <p:guide pos="5472"/>
        <p:guide orient="horz" pos="2984"/>
        <p:guide orient="horz" pos="50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font" Target="fonts/font2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54"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font" Target="fonts/font23.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font" Target="fonts/font26.fntdata"/><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71256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748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9"/>
        <p:cNvGrpSpPr/>
        <p:nvPr/>
      </p:nvGrpSpPr>
      <p:grpSpPr>
        <a:xfrm>
          <a:off x="0" y="0"/>
          <a:ext cx="0" cy="0"/>
          <a:chOff x="0" y="0"/>
          <a:chExt cx="0" cy="0"/>
        </a:xfrm>
      </p:grpSpPr>
      <p:sp>
        <p:nvSpPr>
          <p:cNvPr id="1470" name="Google Shape;1470;g9026751953_0_1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1" name="Google Shape;1471;g9026751953_0_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2555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92a1ad2113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92a1ad2113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764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7"/>
        <p:cNvGrpSpPr/>
        <p:nvPr/>
      </p:nvGrpSpPr>
      <p:grpSpPr>
        <a:xfrm>
          <a:off x="0" y="0"/>
          <a:ext cx="0" cy="0"/>
          <a:chOff x="0" y="0"/>
          <a:chExt cx="0" cy="0"/>
        </a:xfrm>
      </p:grpSpPr>
      <p:sp>
        <p:nvSpPr>
          <p:cNvPr id="1688" name="Google Shape;1688;g929290261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9" name="Google Shape;1689;g929290261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9026751953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9026751953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9"/>
        <p:cNvGrpSpPr/>
        <p:nvPr/>
      </p:nvGrpSpPr>
      <p:grpSpPr>
        <a:xfrm>
          <a:off x="0" y="0"/>
          <a:ext cx="0" cy="0"/>
          <a:chOff x="0" y="0"/>
          <a:chExt cx="0" cy="0"/>
        </a:xfrm>
      </p:grpSpPr>
      <p:sp>
        <p:nvSpPr>
          <p:cNvPr id="2830" name="Google Shape;2830;g92a1ad2113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1" name="Google Shape;2831;g92a1ad2113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929290261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929290261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802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9"/>
        <p:cNvGrpSpPr/>
        <p:nvPr/>
      </p:nvGrpSpPr>
      <p:grpSpPr>
        <a:xfrm>
          <a:off x="0" y="0"/>
          <a:ext cx="0" cy="0"/>
          <a:chOff x="0" y="0"/>
          <a:chExt cx="0" cy="0"/>
        </a:xfrm>
      </p:grpSpPr>
      <p:sp>
        <p:nvSpPr>
          <p:cNvPr id="1470" name="Google Shape;1470;g9026751953_0_1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1" name="Google Shape;1471;g9026751953_0_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8672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0037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g929290261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8" name="Google Shape;2318;g929290261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0363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6141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150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929290261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929290261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929290261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929290261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9"/>
        <p:cNvGrpSpPr/>
        <p:nvPr/>
      </p:nvGrpSpPr>
      <p:grpSpPr>
        <a:xfrm>
          <a:off x="0" y="0"/>
          <a:ext cx="0" cy="0"/>
          <a:chOff x="0" y="0"/>
          <a:chExt cx="0" cy="0"/>
        </a:xfrm>
      </p:grpSpPr>
      <p:sp>
        <p:nvSpPr>
          <p:cNvPr id="1470" name="Google Shape;1470;g9026751953_0_1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1" name="Google Shape;1471;g9026751953_0_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a:extLst>
            <a:ext uri="{FF2B5EF4-FFF2-40B4-BE49-F238E27FC236}">
              <a16:creationId xmlns:a16="http://schemas.microsoft.com/office/drawing/2014/main" id="{CDC7A4A3-64F9-7CBD-A90F-28251FADE3B4}"/>
            </a:ext>
          </a:extLst>
        </p:cNvPr>
        <p:cNvGrpSpPr/>
        <p:nvPr/>
      </p:nvGrpSpPr>
      <p:grpSpPr>
        <a:xfrm>
          <a:off x="0" y="0"/>
          <a:ext cx="0" cy="0"/>
          <a:chOff x="0" y="0"/>
          <a:chExt cx="0" cy="0"/>
        </a:xfrm>
      </p:grpSpPr>
      <p:sp>
        <p:nvSpPr>
          <p:cNvPr id="1496" name="Google Shape;1496;g9026751953_0_1277:notes">
            <a:extLst>
              <a:ext uri="{FF2B5EF4-FFF2-40B4-BE49-F238E27FC236}">
                <a16:creationId xmlns:a16="http://schemas.microsoft.com/office/drawing/2014/main" id="{6D9D5AF0-5DBC-6BF5-3DB8-76CE0FB5F3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a:extLst>
              <a:ext uri="{FF2B5EF4-FFF2-40B4-BE49-F238E27FC236}">
                <a16:creationId xmlns:a16="http://schemas.microsoft.com/office/drawing/2014/main" id="{DDB66928-0B6E-292B-31DF-D8A60D34A6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262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a:extLst>
            <a:ext uri="{FF2B5EF4-FFF2-40B4-BE49-F238E27FC236}">
              <a16:creationId xmlns:a16="http://schemas.microsoft.com/office/drawing/2014/main" id="{40EC03BA-F74A-3C6D-CA15-A70FB725502B}"/>
            </a:ext>
          </a:extLst>
        </p:cNvPr>
        <p:cNvGrpSpPr/>
        <p:nvPr/>
      </p:nvGrpSpPr>
      <p:grpSpPr>
        <a:xfrm>
          <a:off x="0" y="0"/>
          <a:ext cx="0" cy="0"/>
          <a:chOff x="0" y="0"/>
          <a:chExt cx="0" cy="0"/>
        </a:xfrm>
      </p:grpSpPr>
      <p:sp>
        <p:nvSpPr>
          <p:cNvPr id="1496" name="Google Shape;1496;g9026751953_0_1277:notes">
            <a:extLst>
              <a:ext uri="{FF2B5EF4-FFF2-40B4-BE49-F238E27FC236}">
                <a16:creationId xmlns:a16="http://schemas.microsoft.com/office/drawing/2014/main" id="{DFA3EFE3-F1F5-2909-0FEA-6E99686F36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a:extLst>
              <a:ext uri="{FF2B5EF4-FFF2-40B4-BE49-F238E27FC236}">
                <a16:creationId xmlns:a16="http://schemas.microsoft.com/office/drawing/2014/main" id="{7A260BB9-D597-9BA9-15A5-04901EDA45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0267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50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070350" y="641350"/>
            <a:ext cx="4630297" cy="341348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3"/>
          <p:cNvSpPr txBox="1"/>
          <p:nvPr/>
        </p:nvSpPr>
        <p:spPr>
          <a:xfrm>
            <a:off x="344612" y="773462"/>
            <a:ext cx="2356963" cy="100909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6000" dirty="0">
                <a:solidFill>
                  <a:schemeClr val="accent1">
                    <a:lumMod val="75000"/>
                  </a:schemeClr>
                </a:solidFill>
                <a:highlight>
                  <a:srgbClr val="FFFFFF"/>
                </a:highlight>
                <a:latin typeface="Fira Sans Extra Condensed SemiBold"/>
                <a:ea typeface="Fira Sans Extra Condensed SemiBold"/>
                <a:cs typeface="Fira Sans Extra Condensed SemiBold"/>
                <a:sym typeface="Fira Sans Extra Condensed SemiBold"/>
              </a:rPr>
              <a:t>Nhóm 3</a:t>
            </a:r>
            <a:endParaRPr sz="6000" dirty="0">
              <a:solidFill>
                <a:schemeClr val="accent1">
                  <a:lumMod val="75000"/>
                </a:schemeClr>
              </a:solidFill>
              <a:highlight>
                <a:srgbClr val="FFFFFF"/>
              </a:highlight>
              <a:latin typeface="Fira Sans Extra Condensed SemiBold"/>
              <a:ea typeface="Fira Sans Extra Condensed SemiBold"/>
              <a:cs typeface="Fira Sans Extra Condensed SemiBold"/>
              <a:sym typeface="Fira Sans Extra Condensed SemiBold"/>
            </a:endParaRPr>
          </a:p>
        </p:txBody>
      </p:sp>
      <p:sp>
        <p:nvSpPr>
          <p:cNvPr id="165" name="Google Shape;165;p13"/>
          <p:cNvSpPr txBox="1"/>
          <p:nvPr/>
        </p:nvSpPr>
        <p:spPr>
          <a:xfrm>
            <a:off x="344612" y="2571750"/>
            <a:ext cx="3611685" cy="136465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Roboto"/>
                <a:ea typeface="Roboto"/>
                <a:cs typeface="Roboto"/>
                <a:sym typeface="Roboto"/>
              </a:rPr>
              <a:t>Nguyễn </a:t>
            </a:r>
            <a:r>
              <a:rPr lang="en-US" sz="1600" dirty="0" err="1">
                <a:latin typeface="Roboto"/>
                <a:ea typeface="Roboto"/>
                <a:cs typeface="Roboto"/>
                <a:sym typeface="Roboto"/>
              </a:rPr>
              <a:t>Mạnh</a:t>
            </a:r>
            <a:r>
              <a:rPr lang="en-US" sz="1600" dirty="0">
                <a:latin typeface="Roboto"/>
                <a:ea typeface="Roboto"/>
                <a:cs typeface="Roboto"/>
                <a:sym typeface="Roboto"/>
              </a:rPr>
              <a:t> Cao Anh – CT060102</a:t>
            </a:r>
          </a:p>
          <a:p>
            <a:pPr marL="0" lvl="0" indent="0" algn="l" rtl="0">
              <a:spcBef>
                <a:spcPts val="0"/>
              </a:spcBef>
              <a:spcAft>
                <a:spcPts val="0"/>
              </a:spcAft>
              <a:buNone/>
            </a:pPr>
            <a:r>
              <a:rPr lang="en-US" sz="1600" dirty="0">
                <a:latin typeface="Roboto"/>
                <a:ea typeface="Roboto"/>
                <a:cs typeface="Roboto"/>
                <a:sym typeface="Roboto"/>
              </a:rPr>
              <a:t>Lê </a:t>
            </a:r>
            <a:r>
              <a:rPr lang="en-US" sz="1600" dirty="0" err="1">
                <a:latin typeface="Roboto"/>
                <a:ea typeface="Roboto"/>
                <a:cs typeface="Roboto"/>
                <a:sym typeface="Roboto"/>
              </a:rPr>
              <a:t>Công</a:t>
            </a:r>
            <a:r>
              <a:rPr lang="en-US" sz="1600" dirty="0">
                <a:latin typeface="Roboto"/>
                <a:ea typeface="Roboto"/>
                <a:cs typeface="Roboto"/>
                <a:sym typeface="Roboto"/>
              </a:rPr>
              <a:t> </a:t>
            </a:r>
            <a:r>
              <a:rPr lang="en-US" sz="1600" dirty="0" err="1">
                <a:latin typeface="Roboto"/>
                <a:ea typeface="Roboto"/>
                <a:cs typeface="Roboto"/>
                <a:sym typeface="Roboto"/>
              </a:rPr>
              <a:t>Bảo</a:t>
            </a:r>
            <a:r>
              <a:rPr lang="en-US" sz="1600" dirty="0">
                <a:latin typeface="Roboto"/>
                <a:ea typeface="Roboto"/>
                <a:cs typeface="Roboto"/>
                <a:sym typeface="Roboto"/>
              </a:rPr>
              <a:t> </a:t>
            </a:r>
            <a:r>
              <a:rPr lang="en-US" sz="1600" dirty="0" err="1">
                <a:latin typeface="Roboto"/>
                <a:ea typeface="Roboto"/>
                <a:cs typeface="Roboto"/>
                <a:sym typeface="Roboto"/>
              </a:rPr>
              <a:t>Ngọc</a:t>
            </a:r>
            <a:r>
              <a:rPr lang="en-US" sz="1600" dirty="0">
                <a:latin typeface="Roboto"/>
                <a:ea typeface="Roboto"/>
                <a:cs typeface="Roboto"/>
                <a:sym typeface="Roboto"/>
              </a:rPr>
              <a:t> – CT060129</a:t>
            </a:r>
          </a:p>
          <a:p>
            <a:pPr marL="0" lvl="0" indent="0" algn="l" rtl="0">
              <a:spcBef>
                <a:spcPts val="0"/>
              </a:spcBef>
              <a:spcAft>
                <a:spcPts val="0"/>
              </a:spcAft>
              <a:buNone/>
            </a:pPr>
            <a:r>
              <a:rPr lang="en-US" sz="1600" dirty="0">
                <a:latin typeface="Roboto"/>
                <a:ea typeface="Roboto"/>
                <a:cs typeface="Roboto"/>
                <a:sym typeface="Roboto"/>
              </a:rPr>
              <a:t>Nguyễn Đăng Tú – CT060142</a:t>
            </a:r>
          </a:p>
        </p:txBody>
      </p:sp>
      <p:sp>
        <p:nvSpPr>
          <p:cNvPr id="3" name="TextBox 2">
            <a:extLst>
              <a:ext uri="{FF2B5EF4-FFF2-40B4-BE49-F238E27FC236}">
                <a16:creationId xmlns:a16="http://schemas.microsoft.com/office/drawing/2014/main" id="{50C0C263-6AE9-4D52-9D3C-98B22228D8A7}"/>
              </a:ext>
            </a:extLst>
          </p:cNvPr>
          <p:cNvSpPr txBox="1"/>
          <p:nvPr/>
        </p:nvSpPr>
        <p:spPr>
          <a:xfrm>
            <a:off x="344612" y="3712038"/>
            <a:ext cx="3178450" cy="338554"/>
          </a:xfrm>
          <a:prstGeom prst="rect">
            <a:avLst/>
          </a:prstGeom>
          <a:noFill/>
        </p:spPr>
        <p:txBody>
          <a:bodyPr wrap="square" rtlCol="0">
            <a:spAutoFit/>
          </a:bodyPr>
          <a:lstStyle/>
          <a:p>
            <a:r>
              <a:rPr lang="en-US" sz="1600" b="1" dirty="0"/>
              <a:t>GVHD: </a:t>
            </a:r>
            <a:r>
              <a:rPr lang="en-US" sz="1600" b="1" dirty="0" err="1"/>
              <a:t>ThS</a:t>
            </a:r>
            <a:r>
              <a:rPr lang="en-US" sz="1600" b="1" dirty="0"/>
              <a:t>. </a:t>
            </a:r>
            <a:r>
              <a:rPr lang="en-US" sz="1600" b="1" dirty="0" err="1"/>
              <a:t>Phạm</a:t>
            </a:r>
            <a:r>
              <a:rPr lang="en-US" sz="1600" b="1" dirty="0"/>
              <a:t> </a:t>
            </a:r>
            <a:r>
              <a:rPr lang="en-US" sz="1600" b="1" dirty="0" err="1"/>
              <a:t>Văn</a:t>
            </a:r>
            <a:r>
              <a:rPr lang="en-US" sz="1600" b="1" dirty="0"/>
              <a:t> </a:t>
            </a:r>
            <a:r>
              <a:rPr lang="en-US" sz="1600" b="1" dirty="0" err="1"/>
              <a:t>Hưởng</a:t>
            </a:r>
            <a:endParaRPr lang="en-US" sz="1600" b="1" dirty="0"/>
          </a:p>
        </p:txBody>
      </p:sp>
      <p:sp>
        <p:nvSpPr>
          <p:cNvPr id="4" name="Google Shape;164;p13">
            <a:extLst>
              <a:ext uri="{FF2B5EF4-FFF2-40B4-BE49-F238E27FC236}">
                <a16:creationId xmlns:a16="http://schemas.microsoft.com/office/drawing/2014/main" id="{504A28EF-CA7B-259A-4274-EEA854781594}"/>
              </a:ext>
            </a:extLst>
          </p:cNvPr>
          <p:cNvSpPr txBox="1"/>
          <p:nvPr/>
        </p:nvSpPr>
        <p:spPr>
          <a:xfrm>
            <a:off x="344612" y="1782554"/>
            <a:ext cx="1749163" cy="81799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vi-VN" sz="3600" dirty="0">
                <a:solidFill>
                  <a:schemeClr val="accent1">
                    <a:lumMod val="75000"/>
                  </a:schemeClr>
                </a:solidFill>
                <a:highlight>
                  <a:srgbClr val="FFFFFF"/>
                </a:highlight>
                <a:latin typeface="Fira Sans Extra Condensed SemiBold"/>
                <a:ea typeface="Fira Sans Extra Condensed SemiBold"/>
                <a:cs typeface="Fira Sans Extra Condensed SemiBold"/>
                <a:sym typeface="Fira Sans Extra Condensed SemiBold"/>
              </a:rPr>
              <a:t>Đề tài 24</a:t>
            </a:r>
            <a:endParaRPr sz="3600" dirty="0">
              <a:solidFill>
                <a:schemeClr val="accent1">
                  <a:lumMod val="75000"/>
                </a:schemeClr>
              </a:solidFill>
              <a:highlight>
                <a:srgbClr val="FFFFFF"/>
              </a:highlight>
              <a:latin typeface="Fira Sans Extra Condensed SemiBold"/>
              <a:ea typeface="Fira Sans Extra Condensed SemiBold"/>
              <a:cs typeface="Fira Sans Extra Condensed SemiBold"/>
              <a:sym typeface="Fira Sans Extra Condensed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14" name="Google Shape;320;p15">
            <a:extLst>
              <a:ext uri="{FF2B5EF4-FFF2-40B4-BE49-F238E27FC236}">
                <a16:creationId xmlns:a16="http://schemas.microsoft.com/office/drawing/2014/main" id="{DF31AE97-1E96-A85A-5549-2E2E5EC644B1}"/>
              </a:ext>
            </a:extLst>
          </p:cNvPr>
          <p:cNvSpPr/>
          <p:nvPr/>
        </p:nvSpPr>
        <p:spPr>
          <a:xfrm>
            <a:off x="5290122" y="1084931"/>
            <a:ext cx="2781375" cy="739440"/>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15"/>
          <p:cNvGrpSpPr/>
          <p:nvPr/>
        </p:nvGrpSpPr>
        <p:grpSpPr>
          <a:xfrm>
            <a:off x="414986" y="1080815"/>
            <a:ext cx="8097989" cy="3751195"/>
            <a:chOff x="713150" y="1328368"/>
            <a:chExt cx="6229702" cy="2885757"/>
          </a:xfrm>
        </p:grpSpPr>
        <p:sp>
          <p:nvSpPr>
            <p:cNvPr id="318" name="Google Shape;318;p15"/>
            <p:cNvSpPr/>
            <p:nvPr/>
          </p:nvSpPr>
          <p:spPr>
            <a:xfrm>
              <a:off x="4760735" y="2115926"/>
              <a:ext cx="2139684" cy="568844"/>
            </a:xfrm>
            <a:custGeom>
              <a:avLst/>
              <a:gdLst/>
              <a:ahLst/>
              <a:cxnLst/>
              <a:rect l="l" t="t" r="r" b="b"/>
              <a:pathLst>
                <a:path w="107264" h="28997" extrusionOk="0">
                  <a:moveTo>
                    <a:pt x="52173" y="0"/>
                  </a:moveTo>
                  <a:cubicBezTo>
                    <a:pt x="28601" y="0"/>
                    <a:pt x="4999" y="635"/>
                    <a:pt x="3325" y="2293"/>
                  </a:cubicBezTo>
                  <a:cubicBezTo>
                    <a:pt x="0" y="5618"/>
                    <a:pt x="5162" y="27374"/>
                    <a:pt x="6936" y="27913"/>
                  </a:cubicBezTo>
                  <a:cubicBezTo>
                    <a:pt x="9502" y="28707"/>
                    <a:pt x="23688" y="28997"/>
                    <a:pt x="40484" y="28997"/>
                  </a:cubicBezTo>
                  <a:cubicBezTo>
                    <a:pt x="67222" y="28997"/>
                    <a:pt x="100574" y="28262"/>
                    <a:pt x="104191" y="27659"/>
                  </a:cubicBezTo>
                  <a:cubicBezTo>
                    <a:pt x="107263" y="27153"/>
                    <a:pt x="103431" y="3338"/>
                    <a:pt x="100866" y="1532"/>
                  </a:cubicBezTo>
                  <a:cubicBezTo>
                    <a:pt x="99580" y="643"/>
                    <a:pt x="75891" y="0"/>
                    <a:pt x="5217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6519000" y="2137601"/>
              <a:ext cx="391057" cy="539889"/>
            </a:xfrm>
            <a:custGeom>
              <a:avLst/>
              <a:gdLst/>
              <a:ahLst/>
              <a:cxnLst/>
              <a:rect l="l" t="t" r="r" b="b"/>
              <a:pathLst>
                <a:path w="19604" h="27521" extrusionOk="0">
                  <a:moveTo>
                    <a:pt x="8392" y="0"/>
                  </a:moveTo>
                  <a:cubicBezTo>
                    <a:pt x="6682" y="6113"/>
                    <a:pt x="4371" y="22137"/>
                    <a:pt x="0" y="27521"/>
                  </a:cubicBezTo>
                  <a:cubicBezTo>
                    <a:pt x="8551" y="27299"/>
                    <a:pt x="14916" y="26982"/>
                    <a:pt x="16531" y="26729"/>
                  </a:cubicBezTo>
                  <a:cubicBezTo>
                    <a:pt x="19603" y="26222"/>
                    <a:pt x="15771" y="2439"/>
                    <a:pt x="13206" y="665"/>
                  </a:cubicBezTo>
                  <a:cubicBezTo>
                    <a:pt x="12858" y="412"/>
                    <a:pt x="11116" y="190"/>
                    <a:pt x="8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4490975" y="1328368"/>
              <a:ext cx="2139684" cy="568844"/>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15"/>
            <p:cNvSpPr/>
            <p:nvPr/>
          </p:nvSpPr>
          <p:spPr>
            <a:xfrm>
              <a:off x="4793530" y="2875358"/>
              <a:ext cx="2139684" cy="56880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6551795" y="2896534"/>
              <a:ext cx="391057" cy="540516"/>
            </a:xfrm>
            <a:custGeom>
              <a:avLst/>
              <a:gdLst/>
              <a:ahLst/>
              <a:cxnLst/>
              <a:rect l="l" t="t" r="r" b="b"/>
              <a:pathLst>
                <a:path w="19604" h="27553" extrusionOk="0">
                  <a:moveTo>
                    <a:pt x="8393" y="1"/>
                  </a:moveTo>
                  <a:cubicBezTo>
                    <a:pt x="6683" y="6113"/>
                    <a:pt x="4371" y="22137"/>
                    <a:pt x="1" y="27553"/>
                  </a:cubicBezTo>
                  <a:cubicBezTo>
                    <a:pt x="8551" y="27299"/>
                    <a:pt x="14917" y="27014"/>
                    <a:pt x="16532" y="26729"/>
                  </a:cubicBezTo>
                  <a:cubicBezTo>
                    <a:pt x="19604" y="26222"/>
                    <a:pt x="15772" y="2471"/>
                    <a:pt x="13207" y="697"/>
                  </a:cubicBezTo>
                  <a:cubicBezTo>
                    <a:pt x="12858" y="444"/>
                    <a:pt x="11117"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4030522" y="1432180"/>
              <a:ext cx="387905" cy="381479"/>
            </a:xfrm>
            <a:custGeom>
              <a:avLst/>
              <a:gdLst/>
              <a:ahLst/>
              <a:cxnLst/>
              <a:rect l="l" t="t" r="r" b="b"/>
              <a:pathLst>
                <a:path w="19446" h="19446" extrusionOk="0">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4149101" y="1575479"/>
              <a:ext cx="70775" cy="93830"/>
            </a:xfrm>
            <a:custGeom>
              <a:avLst/>
              <a:gdLst/>
              <a:ahLst/>
              <a:cxnLst/>
              <a:rect l="l" t="t" r="r" b="b"/>
              <a:pathLst>
                <a:path w="3548" h="4783" extrusionOk="0">
                  <a:moveTo>
                    <a:pt x="665" y="1"/>
                  </a:moveTo>
                  <a:cubicBezTo>
                    <a:pt x="412" y="381"/>
                    <a:pt x="222" y="792"/>
                    <a:pt x="190" y="1267"/>
                  </a:cubicBezTo>
                  <a:cubicBezTo>
                    <a:pt x="0" y="2724"/>
                    <a:pt x="1140" y="4149"/>
                    <a:pt x="2819" y="4783"/>
                  </a:cubicBezTo>
                  <a:cubicBezTo>
                    <a:pt x="3294" y="4149"/>
                    <a:pt x="3547" y="3421"/>
                    <a:pt x="3452" y="2661"/>
                  </a:cubicBezTo>
                  <a:cubicBezTo>
                    <a:pt x="3294" y="1362"/>
                    <a:pt x="2186" y="349"/>
                    <a:pt x="66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15"/>
            <p:cNvSpPr/>
            <p:nvPr/>
          </p:nvSpPr>
          <p:spPr>
            <a:xfrm>
              <a:off x="4306577" y="2989825"/>
              <a:ext cx="387288" cy="381479"/>
            </a:xfrm>
            <a:custGeom>
              <a:avLst/>
              <a:gdLst/>
              <a:ahLst/>
              <a:cxnLst/>
              <a:rect l="l" t="t" r="r" b="b"/>
              <a:pathLst>
                <a:path w="19415" h="19446" extrusionOk="0">
                  <a:moveTo>
                    <a:pt x="9723" y="1"/>
                  </a:moveTo>
                  <a:cubicBezTo>
                    <a:pt x="4340" y="1"/>
                    <a:pt x="1" y="4371"/>
                    <a:pt x="1" y="9723"/>
                  </a:cubicBezTo>
                  <a:cubicBezTo>
                    <a:pt x="1" y="15075"/>
                    <a:pt x="4340" y="19445"/>
                    <a:pt x="9723" y="19445"/>
                  </a:cubicBezTo>
                  <a:cubicBezTo>
                    <a:pt x="15075" y="19445"/>
                    <a:pt x="19414" y="15075"/>
                    <a:pt x="19414" y="9723"/>
                  </a:cubicBezTo>
                  <a:cubicBezTo>
                    <a:pt x="19414"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5"/>
            <p:cNvSpPr/>
            <p:nvPr/>
          </p:nvSpPr>
          <p:spPr>
            <a:xfrm>
              <a:off x="4366537" y="3094798"/>
              <a:ext cx="185116" cy="232896"/>
            </a:xfrm>
            <a:custGeom>
              <a:avLst/>
              <a:gdLst/>
              <a:ahLst/>
              <a:cxnLst/>
              <a:rect l="l" t="t" r="r" b="b"/>
              <a:pathLst>
                <a:path w="9280" h="11872" extrusionOk="0">
                  <a:moveTo>
                    <a:pt x="5062" y="1"/>
                  </a:moveTo>
                  <a:cubicBezTo>
                    <a:pt x="4809" y="1"/>
                    <a:pt x="4565" y="17"/>
                    <a:pt x="4340" y="45"/>
                  </a:cubicBezTo>
                  <a:cubicBezTo>
                    <a:pt x="2534" y="235"/>
                    <a:pt x="1521" y="1470"/>
                    <a:pt x="1331" y="2547"/>
                  </a:cubicBezTo>
                  <a:cubicBezTo>
                    <a:pt x="1331" y="2547"/>
                    <a:pt x="1331" y="4510"/>
                    <a:pt x="1046" y="4922"/>
                  </a:cubicBezTo>
                  <a:cubicBezTo>
                    <a:pt x="793" y="5334"/>
                    <a:pt x="1" y="6506"/>
                    <a:pt x="349" y="6696"/>
                  </a:cubicBezTo>
                  <a:cubicBezTo>
                    <a:pt x="465" y="6763"/>
                    <a:pt x="630" y="6787"/>
                    <a:pt x="805" y="6787"/>
                  </a:cubicBezTo>
                  <a:cubicBezTo>
                    <a:pt x="1203" y="6787"/>
                    <a:pt x="1648" y="6664"/>
                    <a:pt x="1648" y="6664"/>
                  </a:cubicBezTo>
                  <a:lnTo>
                    <a:pt x="1648" y="6664"/>
                  </a:lnTo>
                  <a:cubicBezTo>
                    <a:pt x="1648" y="6664"/>
                    <a:pt x="1426" y="8437"/>
                    <a:pt x="2313" y="8659"/>
                  </a:cubicBezTo>
                  <a:cubicBezTo>
                    <a:pt x="3231" y="8849"/>
                    <a:pt x="3801" y="8912"/>
                    <a:pt x="3801" y="8912"/>
                  </a:cubicBezTo>
                  <a:lnTo>
                    <a:pt x="3801" y="11509"/>
                  </a:lnTo>
                  <a:cubicBezTo>
                    <a:pt x="3801" y="11509"/>
                    <a:pt x="4579" y="11871"/>
                    <a:pt x="5584" y="11871"/>
                  </a:cubicBezTo>
                  <a:cubicBezTo>
                    <a:pt x="6124" y="11871"/>
                    <a:pt x="6730" y="11767"/>
                    <a:pt x="7316" y="11446"/>
                  </a:cubicBezTo>
                  <a:lnTo>
                    <a:pt x="7221" y="8659"/>
                  </a:lnTo>
                  <a:cubicBezTo>
                    <a:pt x="7221" y="8659"/>
                    <a:pt x="9280" y="8026"/>
                    <a:pt x="9185" y="4510"/>
                  </a:cubicBezTo>
                  <a:cubicBezTo>
                    <a:pt x="9102" y="825"/>
                    <a:pt x="6837" y="1"/>
                    <a:pt x="50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5"/>
            <p:cNvSpPr/>
            <p:nvPr/>
          </p:nvSpPr>
          <p:spPr>
            <a:xfrm>
              <a:off x="4395560" y="3118875"/>
              <a:ext cx="116894" cy="66502"/>
            </a:xfrm>
            <a:custGeom>
              <a:avLst/>
              <a:gdLst/>
              <a:ahLst/>
              <a:cxnLst/>
              <a:rect l="l" t="t" r="r" b="b"/>
              <a:pathLst>
                <a:path w="5860" h="3390" extrusionOk="0">
                  <a:moveTo>
                    <a:pt x="2845" y="0"/>
                  </a:moveTo>
                  <a:cubicBezTo>
                    <a:pt x="2561" y="0"/>
                    <a:pt x="731" y="54"/>
                    <a:pt x="381" y="1426"/>
                  </a:cubicBezTo>
                  <a:cubicBezTo>
                    <a:pt x="1" y="2882"/>
                    <a:pt x="1394" y="3389"/>
                    <a:pt x="2883" y="3389"/>
                  </a:cubicBezTo>
                  <a:cubicBezTo>
                    <a:pt x="4529" y="3389"/>
                    <a:pt x="5860" y="3041"/>
                    <a:pt x="5860" y="2186"/>
                  </a:cubicBezTo>
                  <a:cubicBezTo>
                    <a:pt x="5860" y="1046"/>
                    <a:pt x="5575" y="32"/>
                    <a:pt x="2883" y="1"/>
                  </a:cubicBezTo>
                  <a:cubicBezTo>
                    <a:pt x="2883" y="1"/>
                    <a:pt x="2870" y="0"/>
                    <a:pt x="284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a:off x="4279647" y="2274857"/>
              <a:ext cx="387288" cy="380851"/>
            </a:xfrm>
            <a:custGeom>
              <a:avLst/>
              <a:gdLst/>
              <a:ahLst/>
              <a:cxnLst/>
              <a:rect l="l" t="t" r="r" b="b"/>
              <a:pathLst>
                <a:path w="19415" h="19414" extrusionOk="0">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5"/>
            <p:cNvSpPr/>
            <p:nvPr/>
          </p:nvSpPr>
          <p:spPr>
            <a:xfrm>
              <a:off x="4329545" y="2442585"/>
              <a:ext cx="159861" cy="157194"/>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15"/>
            <p:cNvSpPr/>
            <p:nvPr/>
          </p:nvSpPr>
          <p:spPr>
            <a:xfrm>
              <a:off x="4489886" y="2324591"/>
              <a:ext cx="132673" cy="130475"/>
            </a:xfrm>
            <a:custGeom>
              <a:avLst/>
              <a:gdLst/>
              <a:ahLst/>
              <a:cxnLst/>
              <a:rect l="l" t="t" r="r" b="b"/>
              <a:pathLst>
                <a:path w="6651" h="6651" extrusionOk="0">
                  <a:moveTo>
                    <a:pt x="3325" y="1932"/>
                  </a:moveTo>
                  <a:cubicBezTo>
                    <a:pt x="4085" y="1932"/>
                    <a:pt x="4719" y="2566"/>
                    <a:pt x="4719" y="3326"/>
                  </a:cubicBezTo>
                  <a:cubicBezTo>
                    <a:pt x="4719" y="4117"/>
                    <a:pt x="4085" y="4719"/>
                    <a:pt x="3325" y="4719"/>
                  </a:cubicBezTo>
                  <a:cubicBezTo>
                    <a:pt x="2534" y="4719"/>
                    <a:pt x="1932" y="4117"/>
                    <a:pt x="1932" y="3326"/>
                  </a:cubicBezTo>
                  <a:cubicBezTo>
                    <a:pt x="1932" y="2566"/>
                    <a:pt x="2534" y="1932"/>
                    <a:pt x="3325" y="1932"/>
                  </a:cubicBezTo>
                  <a:close/>
                  <a:moveTo>
                    <a:pt x="3104" y="0"/>
                  </a:moveTo>
                  <a:cubicBezTo>
                    <a:pt x="2977" y="0"/>
                    <a:pt x="2850" y="127"/>
                    <a:pt x="2850" y="254"/>
                  </a:cubicBezTo>
                  <a:lnTo>
                    <a:pt x="2850" y="1267"/>
                  </a:lnTo>
                  <a:cubicBezTo>
                    <a:pt x="2597" y="1299"/>
                    <a:pt x="2375" y="1394"/>
                    <a:pt x="2185" y="1520"/>
                  </a:cubicBezTo>
                  <a:lnTo>
                    <a:pt x="1488" y="824"/>
                  </a:lnTo>
                  <a:cubicBezTo>
                    <a:pt x="1441" y="776"/>
                    <a:pt x="1370" y="752"/>
                    <a:pt x="1298" y="752"/>
                  </a:cubicBezTo>
                  <a:cubicBezTo>
                    <a:pt x="1227" y="752"/>
                    <a:pt x="1156" y="776"/>
                    <a:pt x="1108" y="824"/>
                  </a:cubicBezTo>
                  <a:lnTo>
                    <a:pt x="823" y="1109"/>
                  </a:lnTo>
                  <a:cubicBezTo>
                    <a:pt x="728" y="1235"/>
                    <a:pt x="728" y="1394"/>
                    <a:pt x="823" y="1489"/>
                  </a:cubicBezTo>
                  <a:lnTo>
                    <a:pt x="1520" y="2185"/>
                  </a:lnTo>
                  <a:cubicBezTo>
                    <a:pt x="1393" y="2407"/>
                    <a:pt x="1298" y="2629"/>
                    <a:pt x="1235" y="2851"/>
                  </a:cubicBezTo>
                  <a:lnTo>
                    <a:pt x="253" y="2851"/>
                  </a:lnTo>
                  <a:cubicBezTo>
                    <a:pt x="95" y="2851"/>
                    <a:pt x="0" y="2977"/>
                    <a:pt x="0" y="3136"/>
                  </a:cubicBezTo>
                  <a:lnTo>
                    <a:pt x="0" y="3516"/>
                  </a:lnTo>
                  <a:cubicBezTo>
                    <a:pt x="0" y="3674"/>
                    <a:pt x="95" y="3801"/>
                    <a:pt x="253" y="3801"/>
                  </a:cubicBezTo>
                  <a:lnTo>
                    <a:pt x="1235" y="3801"/>
                  </a:lnTo>
                  <a:cubicBezTo>
                    <a:pt x="1298" y="4022"/>
                    <a:pt x="1393" y="4244"/>
                    <a:pt x="1520" y="4466"/>
                  </a:cubicBezTo>
                  <a:lnTo>
                    <a:pt x="823" y="5162"/>
                  </a:lnTo>
                  <a:cubicBezTo>
                    <a:pt x="728" y="5257"/>
                    <a:pt x="728" y="5447"/>
                    <a:pt x="823" y="5542"/>
                  </a:cubicBezTo>
                  <a:lnTo>
                    <a:pt x="1108" y="5827"/>
                  </a:lnTo>
                  <a:cubicBezTo>
                    <a:pt x="1156" y="5875"/>
                    <a:pt x="1227" y="5899"/>
                    <a:pt x="1298" y="5899"/>
                  </a:cubicBezTo>
                  <a:cubicBezTo>
                    <a:pt x="1370" y="5899"/>
                    <a:pt x="1441" y="5875"/>
                    <a:pt x="1488" y="5827"/>
                  </a:cubicBezTo>
                  <a:lnTo>
                    <a:pt x="2185" y="5131"/>
                  </a:lnTo>
                  <a:cubicBezTo>
                    <a:pt x="2375" y="5257"/>
                    <a:pt x="2597" y="5352"/>
                    <a:pt x="2850" y="5416"/>
                  </a:cubicBezTo>
                  <a:lnTo>
                    <a:pt x="2850" y="6397"/>
                  </a:lnTo>
                  <a:cubicBezTo>
                    <a:pt x="2850" y="6524"/>
                    <a:pt x="2977" y="6651"/>
                    <a:pt x="3104" y="6651"/>
                  </a:cubicBezTo>
                  <a:lnTo>
                    <a:pt x="3515" y="6651"/>
                  </a:lnTo>
                  <a:cubicBezTo>
                    <a:pt x="3674" y="6651"/>
                    <a:pt x="3769" y="6524"/>
                    <a:pt x="3769" y="6397"/>
                  </a:cubicBezTo>
                  <a:lnTo>
                    <a:pt x="3769" y="5416"/>
                  </a:lnTo>
                  <a:cubicBezTo>
                    <a:pt x="4022" y="5352"/>
                    <a:pt x="4244" y="5257"/>
                    <a:pt x="4465" y="5131"/>
                  </a:cubicBezTo>
                  <a:lnTo>
                    <a:pt x="5162" y="5827"/>
                  </a:lnTo>
                  <a:cubicBezTo>
                    <a:pt x="5210" y="5875"/>
                    <a:pt x="5273" y="5899"/>
                    <a:pt x="5340" y="5899"/>
                  </a:cubicBezTo>
                  <a:cubicBezTo>
                    <a:pt x="5408" y="5899"/>
                    <a:pt x="5479" y="5875"/>
                    <a:pt x="5542" y="5827"/>
                  </a:cubicBezTo>
                  <a:lnTo>
                    <a:pt x="5795" y="5542"/>
                  </a:lnTo>
                  <a:cubicBezTo>
                    <a:pt x="5922" y="5447"/>
                    <a:pt x="5922" y="5257"/>
                    <a:pt x="5795" y="5162"/>
                  </a:cubicBezTo>
                  <a:lnTo>
                    <a:pt x="5099" y="4466"/>
                  </a:lnTo>
                  <a:cubicBezTo>
                    <a:pt x="5257" y="4244"/>
                    <a:pt x="5352" y="4022"/>
                    <a:pt x="5384" y="3801"/>
                  </a:cubicBezTo>
                  <a:lnTo>
                    <a:pt x="6366" y="3801"/>
                  </a:lnTo>
                  <a:cubicBezTo>
                    <a:pt x="6524" y="3801"/>
                    <a:pt x="6651" y="3674"/>
                    <a:pt x="6651" y="3516"/>
                  </a:cubicBezTo>
                  <a:lnTo>
                    <a:pt x="6651" y="3136"/>
                  </a:lnTo>
                  <a:cubicBezTo>
                    <a:pt x="6651" y="2977"/>
                    <a:pt x="6524" y="2851"/>
                    <a:pt x="6366" y="2851"/>
                  </a:cubicBezTo>
                  <a:lnTo>
                    <a:pt x="5384" y="2851"/>
                  </a:lnTo>
                  <a:cubicBezTo>
                    <a:pt x="5352" y="2629"/>
                    <a:pt x="5257" y="2407"/>
                    <a:pt x="5099" y="2185"/>
                  </a:cubicBezTo>
                  <a:lnTo>
                    <a:pt x="5795" y="1489"/>
                  </a:lnTo>
                  <a:cubicBezTo>
                    <a:pt x="5922" y="1394"/>
                    <a:pt x="5922" y="1235"/>
                    <a:pt x="5795" y="1109"/>
                  </a:cubicBezTo>
                  <a:lnTo>
                    <a:pt x="5542" y="824"/>
                  </a:lnTo>
                  <a:cubicBezTo>
                    <a:pt x="5479" y="776"/>
                    <a:pt x="5408" y="752"/>
                    <a:pt x="5340" y="752"/>
                  </a:cubicBezTo>
                  <a:cubicBezTo>
                    <a:pt x="5273" y="752"/>
                    <a:pt x="5210" y="776"/>
                    <a:pt x="5162" y="824"/>
                  </a:cubicBezTo>
                  <a:lnTo>
                    <a:pt x="4465" y="1520"/>
                  </a:lnTo>
                  <a:cubicBezTo>
                    <a:pt x="4244" y="1394"/>
                    <a:pt x="4022" y="1299"/>
                    <a:pt x="3769" y="1267"/>
                  </a:cubicBezTo>
                  <a:lnTo>
                    <a:pt x="3769" y="254"/>
                  </a:lnTo>
                  <a:cubicBezTo>
                    <a:pt x="3769" y="127"/>
                    <a:pt x="3674" y="0"/>
                    <a:pt x="3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5"/>
            <p:cNvSpPr/>
            <p:nvPr/>
          </p:nvSpPr>
          <p:spPr>
            <a:xfrm>
              <a:off x="1789900" y="3097775"/>
              <a:ext cx="310375" cy="256750"/>
            </a:xfrm>
            <a:custGeom>
              <a:avLst/>
              <a:gdLst/>
              <a:ahLst/>
              <a:cxnLst/>
              <a:rect l="l" t="t" r="r" b="b"/>
              <a:pathLst>
                <a:path w="12415" h="10270" extrusionOk="0">
                  <a:moveTo>
                    <a:pt x="12415" y="0"/>
                  </a:moveTo>
                  <a:lnTo>
                    <a:pt x="3136" y="1393"/>
                  </a:lnTo>
                  <a:cubicBezTo>
                    <a:pt x="2692" y="2375"/>
                    <a:pt x="0" y="8107"/>
                    <a:pt x="190" y="8456"/>
                  </a:cubicBezTo>
                  <a:cubicBezTo>
                    <a:pt x="338" y="8702"/>
                    <a:pt x="4507" y="10270"/>
                    <a:pt x="7412" y="10270"/>
                  </a:cubicBezTo>
                  <a:cubicBezTo>
                    <a:pt x="8242" y="10270"/>
                    <a:pt x="8969" y="10141"/>
                    <a:pt x="9469" y="9817"/>
                  </a:cubicBezTo>
                  <a:cubicBezTo>
                    <a:pt x="11718" y="8361"/>
                    <a:pt x="12415" y="0"/>
                    <a:pt x="12415" y="0"/>
                  </a:cubicBezTo>
                  <a:close/>
                </a:path>
              </a:pathLst>
            </a:custGeom>
            <a:solidFill>
              <a:srgbClr val="FFA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5"/>
            <p:cNvSpPr/>
            <p:nvPr/>
          </p:nvSpPr>
          <p:spPr>
            <a:xfrm>
              <a:off x="713150" y="3352700"/>
              <a:ext cx="1143275" cy="861425"/>
            </a:xfrm>
            <a:custGeom>
              <a:avLst/>
              <a:gdLst/>
              <a:ahLst/>
              <a:cxnLst/>
              <a:rect l="l" t="t" r="r" b="b"/>
              <a:pathLst>
                <a:path w="45731" h="34457" extrusionOk="0">
                  <a:moveTo>
                    <a:pt x="34836" y="0"/>
                  </a:moveTo>
                  <a:lnTo>
                    <a:pt x="15962" y="7823"/>
                  </a:lnTo>
                  <a:lnTo>
                    <a:pt x="0" y="15613"/>
                  </a:lnTo>
                  <a:cubicBezTo>
                    <a:pt x="3864" y="29072"/>
                    <a:pt x="14188" y="34456"/>
                    <a:pt x="14188" y="34456"/>
                  </a:cubicBezTo>
                  <a:cubicBezTo>
                    <a:pt x="27299" y="27362"/>
                    <a:pt x="45731" y="21884"/>
                    <a:pt x="45731" y="21884"/>
                  </a:cubicBezTo>
                  <a:lnTo>
                    <a:pt x="34836" y="0"/>
                  </a:lnTo>
                  <a:close/>
                </a:path>
              </a:pathLst>
            </a:custGeom>
            <a:solidFill>
              <a:srgbClr val="FFD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5"/>
            <p:cNvSpPr/>
            <p:nvPr/>
          </p:nvSpPr>
          <p:spPr>
            <a:xfrm>
              <a:off x="713150" y="3352700"/>
              <a:ext cx="1143275" cy="861425"/>
            </a:xfrm>
            <a:custGeom>
              <a:avLst/>
              <a:gdLst/>
              <a:ahLst/>
              <a:cxnLst/>
              <a:rect l="l" t="t" r="r" b="b"/>
              <a:pathLst>
                <a:path w="45731" h="34457" extrusionOk="0">
                  <a:moveTo>
                    <a:pt x="34836" y="0"/>
                  </a:moveTo>
                  <a:lnTo>
                    <a:pt x="15962" y="7823"/>
                  </a:lnTo>
                  <a:lnTo>
                    <a:pt x="0" y="15613"/>
                  </a:lnTo>
                  <a:cubicBezTo>
                    <a:pt x="3864" y="29072"/>
                    <a:pt x="14188" y="34456"/>
                    <a:pt x="14188" y="34456"/>
                  </a:cubicBezTo>
                  <a:cubicBezTo>
                    <a:pt x="27299" y="27362"/>
                    <a:pt x="45731" y="21884"/>
                    <a:pt x="45731" y="21884"/>
                  </a:cubicBezTo>
                  <a:lnTo>
                    <a:pt x="3483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5"/>
            <p:cNvSpPr/>
            <p:nvPr/>
          </p:nvSpPr>
          <p:spPr>
            <a:xfrm>
              <a:off x="1228575" y="3322600"/>
              <a:ext cx="478225" cy="669050"/>
            </a:xfrm>
            <a:custGeom>
              <a:avLst/>
              <a:gdLst/>
              <a:ahLst/>
              <a:cxnLst/>
              <a:rect l="l" t="t" r="r" b="b"/>
              <a:pathLst>
                <a:path w="19129" h="26762" extrusionOk="0">
                  <a:moveTo>
                    <a:pt x="10767" y="1"/>
                  </a:moveTo>
                  <a:lnTo>
                    <a:pt x="0" y="6525"/>
                  </a:lnTo>
                  <a:cubicBezTo>
                    <a:pt x="0" y="6525"/>
                    <a:pt x="10197" y="20047"/>
                    <a:pt x="6460" y="26761"/>
                  </a:cubicBezTo>
                  <a:cubicBezTo>
                    <a:pt x="8044" y="26191"/>
                    <a:pt x="12636" y="18907"/>
                    <a:pt x="13903" y="18496"/>
                  </a:cubicBezTo>
                  <a:cubicBezTo>
                    <a:pt x="17418" y="17292"/>
                    <a:pt x="19128" y="16817"/>
                    <a:pt x="19128" y="16817"/>
                  </a:cubicBezTo>
                  <a:lnTo>
                    <a:pt x="10767"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5"/>
            <p:cNvSpPr/>
            <p:nvPr/>
          </p:nvSpPr>
          <p:spPr>
            <a:xfrm>
              <a:off x="1713100" y="1387900"/>
              <a:ext cx="608075" cy="934900"/>
            </a:xfrm>
            <a:custGeom>
              <a:avLst/>
              <a:gdLst/>
              <a:ahLst/>
              <a:cxnLst/>
              <a:rect l="l" t="t" r="r" b="b"/>
              <a:pathLst>
                <a:path w="24323" h="37396" extrusionOk="0">
                  <a:moveTo>
                    <a:pt x="11602" y="0"/>
                  </a:moveTo>
                  <a:cubicBezTo>
                    <a:pt x="11162" y="0"/>
                    <a:pt x="10728" y="197"/>
                    <a:pt x="10420" y="560"/>
                  </a:cubicBezTo>
                  <a:cubicBezTo>
                    <a:pt x="10008" y="1067"/>
                    <a:pt x="0" y="13608"/>
                    <a:pt x="6556" y="20607"/>
                  </a:cubicBezTo>
                  <a:cubicBezTo>
                    <a:pt x="8773" y="22982"/>
                    <a:pt x="11338" y="23995"/>
                    <a:pt x="13587" y="24945"/>
                  </a:cubicBezTo>
                  <a:cubicBezTo>
                    <a:pt x="17577" y="26560"/>
                    <a:pt x="20744" y="27827"/>
                    <a:pt x="21314" y="35998"/>
                  </a:cubicBezTo>
                  <a:cubicBezTo>
                    <a:pt x="21344" y="36783"/>
                    <a:pt x="22008" y="37396"/>
                    <a:pt x="22784" y="37396"/>
                  </a:cubicBezTo>
                  <a:cubicBezTo>
                    <a:pt x="22821" y="37396"/>
                    <a:pt x="22859" y="37394"/>
                    <a:pt x="22897" y="37391"/>
                  </a:cubicBezTo>
                  <a:cubicBezTo>
                    <a:pt x="22961" y="37391"/>
                    <a:pt x="23024" y="37391"/>
                    <a:pt x="23087" y="37360"/>
                  </a:cubicBezTo>
                  <a:cubicBezTo>
                    <a:pt x="23816" y="37233"/>
                    <a:pt x="24322" y="36568"/>
                    <a:pt x="24291" y="35808"/>
                  </a:cubicBezTo>
                  <a:cubicBezTo>
                    <a:pt x="23594" y="25769"/>
                    <a:pt x="19097" y="23932"/>
                    <a:pt x="14727" y="22158"/>
                  </a:cubicBezTo>
                  <a:cubicBezTo>
                    <a:pt x="12573" y="21272"/>
                    <a:pt x="10515" y="20448"/>
                    <a:pt x="8741" y="18548"/>
                  </a:cubicBezTo>
                  <a:cubicBezTo>
                    <a:pt x="4751" y="14336"/>
                    <a:pt x="10293" y="5501"/>
                    <a:pt x="12763" y="2429"/>
                  </a:cubicBezTo>
                  <a:cubicBezTo>
                    <a:pt x="13270" y="1795"/>
                    <a:pt x="13175" y="845"/>
                    <a:pt x="12541" y="339"/>
                  </a:cubicBezTo>
                  <a:cubicBezTo>
                    <a:pt x="12258" y="109"/>
                    <a:pt x="11928" y="0"/>
                    <a:pt x="1160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5"/>
            <p:cNvSpPr/>
            <p:nvPr/>
          </p:nvSpPr>
          <p:spPr>
            <a:xfrm>
              <a:off x="1617300" y="2344750"/>
              <a:ext cx="330975" cy="184575"/>
            </a:xfrm>
            <a:custGeom>
              <a:avLst/>
              <a:gdLst/>
              <a:ahLst/>
              <a:cxnLst/>
              <a:rect l="l" t="t" r="r" b="b"/>
              <a:pathLst>
                <a:path w="13239" h="7383" extrusionOk="0">
                  <a:moveTo>
                    <a:pt x="9101" y="0"/>
                  </a:moveTo>
                  <a:cubicBezTo>
                    <a:pt x="6855" y="0"/>
                    <a:pt x="2510" y="1713"/>
                    <a:pt x="1362" y="2727"/>
                  </a:cubicBezTo>
                  <a:cubicBezTo>
                    <a:pt x="1" y="3899"/>
                    <a:pt x="317" y="7383"/>
                    <a:pt x="317" y="7383"/>
                  </a:cubicBezTo>
                  <a:lnTo>
                    <a:pt x="13238" y="3361"/>
                  </a:lnTo>
                  <a:cubicBezTo>
                    <a:pt x="13238" y="3361"/>
                    <a:pt x="11623" y="1017"/>
                    <a:pt x="10103" y="194"/>
                  </a:cubicBezTo>
                  <a:cubicBezTo>
                    <a:pt x="9864" y="60"/>
                    <a:pt x="9519" y="0"/>
                    <a:pt x="91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5"/>
            <p:cNvSpPr/>
            <p:nvPr/>
          </p:nvSpPr>
          <p:spPr>
            <a:xfrm>
              <a:off x="1813650" y="2344625"/>
              <a:ext cx="134625" cy="105525"/>
            </a:xfrm>
            <a:custGeom>
              <a:avLst/>
              <a:gdLst/>
              <a:ahLst/>
              <a:cxnLst/>
              <a:rect l="l" t="t" r="r" b="b"/>
              <a:pathLst>
                <a:path w="5385" h="4221" extrusionOk="0">
                  <a:moveTo>
                    <a:pt x="1243" y="0"/>
                  </a:moveTo>
                  <a:cubicBezTo>
                    <a:pt x="878" y="0"/>
                    <a:pt x="456" y="47"/>
                    <a:pt x="0" y="136"/>
                  </a:cubicBezTo>
                  <a:cubicBezTo>
                    <a:pt x="1204" y="1339"/>
                    <a:pt x="2059" y="2891"/>
                    <a:pt x="2661" y="4221"/>
                  </a:cubicBezTo>
                  <a:lnTo>
                    <a:pt x="5384" y="3366"/>
                  </a:lnTo>
                  <a:cubicBezTo>
                    <a:pt x="5384" y="3366"/>
                    <a:pt x="3769" y="1022"/>
                    <a:pt x="2249" y="199"/>
                  </a:cubicBezTo>
                  <a:cubicBezTo>
                    <a:pt x="2011" y="63"/>
                    <a:pt x="1665" y="0"/>
                    <a:pt x="124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5"/>
            <p:cNvSpPr/>
            <p:nvPr/>
          </p:nvSpPr>
          <p:spPr>
            <a:xfrm>
              <a:off x="1595125" y="2366825"/>
              <a:ext cx="360275" cy="178350"/>
            </a:xfrm>
            <a:custGeom>
              <a:avLst/>
              <a:gdLst/>
              <a:ahLst/>
              <a:cxnLst/>
              <a:rect l="l" t="t" r="r" b="b"/>
              <a:pathLst>
                <a:path w="14411" h="7134" extrusionOk="0">
                  <a:moveTo>
                    <a:pt x="12428" y="1"/>
                  </a:moveTo>
                  <a:cubicBezTo>
                    <a:pt x="12311" y="1"/>
                    <a:pt x="12190" y="13"/>
                    <a:pt x="12067" y="39"/>
                  </a:cubicBezTo>
                  <a:cubicBezTo>
                    <a:pt x="10578" y="388"/>
                    <a:pt x="2946" y="2985"/>
                    <a:pt x="1078" y="4600"/>
                  </a:cubicBezTo>
                  <a:cubicBezTo>
                    <a:pt x="191" y="5391"/>
                    <a:pt x="1" y="7133"/>
                    <a:pt x="1" y="7133"/>
                  </a:cubicBezTo>
                  <a:lnTo>
                    <a:pt x="14410" y="1148"/>
                  </a:lnTo>
                  <a:cubicBezTo>
                    <a:pt x="14410" y="1148"/>
                    <a:pt x="13576" y="1"/>
                    <a:pt x="12428" y="1"/>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5"/>
            <p:cNvSpPr/>
            <p:nvPr/>
          </p:nvSpPr>
          <p:spPr>
            <a:xfrm>
              <a:off x="1595125" y="2366825"/>
              <a:ext cx="360275" cy="178350"/>
            </a:xfrm>
            <a:custGeom>
              <a:avLst/>
              <a:gdLst/>
              <a:ahLst/>
              <a:cxnLst/>
              <a:rect l="l" t="t" r="r" b="b"/>
              <a:pathLst>
                <a:path w="14411" h="7134" extrusionOk="0">
                  <a:moveTo>
                    <a:pt x="12428" y="1"/>
                  </a:moveTo>
                  <a:cubicBezTo>
                    <a:pt x="12311" y="1"/>
                    <a:pt x="12190" y="13"/>
                    <a:pt x="12067" y="39"/>
                  </a:cubicBezTo>
                  <a:cubicBezTo>
                    <a:pt x="10578" y="388"/>
                    <a:pt x="2946" y="2985"/>
                    <a:pt x="1078" y="4600"/>
                  </a:cubicBezTo>
                  <a:cubicBezTo>
                    <a:pt x="191" y="5391"/>
                    <a:pt x="1" y="7133"/>
                    <a:pt x="1" y="7133"/>
                  </a:cubicBezTo>
                  <a:lnTo>
                    <a:pt x="14410" y="1148"/>
                  </a:lnTo>
                  <a:cubicBezTo>
                    <a:pt x="14410" y="1148"/>
                    <a:pt x="13576" y="1"/>
                    <a:pt x="1242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5"/>
            <p:cNvSpPr/>
            <p:nvPr/>
          </p:nvSpPr>
          <p:spPr>
            <a:xfrm>
              <a:off x="2700375" y="2150200"/>
              <a:ext cx="338100" cy="133700"/>
            </a:xfrm>
            <a:custGeom>
              <a:avLst/>
              <a:gdLst/>
              <a:ahLst/>
              <a:cxnLst/>
              <a:rect l="l" t="t" r="r" b="b"/>
              <a:pathLst>
                <a:path w="13524" h="5348" extrusionOk="0">
                  <a:moveTo>
                    <a:pt x="7572" y="1"/>
                  </a:moveTo>
                  <a:cubicBezTo>
                    <a:pt x="5207" y="1"/>
                    <a:pt x="2445" y="368"/>
                    <a:pt x="1743" y="1230"/>
                  </a:cubicBezTo>
                  <a:cubicBezTo>
                    <a:pt x="634" y="2561"/>
                    <a:pt x="1" y="5347"/>
                    <a:pt x="1" y="5347"/>
                  </a:cubicBezTo>
                  <a:lnTo>
                    <a:pt x="13523" y="4271"/>
                  </a:lnTo>
                  <a:cubicBezTo>
                    <a:pt x="13523" y="4271"/>
                    <a:pt x="12478" y="914"/>
                    <a:pt x="10800" y="344"/>
                  </a:cubicBezTo>
                  <a:cubicBezTo>
                    <a:pt x="10173" y="123"/>
                    <a:pt x="8939" y="1"/>
                    <a:pt x="757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5"/>
            <p:cNvSpPr/>
            <p:nvPr/>
          </p:nvSpPr>
          <p:spPr>
            <a:xfrm>
              <a:off x="2700375" y="2158775"/>
              <a:ext cx="95050" cy="125125"/>
            </a:xfrm>
            <a:custGeom>
              <a:avLst/>
              <a:gdLst/>
              <a:ahLst/>
              <a:cxnLst/>
              <a:rect l="l" t="t" r="r" b="b"/>
              <a:pathLst>
                <a:path w="3802" h="5005" extrusionOk="0">
                  <a:moveTo>
                    <a:pt x="3801" y="1"/>
                  </a:moveTo>
                  <a:lnTo>
                    <a:pt x="3801" y="1"/>
                  </a:lnTo>
                  <a:cubicBezTo>
                    <a:pt x="2819" y="191"/>
                    <a:pt x="2059" y="476"/>
                    <a:pt x="1743" y="887"/>
                  </a:cubicBezTo>
                  <a:cubicBezTo>
                    <a:pt x="634" y="2218"/>
                    <a:pt x="1" y="5004"/>
                    <a:pt x="1" y="5004"/>
                  </a:cubicBezTo>
                  <a:lnTo>
                    <a:pt x="2851" y="4783"/>
                  </a:lnTo>
                  <a:cubicBezTo>
                    <a:pt x="2914" y="3326"/>
                    <a:pt x="3136" y="1552"/>
                    <a:pt x="380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5"/>
            <p:cNvSpPr/>
            <p:nvPr/>
          </p:nvSpPr>
          <p:spPr>
            <a:xfrm>
              <a:off x="2682175" y="2199625"/>
              <a:ext cx="389550" cy="60525"/>
            </a:xfrm>
            <a:custGeom>
              <a:avLst/>
              <a:gdLst/>
              <a:ahLst/>
              <a:cxnLst/>
              <a:rect l="l" t="t" r="r" b="b"/>
              <a:pathLst>
                <a:path w="15582" h="2421" extrusionOk="0">
                  <a:moveTo>
                    <a:pt x="8200" y="0"/>
                  </a:moveTo>
                  <a:cubicBezTo>
                    <a:pt x="5423" y="0"/>
                    <a:pt x="2568" y="190"/>
                    <a:pt x="1742" y="330"/>
                  </a:cubicBezTo>
                  <a:cubicBezTo>
                    <a:pt x="380" y="552"/>
                    <a:pt x="0" y="2230"/>
                    <a:pt x="0" y="2230"/>
                  </a:cubicBezTo>
                  <a:lnTo>
                    <a:pt x="15582" y="2420"/>
                  </a:lnTo>
                  <a:cubicBezTo>
                    <a:pt x="15582" y="2420"/>
                    <a:pt x="14758" y="869"/>
                    <a:pt x="13650" y="489"/>
                  </a:cubicBezTo>
                  <a:cubicBezTo>
                    <a:pt x="12607" y="122"/>
                    <a:pt x="10428" y="0"/>
                    <a:pt x="8200"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5"/>
            <p:cNvSpPr/>
            <p:nvPr/>
          </p:nvSpPr>
          <p:spPr>
            <a:xfrm>
              <a:off x="2682175" y="2199625"/>
              <a:ext cx="389550" cy="60525"/>
            </a:xfrm>
            <a:custGeom>
              <a:avLst/>
              <a:gdLst/>
              <a:ahLst/>
              <a:cxnLst/>
              <a:rect l="l" t="t" r="r" b="b"/>
              <a:pathLst>
                <a:path w="15582" h="2421" extrusionOk="0">
                  <a:moveTo>
                    <a:pt x="8200" y="0"/>
                  </a:moveTo>
                  <a:cubicBezTo>
                    <a:pt x="5423" y="0"/>
                    <a:pt x="2568" y="190"/>
                    <a:pt x="1742" y="330"/>
                  </a:cubicBezTo>
                  <a:cubicBezTo>
                    <a:pt x="380" y="552"/>
                    <a:pt x="0" y="2230"/>
                    <a:pt x="0" y="2230"/>
                  </a:cubicBezTo>
                  <a:lnTo>
                    <a:pt x="15582" y="2420"/>
                  </a:lnTo>
                  <a:cubicBezTo>
                    <a:pt x="15582" y="2420"/>
                    <a:pt x="14758" y="869"/>
                    <a:pt x="13650" y="489"/>
                  </a:cubicBezTo>
                  <a:cubicBezTo>
                    <a:pt x="12607" y="122"/>
                    <a:pt x="10428" y="0"/>
                    <a:pt x="8200"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5"/>
            <p:cNvSpPr/>
            <p:nvPr/>
          </p:nvSpPr>
          <p:spPr>
            <a:xfrm>
              <a:off x="2203975" y="2226400"/>
              <a:ext cx="212200" cy="240625"/>
            </a:xfrm>
            <a:custGeom>
              <a:avLst/>
              <a:gdLst/>
              <a:ahLst/>
              <a:cxnLst/>
              <a:rect l="l" t="t" r="r" b="b"/>
              <a:pathLst>
                <a:path w="8488" h="9625" extrusionOk="0">
                  <a:moveTo>
                    <a:pt x="5598" y="1"/>
                  </a:moveTo>
                  <a:cubicBezTo>
                    <a:pt x="5548" y="1"/>
                    <a:pt x="5497" y="7"/>
                    <a:pt x="5447" y="19"/>
                  </a:cubicBezTo>
                  <a:lnTo>
                    <a:pt x="665" y="938"/>
                  </a:lnTo>
                  <a:cubicBezTo>
                    <a:pt x="254" y="1001"/>
                    <a:pt x="0" y="1413"/>
                    <a:pt x="64" y="1793"/>
                  </a:cubicBezTo>
                  <a:lnTo>
                    <a:pt x="697" y="9013"/>
                  </a:lnTo>
                  <a:cubicBezTo>
                    <a:pt x="754" y="9383"/>
                    <a:pt x="1091" y="9625"/>
                    <a:pt x="1457" y="9625"/>
                  </a:cubicBezTo>
                  <a:cubicBezTo>
                    <a:pt x="1499" y="9625"/>
                    <a:pt x="1541" y="9621"/>
                    <a:pt x="1584" y="9615"/>
                  </a:cubicBezTo>
                  <a:lnTo>
                    <a:pt x="7823" y="8411"/>
                  </a:lnTo>
                  <a:cubicBezTo>
                    <a:pt x="8234" y="8348"/>
                    <a:pt x="8488" y="7936"/>
                    <a:pt x="8424" y="7525"/>
                  </a:cubicBezTo>
                  <a:lnTo>
                    <a:pt x="6302" y="589"/>
                  </a:lnTo>
                  <a:cubicBezTo>
                    <a:pt x="6247" y="259"/>
                    <a:pt x="5930" y="1"/>
                    <a:pt x="559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5"/>
            <p:cNvSpPr/>
            <p:nvPr/>
          </p:nvSpPr>
          <p:spPr>
            <a:xfrm>
              <a:off x="2207925" y="2261700"/>
              <a:ext cx="208250" cy="205550"/>
            </a:xfrm>
            <a:custGeom>
              <a:avLst/>
              <a:gdLst/>
              <a:ahLst/>
              <a:cxnLst/>
              <a:rect l="l" t="t" r="r" b="b"/>
              <a:pathLst>
                <a:path w="8330" h="8222" extrusionOk="0">
                  <a:moveTo>
                    <a:pt x="6398" y="1"/>
                  </a:moveTo>
                  <a:cubicBezTo>
                    <a:pt x="5384" y="191"/>
                    <a:pt x="4118" y="412"/>
                    <a:pt x="3231" y="602"/>
                  </a:cubicBezTo>
                  <a:cubicBezTo>
                    <a:pt x="2249" y="792"/>
                    <a:pt x="1077" y="919"/>
                    <a:pt x="1" y="1394"/>
                  </a:cubicBezTo>
                  <a:lnTo>
                    <a:pt x="539" y="7601"/>
                  </a:lnTo>
                  <a:cubicBezTo>
                    <a:pt x="622" y="7959"/>
                    <a:pt x="920" y="8221"/>
                    <a:pt x="1267" y="8221"/>
                  </a:cubicBezTo>
                  <a:cubicBezTo>
                    <a:pt x="1319" y="8221"/>
                    <a:pt x="1372" y="8215"/>
                    <a:pt x="1426" y="8203"/>
                  </a:cubicBezTo>
                  <a:lnTo>
                    <a:pt x="7665" y="6999"/>
                  </a:lnTo>
                  <a:cubicBezTo>
                    <a:pt x="8076" y="6936"/>
                    <a:pt x="8330" y="6524"/>
                    <a:pt x="8266" y="6113"/>
                  </a:cubicBezTo>
                  <a:lnTo>
                    <a:pt x="6398"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5"/>
            <p:cNvSpPr/>
            <p:nvPr/>
          </p:nvSpPr>
          <p:spPr>
            <a:xfrm>
              <a:off x="1384500" y="2233100"/>
              <a:ext cx="2357025" cy="1703500"/>
            </a:xfrm>
            <a:custGeom>
              <a:avLst/>
              <a:gdLst/>
              <a:ahLst/>
              <a:cxnLst/>
              <a:rect l="l" t="t" r="r" b="b"/>
              <a:pathLst>
                <a:path w="94281" h="68140" extrusionOk="0">
                  <a:moveTo>
                    <a:pt x="59223" y="1"/>
                  </a:moveTo>
                  <a:cubicBezTo>
                    <a:pt x="54028" y="1"/>
                    <a:pt x="46605" y="635"/>
                    <a:pt x="36326" y="2475"/>
                  </a:cubicBezTo>
                  <a:cubicBezTo>
                    <a:pt x="18275" y="6465"/>
                    <a:pt x="9186" y="10645"/>
                    <a:pt x="6716" y="13020"/>
                  </a:cubicBezTo>
                  <a:cubicBezTo>
                    <a:pt x="4277" y="15396"/>
                    <a:pt x="1554" y="32307"/>
                    <a:pt x="699" y="48965"/>
                  </a:cubicBezTo>
                  <a:cubicBezTo>
                    <a:pt x="0" y="63120"/>
                    <a:pt x="5271" y="68140"/>
                    <a:pt x="11158" y="68140"/>
                  </a:cubicBezTo>
                  <a:cubicBezTo>
                    <a:pt x="12212" y="68140"/>
                    <a:pt x="13285" y="67979"/>
                    <a:pt x="14348" y="67681"/>
                  </a:cubicBezTo>
                  <a:cubicBezTo>
                    <a:pt x="21315" y="65686"/>
                    <a:pt x="25527" y="41649"/>
                    <a:pt x="26731" y="38356"/>
                  </a:cubicBezTo>
                  <a:cubicBezTo>
                    <a:pt x="27174" y="37121"/>
                    <a:pt x="40348" y="34365"/>
                    <a:pt x="42565" y="33922"/>
                  </a:cubicBezTo>
                  <a:cubicBezTo>
                    <a:pt x="44359" y="33579"/>
                    <a:pt x="54085" y="31852"/>
                    <a:pt x="57815" y="31852"/>
                  </a:cubicBezTo>
                  <a:cubicBezTo>
                    <a:pt x="58563" y="31852"/>
                    <a:pt x="59070" y="31921"/>
                    <a:pt x="59223" y="32085"/>
                  </a:cubicBezTo>
                  <a:cubicBezTo>
                    <a:pt x="61493" y="34666"/>
                    <a:pt x="73934" y="54717"/>
                    <a:pt x="81218" y="54717"/>
                  </a:cubicBezTo>
                  <a:cubicBezTo>
                    <a:pt x="81352" y="54717"/>
                    <a:pt x="81483" y="54710"/>
                    <a:pt x="81613" y="54697"/>
                  </a:cubicBezTo>
                  <a:cubicBezTo>
                    <a:pt x="88802" y="53937"/>
                    <a:pt x="94281" y="47445"/>
                    <a:pt x="87313" y="32275"/>
                  </a:cubicBezTo>
                  <a:cubicBezTo>
                    <a:pt x="80315" y="17106"/>
                    <a:pt x="71511" y="2443"/>
                    <a:pt x="68344" y="1145"/>
                  </a:cubicBezTo>
                  <a:cubicBezTo>
                    <a:pt x="66835" y="526"/>
                    <a:pt x="63952" y="1"/>
                    <a:pt x="5922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5"/>
            <p:cNvSpPr/>
            <p:nvPr/>
          </p:nvSpPr>
          <p:spPr>
            <a:xfrm>
              <a:off x="2544400" y="2825675"/>
              <a:ext cx="345225" cy="317775"/>
            </a:xfrm>
            <a:custGeom>
              <a:avLst/>
              <a:gdLst/>
              <a:ahLst/>
              <a:cxnLst/>
              <a:rect l="l" t="t" r="r" b="b"/>
              <a:pathLst>
                <a:path w="13809" h="12711" extrusionOk="0">
                  <a:moveTo>
                    <a:pt x="6916" y="0"/>
                  </a:moveTo>
                  <a:cubicBezTo>
                    <a:pt x="6516" y="0"/>
                    <a:pt x="6110" y="38"/>
                    <a:pt x="5701" y="117"/>
                  </a:cubicBezTo>
                  <a:cubicBezTo>
                    <a:pt x="2250" y="782"/>
                    <a:pt x="1" y="4107"/>
                    <a:pt x="666" y="7559"/>
                  </a:cubicBezTo>
                  <a:cubicBezTo>
                    <a:pt x="1252" y="10603"/>
                    <a:pt x="3907" y="12711"/>
                    <a:pt x="6893" y="12711"/>
                  </a:cubicBezTo>
                  <a:cubicBezTo>
                    <a:pt x="7294" y="12711"/>
                    <a:pt x="7700" y="12673"/>
                    <a:pt x="8108" y="12594"/>
                  </a:cubicBezTo>
                  <a:cubicBezTo>
                    <a:pt x="11560" y="11929"/>
                    <a:pt x="13809" y="8604"/>
                    <a:pt x="13144" y="5152"/>
                  </a:cubicBezTo>
                  <a:cubicBezTo>
                    <a:pt x="12557" y="2108"/>
                    <a:pt x="9902" y="0"/>
                    <a:pt x="691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5"/>
            <p:cNvSpPr/>
            <p:nvPr/>
          </p:nvSpPr>
          <p:spPr>
            <a:xfrm>
              <a:off x="2544400" y="2825675"/>
              <a:ext cx="345225" cy="317775"/>
            </a:xfrm>
            <a:custGeom>
              <a:avLst/>
              <a:gdLst/>
              <a:ahLst/>
              <a:cxnLst/>
              <a:rect l="l" t="t" r="r" b="b"/>
              <a:pathLst>
                <a:path w="13809" h="12711" extrusionOk="0">
                  <a:moveTo>
                    <a:pt x="6916" y="0"/>
                  </a:moveTo>
                  <a:cubicBezTo>
                    <a:pt x="6516" y="0"/>
                    <a:pt x="6110" y="38"/>
                    <a:pt x="5701" y="117"/>
                  </a:cubicBezTo>
                  <a:cubicBezTo>
                    <a:pt x="2250" y="782"/>
                    <a:pt x="1" y="4107"/>
                    <a:pt x="666" y="7559"/>
                  </a:cubicBezTo>
                  <a:cubicBezTo>
                    <a:pt x="1252" y="10603"/>
                    <a:pt x="3907" y="12711"/>
                    <a:pt x="6893" y="12711"/>
                  </a:cubicBezTo>
                  <a:cubicBezTo>
                    <a:pt x="7294" y="12711"/>
                    <a:pt x="7700" y="12673"/>
                    <a:pt x="8108" y="12594"/>
                  </a:cubicBezTo>
                  <a:cubicBezTo>
                    <a:pt x="11560" y="11929"/>
                    <a:pt x="13809" y="8604"/>
                    <a:pt x="13144" y="5152"/>
                  </a:cubicBezTo>
                  <a:cubicBezTo>
                    <a:pt x="12557" y="2108"/>
                    <a:pt x="9902" y="0"/>
                    <a:pt x="691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5"/>
            <p:cNvSpPr/>
            <p:nvPr/>
          </p:nvSpPr>
          <p:spPr>
            <a:xfrm>
              <a:off x="2580825" y="2860225"/>
              <a:ext cx="270800" cy="249475"/>
            </a:xfrm>
            <a:custGeom>
              <a:avLst/>
              <a:gdLst/>
              <a:ahLst/>
              <a:cxnLst/>
              <a:rect l="l" t="t" r="r" b="b"/>
              <a:pathLst>
                <a:path w="10832" h="9979" extrusionOk="0">
                  <a:moveTo>
                    <a:pt x="5465" y="0"/>
                  </a:moveTo>
                  <a:cubicBezTo>
                    <a:pt x="5146" y="0"/>
                    <a:pt x="4823" y="31"/>
                    <a:pt x="4498" y="96"/>
                  </a:cubicBezTo>
                  <a:cubicBezTo>
                    <a:pt x="1774" y="603"/>
                    <a:pt x="1" y="3232"/>
                    <a:pt x="539" y="5923"/>
                  </a:cubicBezTo>
                  <a:cubicBezTo>
                    <a:pt x="985" y="8318"/>
                    <a:pt x="3071" y="9978"/>
                    <a:pt x="5398" y="9978"/>
                  </a:cubicBezTo>
                  <a:cubicBezTo>
                    <a:pt x="5717" y="9978"/>
                    <a:pt x="6041" y="9947"/>
                    <a:pt x="6366" y="9882"/>
                  </a:cubicBezTo>
                  <a:cubicBezTo>
                    <a:pt x="9090" y="9375"/>
                    <a:pt x="10832" y="6747"/>
                    <a:pt x="10325" y="4055"/>
                  </a:cubicBezTo>
                  <a:cubicBezTo>
                    <a:pt x="9852" y="1660"/>
                    <a:pt x="7787" y="0"/>
                    <a:pt x="546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5"/>
            <p:cNvSpPr/>
            <p:nvPr/>
          </p:nvSpPr>
          <p:spPr>
            <a:xfrm>
              <a:off x="2612500" y="2889550"/>
              <a:ext cx="239125" cy="220175"/>
            </a:xfrm>
            <a:custGeom>
              <a:avLst/>
              <a:gdLst/>
              <a:ahLst/>
              <a:cxnLst/>
              <a:rect l="l" t="t" r="r" b="b"/>
              <a:pathLst>
                <a:path w="9565" h="8807" extrusionOk="0">
                  <a:moveTo>
                    <a:pt x="7348" y="0"/>
                  </a:moveTo>
                  <a:lnTo>
                    <a:pt x="7348" y="0"/>
                  </a:lnTo>
                  <a:cubicBezTo>
                    <a:pt x="7696" y="507"/>
                    <a:pt x="7949" y="1140"/>
                    <a:pt x="8076" y="1805"/>
                  </a:cubicBezTo>
                  <a:cubicBezTo>
                    <a:pt x="8615" y="4497"/>
                    <a:pt x="6841" y="7126"/>
                    <a:pt x="4149" y="7632"/>
                  </a:cubicBezTo>
                  <a:cubicBezTo>
                    <a:pt x="3834" y="7690"/>
                    <a:pt x="3522" y="7718"/>
                    <a:pt x="3216" y="7718"/>
                  </a:cubicBezTo>
                  <a:cubicBezTo>
                    <a:pt x="2009" y="7718"/>
                    <a:pt x="884" y="7288"/>
                    <a:pt x="1" y="6556"/>
                  </a:cubicBezTo>
                  <a:lnTo>
                    <a:pt x="1" y="6556"/>
                  </a:lnTo>
                  <a:cubicBezTo>
                    <a:pt x="904" y="7938"/>
                    <a:pt x="2455" y="8807"/>
                    <a:pt x="4129" y="8807"/>
                  </a:cubicBezTo>
                  <a:cubicBezTo>
                    <a:pt x="4449" y="8807"/>
                    <a:pt x="4774" y="8775"/>
                    <a:pt x="5099" y="8709"/>
                  </a:cubicBezTo>
                  <a:cubicBezTo>
                    <a:pt x="7823" y="8202"/>
                    <a:pt x="9565" y="5574"/>
                    <a:pt x="9058" y="2882"/>
                  </a:cubicBezTo>
                  <a:cubicBezTo>
                    <a:pt x="8836" y="1710"/>
                    <a:pt x="8203" y="697"/>
                    <a:pt x="734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1584050" y="2526300"/>
              <a:ext cx="538400" cy="495325"/>
            </a:xfrm>
            <a:custGeom>
              <a:avLst/>
              <a:gdLst/>
              <a:ahLst/>
              <a:cxnLst/>
              <a:rect l="l" t="t" r="r" b="b"/>
              <a:pathLst>
                <a:path w="21536" h="19813" extrusionOk="0">
                  <a:moveTo>
                    <a:pt x="10803" y="0"/>
                  </a:moveTo>
                  <a:cubicBezTo>
                    <a:pt x="10175" y="0"/>
                    <a:pt x="9539" y="60"/>
                    <a:pt x="8899" y="184"/>
                  </a:cubicBezTo>
                  <a:cubicBezTo>
                    <a:pt x="3516" y="1229"/>
                    <a:pt x="0" y="6423"/>
                    <a:pt x="1045" y="11775"/>
                  </a:cubicBezTo>
                  <a:cubicBezTo>
                    <a:pt x="1966" y="16519"/>
                    <a:pt x="6109" y="19813"/>
                    <a:pt x="10765" y="19813"/>
                  </a:cubicBezTo>
                  <a:cubicBezTo>
                    <a:pt x="11392" y="19813"/>
                    <a:pt x="12029" y="19753"/>
                    <a:pt x="12668" y="19629"/>
                  </a:cubicBezTo>
                  <a:cubicBezTo>
                    <a:pt x="18020" y="18615"/>
                    <a:pt x="21535" y="13422"/>
                    <a:pt x="20522" y="8038"/>
                  </a:cubicBezTo>
                  <a:cubicBezTo>
                    <a:pt x="19601" y="3294"/>
                    <a:pt x="15458" y="0"/>
                    <a:pt x="10803"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a:off x="1584050" y="2526300"/>
              <a:ext cx="538400" cy="495325"/>
            </a:xfrm>
            <a:custGeom>
              <a:avLst/>
              <a:gdLst/>
              <a:ahLst/>
              <a:cxnLst/>
              <a:rect l="l" t="t" r="r" b="b"/>
              <a:pathLst>
                <a:path w="21536" h="19813" extrusionOk="0">
                  <a:moveTo>
                    <a:pt x="10803" y="0"/>
                  </a:moveTo>
                  <a:cubicBezTo>
                    <a:pt x="10175" y="0"/>
                    <a:pt x="9539" y="60"/>
                    <a:pt x="8899" y="184"/>
                  </a:cubicBezTo>
                  <a:cubicBezTo>
                    <a:pt x="3516" y="1229"/>
                    <a:pt x="0" y="6423"/>
                    <a:pt x="1045" y="11775"/>
                  </a:cubicBezTo>
                  <a:cubicBezTo>
                    <a:pt x="1966" y="16519"/>
                    <a:pt x="6109" y="19813"/>
                    <a:pt x="10765" y="19813"/>
                  </a:cubicBezTo>
                  <a:cubicBezTo>
                    <a:pt x="11392" y="19813"/>
                    <a:pt x="12029" y="19753"/>
                    <a:pt x="12668" y="19629"/>
                  </a:cubicBezTo>
                  <a:cubicBezTo>
                    <a:pt x="18020" y="18615"/>
                    <a:pt x="21535" y="13422"/>
                    <a:pt x="20522" y="8038"/>
                  </a:cubicBezTo>
                  <a:cubicBezTo>
                    <a:pt x="19601" y="3294"/>
                    <a:pt x="15458" y="0"/>
                    <a:pt x="10803"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5"/>
            <p:cNvSpPr/>
            <p:nvPr/>
          </p:nvSpPr>
          <p:spPr>
            <a:xfrm>
              <a:off x="1618875" y="2557925"/>
              <a:ext cx="469525" cy="432300"/>
            </a:xfrm>
            <a:custGeom>
              <a:avLst/>
              <a:gdLst/>
              <a:ahLst/>
              <a:cxnLst/>
              <a:rect l="l" t="t" r="r" b="b"/>
              <a:pathLst>
                <a:path w="18781" h="17292" extrusionOk="0">
                  <a:moveTo>
                    <a:pt x="9391" y="1"/>
                  </a:moveTo>
                  <a:cubicBezTo>
                    <a:pt x="8853" y="1"/>
                    <a:pt x="8308" y="51"/>
                    <a:pt x="7760" y="154"/>
                  </a:cubicBezTo>
                  <a:cubicBezTo>
                    <a:pt x="3073" y="1073"/>
                    <a:pt x="1" y="5601"/>
                    <a:pt x="888" y="10288"/>
                  </a:cubicBezTo>
                  <a:cubicBezTo>
                    <a:pt x="1696" y="14416"/>
                    <a:pt x="5305" y="17291"/>
                    <a:pt x="9357" y="17291"/>
                  </a:cubicBezTo>
                  <a:cubicBezTo>
                    <a:pt x="9905" y="17291"/>
                    <a:pt x="10462" y="17238"/>
                    <a:pt x="11022" y="17129"/>
                  </a:cubicBezTo>
                  <a:cubicBezTo>
                    <a:pt x="15709" y="16210"/>
                    <a:pt x="18781" y="11682"/>
                    <a:pt x="17862" y="6995"/>
                  </a:cubicBezTo>
                  <a:cubicBezTo>
                    <a:pt x="17079" y="2855"/>
                    <a:pt x="13456" y="1"/>
                    <a:pt x="939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5"/>
            <p:cNvSpPr/>
            <p:nvPr/>
          </p:nvSpPr>
          <p:spPr>
            <a:xfrm>
              <a:off x="1672725" y="2630650"/>
              <a:ext cx="414875" cy="359550"/>
            </a:xfrm>
            <a:custGeom>
              <a:avLst/>
              <a:gdLst/>
              <a:ahLst/>
              <a:cxnLst/>
              <a:rect l="l" t="t" r="r" b="b"/>
              <a:pathLst>
                <a:path w="16595" h="14382" extrusionOk="0">
                  <a:moveTo>
                    <a:pt x="13681" y="0"/>
                  </a:moveTo>
                  <a:lnTo>
                    <a:pt x="13681" y="0"/>
                  </a:lnTo>
                  <a:cubicBezTo>
                    <a:pt x="14283" y="919"/>
                    <a:pt x="14726" y="1964"/>
                    <a:pt x="14948" y="3104"/>
                  </a:cubicBezTo>
                  <a:cubicBezTo>
                    <a:pt x="15867" y="7791"/>
                    <a:pt x="12795" y="12320"/>
                    <a:pt x="8108" y="13238"/>
                  </a:cubicBezTo>
                  <a:cubicBezTo>
                    <a:pt x="7572" y="13336"/>
                    <a:pt x="7039" y="13384"/>
                    <a:pt x="6513" y="13384"/>
                  </a:cubicBezTo>
                  <a:cubicBezTo>
                    <a:pt x="3988" y="13384"/>
                    <a:pt x="1625" y="12291"/>
                    <a:pt x="0" y="10483"/>
                  </a:cubicBezTo>
                  <a:lnTo>
                    <a:pt x="0" y="10483"/>
                  </a:lnTo>
                  <a:cubicBezTo>
                    <a:pt x="1576" y="12860"/>
                    <a:pt x="4279" y="14381"/>
                    <a:pt x="7214" y="14381"/>
                  </a:cubicBezTo>
                  <a:cubicBezTo>
                    <a:pt x="7759" y="14381"/>
                    <a:pt x="8312" y="14329"/>
                    <a:pt x="8868" y="14220"/>
                  </a:cubicBezTo>
                  <a:cubicBezTo>
                    <a:pt x="13555" y="13301"/>
                    <a:pt x="16595" y="8773"/>
                    <a:pt x="15708" y="4086"/>
                  </a:cubicBezTo>
                  <a:cubicBezTo>
                    <a:pt x="15423" y="2502"/>
                    <a:pt x="14695" y="1109"/>
                    <a:pt x="1368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5"/>
            <p:cNvSpPr/>
            <p:nvPr/>
          </p:nvSpPr>
          <p:spPr>
            <a:xfrm>
              <a:off x="1684600" y="2739125"/>
              <a:ext cx="155200" cy="108900"/>
            </a:xfrm>
            <a:custGeom>
              <a:avLst/>
              <a:gdLst/>
              <a:ahLst/>
              <a:cxnLst/>
              <a:rect l="l" t="t" r="r" b="b"/>
              <a:pathLst>
                <a:path w="6208" h="4356" extrusionOk="0">
                  <a:moveTo>
                    <a:pt x="3864" y="0"/>
                  </a:moveTo>
                  <a:lnTo>
                    <a:pt x="824" y="570"/>
                  </a:lnTo>
                  <a:cubicBezTo>
                    <a:pt x="317" y="665"/>
                    <a:pt x="0" y="1140"/>
                    <a:pt x="95" y="1647"/>
                  </a:cubicBezTo>
                  <a:lnTo>
                    <a:pt x="475" y="3642"/>
                  </a:lnTo>
                  <a:cubicBezTo>
                    <a:pt x="559" y="4060"/>
                    <a:pt x="937" y="4355"/>
                    <a:pt x="1372" y="4355"/>
                  </a:cubicBezTo>
                  <a:cubicBezTo>
                    <a:pt x="1431" y="4355"/>
                    <a:pt x="1491" y="4350"/>
                    <a:pt x="1552" y="4339"/>
                  </a:cubicBezTo>
                  <a:lnTo>
                    <a:pt x="4561" y="3769"/>
                  </a:lnTo>
                  <a:lnTo>
                    <a:pt x="6208" y="1488"/>
                  </a:lnTo>
                  <a:lnTo>
                    <a:pt x="3864"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a:off x="1867475" y="2699900"/>
              <a:ext cx="155225" cy="108900"/>
            </a:xfrm>
            <a:custGeom>
              <a:avLst/>
              <a:gdLst/>
              <a:ahLst/>
              <a:cxnLst/>
              <a:rect l="l" t="t" r="r" b="b"/>
              <a:pathLst>
                <a:path w="6209" h="4356" extrusionOk="0">
                  <a:moveTo>
                    <a:pt x="4836" y="0"/>
                  </a:moveTo>
                  <a:cubicBezTo>
                    <a:pt x="4777" y="0"/>
                    <a:pt x="4717" y="6"/>
                    <a:pt x="4656" y="17"/>
                  </a:cubicBezTo>
                  <a:lnTo>
                    <a:pt x="1648" y="587"/>
                  </a:lnTo>
                  <a:lnTo>
                    <a:pt x="1" y="2836"/>
                  </a:lnTo>
                  <a:lnTo>
                    <a:pt x="2376" y="4356"/>
                  </a:lnTo>
                  <a:lnTo>
                    <a:pt x="5385" y="3786"/>
                  </a:lnTo>
                  <a:cubicBezTo>
                    <a:pt x="5891" y="3659"/>
                    <a:pt x="6208" y="3216"/>
                    <a:pt x="6113" y="2709"/>
                  </a:cubicBezTo>
                  <a:lnTo>
                    <a:pt x="5733" y="714"/>
                  </a:lnTo>
                  <a:cubicBezTo>
                    <a:pt x="5649" y="296"/>
                    <a:pt x="5271" y="0"/>
                    <a:pt x="48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5"/>
            <p:cNvSpPr/>
            <p:nvPr/>
          </p:nvSpPr>
          <p:spPr>
            <a:xfrm>
              <a:off x="1692525" y="2768400"/>
              <a:ext cx="147275" cy="80375"/>
            </a:xfrm>
            <a:custGeom>
              <a:avLst/>
              <a:gdLst/>
              <a:ahLst/>
              <a:cxnLst/>
              <a:rect l="l" t="t" r="r" b="b"/>
              <a:pathLst>
                <a:path w="5891" h="3215" extrusionOk="0">
                  <a:moveTo>
                    <a:pt x="0" y="1616"/>
                  </a:moveTo>
                  <a:cubicBezTo>
                    <a:pt x="3" y="1628"/>
                    <a:pt x="5" y="1640"/>
                    <a:pt x="8" y="1652"/>
                  </a:cubicBezTo>
                  <a:lnTo>
                    <a:pt x="8" y="1652"/>
                  </a:lnTo>
                  <a:lnTo>
                    <a:pt x="0" y="1616"/>
                  </a:lnTo>
                  <a:close/>
                  <a:moveTo>
                    <a:pt x="5352" y="1"/>
                  </a:moveTo>
                  <a:lnTo>
                    <a:pt x="4085" y="1743"/>
                  </a:lnTo>
                  <a:lnTo>
                    <a:pt x="1077" y="2313"/>
                  </a:lnTo>
                  <a:cubicBezTo>
                    <a:pt x="1016" y="2324"/>
                    <a:pt x="956" y="2329"/>
                    <a:pt x="897" y="2329"/>
                  </a:cubicBezTo>
                  <a:cubicBezTo>
                    <a:pt x="474" y="2329"/>
                    <a:pt x="106" y="2051"/>
                    <a:pt x="8" y="1652"/>
                  </a:cubicBezTo>
                  <a:lnTo>
                    <a:pt x="8" y="1652"/>
                  </a:lnTo>
                  <a:lnTo>
                    <a:pt x="190" y="2471"/>
                  </a:lnTo>
                  <a:cubicBezTo>
                    <a:pt x="275" y="2893"/>
                    <a:pt x="659" y="3215"/>
                    <a:pt x="1077" y="3215"/>
                  </a:cubicBezTo>
                  <a:cubicBezTo>
                    <a:pt x="1129" y="3215"/>
                    <a:pt x="1182" y="3210"/>
                    <a:pt x="1235" y="3199"/>
                  </a:cubicBezTo>
                  <a:lnTo>
                    <a:pt x="4275" y="2598"/>
                  </a:lnTo>
                  <a:lnTo>
                    <a:pt x="5891" y="317"/>
                  </a:lnTo>
                  <a:lnTo>
                    <a:pt x="5352"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5"/>
            <p:cNvSpPr/>
            <p:nvPr/>
          </p:nvSpPr>
          <p:spPr>
            <a:xfrm>
              <a:off x="1867475" y="2746250"/>
              <a:ext cx="155225" cy="62550"/>
            </a:xfrm>
            <a:custGeom>
              <a:avLst/>
              <a:gdLst/>
              <a:ahLst/>
              <a:cxnLst/>
              <a:rect l="l" t="t" r="r" b="b"/>
              <a:pathLst>
                <a:path w="6209" h="2502" extrusionOk="0">
                  <a:moveTo>
                    <a:pt x="5955" y="0"/>
                  </a:moveTo>
                  <a:lnTo>
                    <a:pt x="5959" y="24"/>
                  </a:lnTo>
                  <a:lnTo>
                    <a:pt x="5959" y="24"/>
                  </a:lnTo>
                  <a:cubicBezTo>
                    <a:pt x="5958" y="16"/>
                    <a:pt x="5956" y="8"/>
                    <a:pt x="5955" y="0"/>
                  </a:cubicBezTo>
                  <a:close/>
                  <a:moveTo>
                    <a:pt x="5959" y="24"/>
                  </a:moveTo>
                  <a:cubicBezTo>
                    <a:pt x="6039" y="492"/>
                    <a:pt x="5724" y="983"/>
                    <a:pt x="5226" y="1077"/>
                  </a:cubicBezTo>
                  <a:lnTo>
                    <a:pt x="2218" y="1647"/>
                  </a:lnTo>
                  <a:lnTo>
                    <a:pt x="381" y="475"/>
                  </a:lnTo>
                  <a:lnTo>
                    <a:pt x="1" y="982"/>
                  </a:lnTo>
                  <a:lnTo>
                    <a:pt x="2376" y="2502"/>
                  </a:lnTo>
                  <a:lnTo>
                    <a:pt x="5385" y="1932"/>
                  </a:lnTo>
                  <a:cubicBezTo>
                    <a:pt x="5891" y="1837"/>
                    <a:pt x="6208" y="1362"/>
                    <a:pt x="6113" y="855"/>
                  </a:cubicBezTo>
                  <a:lnTo>
                    <a:pt x="5959" y="24"/>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5"/>
            <p:cNvSpPr/>
            <p:nvPr/>
          </p:nvSpPr>
          <p:spPr>
            <a:xfrm>
              <a:off x="1777225" y="2607275"/>
              <a:ext cx="111675" cy="152450"/>
            </a:xfrm>
            <a:custGeom>
              <a:avLst/>
              <a:gdLst/>
              <a:ahLst/>
              <a:cxnLst/>
              <a:rect l="l" t="t" r="r" b="b"/>
              <a:pathLst>
                <a:path w="4467" h="6098" extrusionOk="0">
                  <a:moveTo>
                    <a:pt x="2989" y="0"/>
                  </a:moveTo>
                  <a:cubicBezTo>
                    <a:pt x="2933" y="0"/>
                    <a:pt x="2876" y="6"/>
                    <a:pt x="2819" y="17"/>
                  </a:cubicBezTo>
                  <a:lnTo>
                    <a:pt x="824" y="397"/>
                  </a:lnTo>
                  <a:cubicBezTo>
                    <a:pt x="317" y="492"/>
                    <a:pt x="1" y="967"/>
                    <a:pt x="96" y="1442"/>
                  </a:cubicBezTo>
                  <a:lnTo>
                    <a:pt x="697" y="4482"/>
                  </a:lnTo>
                  <a:lnTo>
                    <a:pt x="2978" y="6097"/>
                  </a:lnTo>
                  <a:lnTo>
                    <a:pt x="4466" y="3754"/>
                  </a:lnTo>
                  <a:lnTo>
                    <a:pt x="3864" y="714"/>
                  </a:lnTo>
                  <a:cubicBezTo>
                    <a:pt x="3781" y="296"/>
                    <a:pt x="3403" y="0"/>
                    <a:pt x="298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5"/>
            <p:cNvSpPr/>
            <p:nvPr/>
          </p:nvSpPr>
          <p:spPr>
            <a:xfrm>
              <a:off x="1819200" y="2788200"/>
              <a:ext cx="110850" cy="152450"/>
            </a:xfrm>
            <a:custGeom>
              <a:avLst/>
              <a:gdLst/>
              <a:ahLst/>
              <a:cxnLst/>
              <a:rect l="l" t="t" r="r" b="b"/>
              <a:pathLst>
                <a:path w="4434" h="6098" extrusionOk="0">
                  <a:moveTo>
                    <a:pt x="1520" y="0"/>
                  </a:moveTo>
                  <a:lnTo>
                    <a:pt x="0" y="2344"/>
                  </a:lnTo>
                  <a:lnTo>
                    <a:pt x="570" y="5384"/>
                  </a:lnTo>
                  <a:cubicBezTo>
                    <a:pt x="654" y="5802"/>
                    <a:pt x="1032" y="6098"/>
                    <a:pt x="1467" y="6098"/>
                  </a:cubicBezTo>
                  <a:cubicBezTo>
                    <a:pt x="1526" y="6098"/>
                    <a:pt x="1586" y="6092"/>
                    <a:pt x="1647" y="6081"/>
                  </a:cubicBezTo>
                  <a:lnTo>
                    <a:pt x="3610" y="5701"/>
                  </a:lnTo>
                  <a:cubicBezTo>
                    <a:pt x="4117" y="5606"/>
                    <a:pt x="4434" y="5131"/>
                    <a:pt x="4339" y="4656"/>
                  </a:cubicBezTo>
                  <a:lnTo>
                    <a:pt x="3769" y="1616"/>
                  </a:lnTo>
                  <a:lnTo>
                    <a:pt x="1520"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5"/>
            <p:cNvSpPr/>
            <p:nvPr/>
          </p:nvSpPr>
          <p:spPr>
            <a:xfrm>
              <a:off x="1828700" y="2607275"/>
              <a:ext cx="60200" cy="152450"/>
            </a:xfrm>
            <a:custGeom>
              <a:avLst/>
              <a:gdLst/>
              <a:ahLst/>
              <a:cxnLst/>
              <a:rect l="l" t="t" r="r" b="b"/>
              <a:pathLst>
                <a:path w="2408" h="6098" extrusionOk="0">
                  <a:moveTo>
                    <a:pt x="40" y="137"/>
                  </a:moveTo>
                  <a:cubicBezTo>
                    <a:pt x="27" y="139"/>
                    <a:pt x="13" y="141"/>
                    <a:pt x="0" y="144"/>
                  </a:cubicBezTo>
                  <a:lnTo>
                    <a:pt x="40" y="137"/>
                  </a:lnTo>
                  <a:close/>
                  <a:moveTo>
                    <a:pt x="929" y="0"/>
                  </a:moveTo>
                  <a:cubicBezTo>
                    <a:pt x="873" y="0"/>
                    <a:pt x="817" y="6"/>
                    <a:pt x="760" y="17"/>
                  </a:cubicBezTo>
                  <a:lnTo>
                    <a:pt x="40" y="137"/>
                  </a:lnTo>
                  <a:lnTo>
                    <a:pt x="40" y="137"/>
                  </a:lnTo>
                  <a:cubicBezTo>
                    <a:pt x="87" y="130"/>
                    <a:pt x="133" y="127"/>
                    <a:pt x="179" y="127"/>
                  </a:cubicBezTo>
                  <a:cubicBezTo>
                    <a:pt x="615" y="127"/>
                    <a:pt x="993" y="426"/>
                    <a:pt x="1077" y="872"/>
                  </a:cubicBezTo>
                  <a:lnTo>
                    <a:pt x="1647" y="3881"/>
                  </a:lnTo>
                  <a:lnTo>
                    <a:pt x="475" y="5781"/>
                  </a:lnTo>
                  <a:lnTo>
                    <a:pt x="919" y="6097"/>
                  </a:lnTo>
                  <a:lnTo>
                    <a:pt x="2407" y="3754"/>
                  </a:lnTo>
                  <a:lnTo>
                    <a:pt x="1805" y="745"/>
                  </a:lnTo>
                  <a:cubicBezTo>
                    <a:pt x="1722" y="299"/>
                    <a:pt x="1343" y="0"/>
                    <a:pt x="929"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5"/>
            <p:cNvSpPr/>
            <p:nvPr/>
          </p:nvSpPr>
          <p:spPr>
            <a:xfrm>
              <a:off x="1849275" y="2788200"/>
              <a:ext cx="80775" cy="146500"/>
            </a:xfrm>
            <a:custGeom>
              <a:avLst/>
              <a:gdLst/>
              <a:ahLst/>
              <a:cxnLst/>
              <a:rect l="l" t="t" r="r" b="b"/>
              <a:pathLst>
                <a:path w="3231" h="5860" extrusionOk="0">
                  <a:moveTo>
                    <a:pt x="317" y="0"/>
                  </a:moveTo>
                  <a:lnTo>
                    <a:pt x="1" y="444"/>
                  </a:lnTo>
                  <a:lnTo>
                    <a:pt x="1837" y="1774"/>
                  </a:lnTo>
                  <a:lnTo>
                    <a:pt x="2407" y="4782"/>
                  </a:lnTo>
                  <a:cubicBezTo>
                    <a:pt x="2500" y="5276"/>
                    <a:pt x="2201" y="5740"/>
                    <a:pt x="1717" y="5851"/>
                  </a:cubicBezTo>
                  <a:lnTo>
                    <a:pt x="1717" y="5851"/>
                  </a:lnTo>
                  <a:lnTo>
                    <a:pt x="2439" y="5701"/>
                  </a:lnTo>
                  <a:cubicBezTo>
                    <a:pt x="2914" y="5606"/>
                    <a:pt x="3231" y="5131"/>
                    <a:pt x="3136" y="4656"/>
                  </a:cubicBezTo>
                  <a:lnTo>
                    <a:pt x="2566" y="1616"/>
                  </a:lnTo>
                  <a:lnTo>
                    <a:pt x="317" y="0"/>
                  </a:lnTo>
                  <a:close/>
                  <a:moveTo>
                    <a:pt x="1717" y="5851"/>
                  </a:moveTo>
                  <a:lnTo>
                    <a:pt x="1679" y="5859"/>
                  </a:lnTo>
                  <a:cubicBezTo>
                    <a:pt x="1692" y="5857"/>
                    <a:pt x="1705" y="5854"/>
                    <a:pt x="1717" y="585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5"/>
            <p:cNvSpPr/>
            <p:nvPr/>
          </p:nvSpPr>
          <p:spPr>
            <a:xfrm>
              <a:off x="1384500" y="2614025"/>
              <a:ext cx="668275" cy="1322575"/>
            </a:xfrm>
            <a:custGeom>
              <a:avLst/>
              <a:gdLst/>
              <a:ahLst/>
              <a:cxnLst/>
              <a:rect l="l" t="t" r="r" b="b"/>
              <a:pathLst>
                <a:path w="26731" h="52903" extrusionOk="0">
                  <a:moveTo>
                    <a:pt x="5544" y="0"/>
                  </a:moveTo>
                  <a:lnTo>
                    <a:pt x="5544" y="0"/>
                  </a:lnTo>
                  <a:cubicBezTo>
                    <a:pt x="3454" y="5574"/>
                    <a:pt x="1427" y="19730"/>
                    <a:pt x="699" y="33728"/>
                  </a:cubicBezTo>
                  <a:cubicBezTo>
                    <a:pt x="0" y="47883"/>
                    <a:pt x="5294" y="52903"/>
                    <a:pt x="11168" y="52903"/>
                  </a:cubicBezTo>
                  <a:cubicBezTo>
                    <a:pt x="12220" y="52903"/>
                    <a:pt x="13290" y="52742"/>
                    <a:pt x="14348" y="52444"/>
                  </a:cubicBezTo>
                  <a:cubicBezTo>
                    <a:pt x="21315" y="50449"/>
                    <a:pt x="25527" y="26412"/>
                    <a:pt x="26731" y="23119"/>
                  </a:cubicBezTo>
                  <a:cubicBezTo>
                    <a:pt x="7697" y="21408"/>
                    <a:pt x="5164" y="8266"/>
                    <a:pt x="5544" y="0"/>
                  </a:cubicBezTo>
                  <a:close/>
                </a:path>
              </a:pathLst>
            </a:custGeom>
            <a:solidFill>
              <a:srgbClr val="2A3F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5"/>
            <p:cNvSpPr/>
            <p:nvPr/>
          </p:nvSpPr>
          <p:spPr>
            <a:xfrm>
              <a:off x="2865050" y="2284675"/>
              <a:ext cx="876475" cy="1316375"/>
            </a:xfrm>
            <a:custGeom>
              <a:avLst/>
              <a:gdLst/>
              <a:ahLst/>
              <a:cxnLst/>
              <a:rect l="l" t="t" r="r" b="b"/>
              <a:pathLst>
                <a:path w="35059" h="52655" extrusionOk="0">
                  <a:moveTo>
                    <a:pt x="10388" y="0"/>
                  </a:moveTo>
                  <a:lnTo>
                    <a:pt x="10388" y="0"/>
                  </a:lnTo>
                  <a:cubicBezTo>
                    <a:pt x="14284" y="8487"/>
                    <a:pt x="15550" y="21598"/>
                    <a:pt x="1" y="30086"/>
                  </a:cubicBezTo>
                  <a:cubicBezTo>
                    <a:pt x="2364" y="32729"/>
                    <a:pt x="14712" y="52654"/>
                    <a:pt x="21964" y="52654"/>
                  </a:cubicBezTo>
                  <a:cubicBezTo>
                    <a:pt x="22098" y="52654"/>
                    <a:pt x="22229" y="52648"/>
                    <a:pt x="22359" y="52634"/>
                  </a:cubicBezTo>
                  <a:cubicBezTo>
                    <a:pt x="29580" y="51874"/>
                    <a:pt x="35059" y="45382"/>
                    <a:pt x="28091" y="30212"/>
                  </a:cubicBezTo>
                  <a:cubicBezTo>
                    <a:pt x="21853" y="16721"/>
                    <a:pt x="14220" y="3642"/>
                    <a:pt x="1038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5"/>
            <p:cNvSpPr/>
            <p:nvPr/>
          </p:nvSpPr>
          <p:spPr>
            <a:xfrm>
              <a:off x="1683025" y="3055000"/>
              <a:ext cx="369750" cy="410950"/>
            </a:xfrm>
            <a:custGeom>
              <a:avLst/>
              <a:gdLst/>
              <a:ahLst/>
              <a:cxnLst/>
              <a:rect l="l" t="t" r="r" b="b"/>
              <a:pathLst>
                <a:path w="14790" h="16438" extrusionOk="0">
                  <a:moveTo>
                    <a:pt x="63" y="1"/>
                  </a:moveTo>
                  <a:lnTo>
                    <a:pt x="0" y="96"/>
                  </a:lnTo>
                  <a:cubicBezTo>
                    <a:pt x="0" y="96"/>
                    <a:pt x="4307" y="12985"/>
                    <a:pt x="11971" y="16437"/>
                  </a:cubicBezTo>
                  <a:cubicBezTo>
                    <a:pt x="13364" y="11307"/>
                    <a:pt x="14314" y="6778"/>
                    <a:pt x="14790" y="5511"/>
                  </a:cubicBezTo>
                  <a:cubicBezTo>
                    <a:pt x="7981" y="4878"/>
                    <a:pt x="3294" y="2788"/>
                    <a:pt x="6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5"/>
            <p:cNvSpPr/>
            <p:nvPr/>
          </p:nvSpPr>
          <p:spPr>
            <a:xfrm>
              <a:off x="1603050" y="3160300"/>
              <a:ext cx="795700" cy="852900"/>
            </a:xfrm>
            <a:custGeom>
              <a:avLst/>
              <a:gdLst/>
              <a:ahLst/>
              <a:cxnLst/>
              <a:rect l="l" t="t" r="r" b="b"/>
              <a:pathLst>
                <a:path w="31828" h="34116" extrusionOk="0">
                  <a:moveTo>
                    <a:pt x="25505" y="0"/>
                  </a:moveTo>
                  <a:cubicBezTo>
                    <a:pt x="19801" y="0"/>
                    <a:pt x="10641" y="5226"/>
                    <a:pt x="10641" y="5226"/>
                  </a:cubicBezTo>
                  <a:cubicBezTo>
                    <a:pt x="8139" y="7000"/>
                    <a:pt x="7791" y="8963"/>
                    <a:pt x="8741" y="10863"/>
                  </a:cubicBezTo>
                  <a:cubicBezTo>
                    <a:pt x="9375" y="12162"/>
                    <a:pt x="10800" y="12383"/>
                    <a:pt x="10800" y="12383"/>
                  </a:cubicBezTo>
                  <a:cubicBezTo>
                    <a:pt x="9185" y="13112"/>
                    <a:pt x="7823" y="13713"/>
                    <a:pt x="7316" y="14632"/>
                  </a:cubicBezTo>
                  <a:cubicBezTo>
                    <a:pt x="5606" y="17704"/>
                    <a:pt x="8234" y="20047"/>
                    <a:pt x="8234" y="20047"/>
                  </a:cubicBezTo>
                  <a:cubicBezTo>
                    <a:pt x="8234" y="20047"/>
                    <a:pt x="3199" y="21314"/>
                    <a:pt x="4149" y="25209"/>
                  </a:cubicBezTo>
                  <a:cubicBezTo>
                    <a:pt x="4751" y="27679"/>
                    <a:pt x="7158" y="28059"/>
                    <a:pt x="7158" y="28059"/>
                  </a:cubicBezTo>
                  <a:cubicBezTo>
                    <a:pt x="5543" y="30656"/>
                    <a:pt x="0" y="30783"/>
                    <a:pt x="0" y="30783"/>
                  </a:cubicBezTo>
                  <a:cubicBezTo>
                    <a:pt x="431" y="33278"/>
                    <a:pt x="2115" y="34115"/>
                    <a:pt x="4422" y="34115"/>
                  </a:cubicBezTo>
                  <a:cubicBezTo>
                    <a:pt x="7035" y="34115"/>
                    <a:pt x="10448" y="33040"/>
                    <a:pt x="13745" y="32081"/>
                  </a:cubicBezTo>
                  <a:cubicBezTo>
                    <a:pt x="20110" y="30181"/>
                    <a:pt x="19192" y="24164"/>
                    <a:pt x="19192" y="24164"/>
                  </a:cubicBezTo>
                  <a:cubicBezTo>
                    <a:pt x="25621" y="22739"/>
                    <a:pt x="24417" y="16279"/>
                    <a:pt x="24417" y="16279"/>
                  </a:cubicBezTo>
                  <a:cubicBezTo>
                    <a:pt x="29041" y="13682"/>
                    <a:pt x="26888" y="8171"/>
                    <a:pt x="26888" y="8171"/>
                  </a:cubicBezTo>
                  <a:cubicBezTo>
                    <a:pt x="26888" y="8171"/>
                    <a:pt x="31828" y="5353"/>
                    <a:pt x="29294" y="1584"/>
                  </a:cubicBezTo>
                  <a:cubicBezTo>
                    <a:pt x="28531" y="442"/>
                    <a:pt x="27164" y="0"/>
                    <a:pt x="2550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5"/>
            <p:cNvSpPr/>
            <p:nvPr/>
          </p:nvSpPr>
          <p:spPr>
            <a:xfrm>
              <a:off x="1898375" y="3161100"/>
              <a:ext cx="500375" cy="790175"/>
            </a:xfrm>
            <a:custGeom>
              <a:avLst/>
              <a:gdLst/>
              <a:ahLst/>
              <a:cxnLst/>
              <a:rect l="l" t="t" r="r" b="b"/>
              <a:pathLst>
                <a:path w="20015" h="31607" extrusionOk="0">
                  <a:moveTo>
                    <a:pt x="14346" y="1"/>
                  </a:moveTo>
                  <a:lnTo>
                    <a:pt x="14346" y="1"/>
                  </a:lnTo>
                  <a:cubicBezTo>
                    <a:pt x="15455" y="856"/>
                    <a:pt x="16785" y="2217"/>
                    <a:pt x="16785" y="3579"/>
                  </a:cubicBezTo>
                  <a:cubicBezTo>
                    <a:pt x="16785" y="5859"/>
                    <a:pt x="14156" y="8013"/>
                    <a:pt x="8867" y="9723"/>
                  </a:cubicBezTo>
                  <a:cubicBezTo>
                    <a:pt x="8867" y="9723"/>
                    <a:pt x="11939" y="8984"/>
                    <a:pt x="13482" y="8984"/>
                  </a:cubicBezTo>
                  <a:cubicBezTo>
                    <a:pt x="13909" y="8984"/>
                    <a:pt x="14218" y="9041"/>
                    <a:pt x="14314" y="9185"/>
                  </a:cubicBezTo>
                  <a:cubicBezTo>
                    <a:pt x="15138" y="10388"/>
                    <a:pt x="14473" y="14252"/>
                    <a:pt x="12161" y="15455"/>
                  </a:cubicBezTo>
                  <a:cubicBezTo>
                    <a:pt x="9849" y="16658"/>
                    <a:pt x="3515" y="18717"/>
                    <a:pt x="3515" y="18717"/>
                  </a:cubicBezTo>
                  <a:cubicBezTo>
                    <a:pt x="3515" y="18717"/>
                    <a:pt x="8899" y="17862"/>
                    <a:pt x="11464" y="17102"/>
                  </a:cubicBezTo>
                  <a:cubicBezTo>
                    <a:pt x="11480" y="17098"/>
                    <a:pt x="11496" y="17096"/>
                    <a:pt x="11511" y="17096"/>
                  </a:cubicBezTo>
                  <a:cubicBezTo>
                    <a:pt x="12106" y="17096"/>
                    <a:pt x="12232" y="20062"/>
                    <a:pt x="10039" y="21884"/>
                  </a:cubicBezTo>
                  <a:cubicBezTo>
                    <a:pt x="7822" y="23784"/>
                    <a:pt x="6461" y="23974"/>
                    <a:pt x="6461" y="23974"/>
                  </a:cubicBezTo>
                  <a:lnTo>
                    <a:pt x="0" y="26064"/>
                  </a:lnTo>
                  <a:cubicBezTo>
                    <a:pt x="0" y="26064"/>
                    <a:pt x="4329" y="25363"/>
                    <a:pt x="5625" y="25363"/>
                  </a:cubicBezTo>
                  <a:cubicBezTo>
                    <a:pt x="5786" y="25363"/>
                    <a:pt x="5901" y="25374"/>
                    <a:pt x="5954" y="25399"/>
                  </a:cubicBezTo>
                  <a:cubicBezTo>
                    <a:pt x="6619" y="25716"/>
                    <a:pt x="6334" y="28883"/>
                    <a:pt x="3104" y="31606"/>
                  </a:cubicBezTo>
                  <a:cubicBezTo>
                    <a:pt x="8171" y="29389"/>
                    <a:pt x="7411" y="24132"/>
                    <a:pt x="7411" y="24132"/>
                  </a:cubicBezTo>
                  <a:cubicBezTo>
                    <a:pt x="13808" y="22707"/>
                    <a:pt x="12604" y="16247"/>
                    <a:pt x="12604" y="16247"/>
                  </a:cubicBezTo>
                  <a:cubicBezTo>
                    <a:pt x="17228" y="13650"/>
                    <a:pt x="15075" y="8139"/>
                    <a:pt x="15075" y="8139"/>
                  </a:cubicBezTo>
                  <a:cubicBezTo>
                    <a:pt x="15075" y="8139"/>
                    <a:pt x="20015" y="5321"/>
                    <a:pt x="17481" y="1552"/>
                  </a:cubicBezTo>
                  <a:cubicBezTo>
                    <a:pt x="16816" y="571"/>
                    <a:pt x="15708" y="96"/>
                    <a:pt x="143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5"/>
            <p:cNvSpPr/>
            <p:nvPr/>
          </p:nvSpPr>
          <p:spPr>
            <a:xfrm>
              <a:off x="2865050" y="2783450"/>
              <a:ext cx="274775" cy="467150"/>
            </a:xfrm>
            <a:custGeom>
              <a:avLst/>
              <a:gdLst/>
              <a:ahLst/>
              <a:cxnLst/>
              <a:rect l="l" t="t" r="r" b="b"/>
              <a:pathLst>
                <a:path w="10991" h="18686" extrusionOk="0">
                  <a:moveTo>
                    <a:pt x="10705" y="0"/>
                  </a:moveTo>
                  <a:lnTo>
                    <a:pt x="10705" y="0"/>
                  </a:lnTo>
                  <a:cubicBezTo>
                    <a:pt x="8773" y="3674"/>
                    <a:pt x="5385" y="7189"/>
                    <a:pt x="1" y="10135"/>
                  </a:cubicBezTo>
                  <a:cubicBezTo>
                    <a:pt x="919" y="11148"/>
                    <a:pt x="3263" y="14695"/>
                    <a:pt x="6240" y="18685"/>
                  </a:cubicBezTo>
                  <a:cubicBezTo>
                    <a:pt x="10990" y="12858"/>
                    <a:pt x="10768" y="1742"/>
                    <a:pt x="1070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5"/>
            <p:cNvSpPr/>
            <p:nvPr/>
          </p:nvSpPr>
          <p:spPr>
            <a:xfrm>
              <a:off x="2255425" y="2559425"/>
              <a:ext cx="198750" cy="116300"/>
            </a:xfrm>
            <a:custGeom>
              <a:avLst/>
              <a:gdLst/>
              <a:ahLst/>
              <a:cxnLst/>
              <a:rect l="l" t="t" r="r" b="b"/>
              <a:pathLst>
                <a:path w="7950" h="4652" extrusionOk="0">
                  <a:moveTo>
                    <a:pt x="6197" y="0"/>
                  </a:moveTo>
                  <a:cubicBezTo>
                    <a:pt x="6096" y="0"/>
                    <a:pt x="5994" y="10"/>
                    <a:pt x="5891" y="31"/>
                  </a:cubicBezTo>
                  <a:lnTo>
                    <a:pt x="1363" y="886"/>
                  </a:lnTo>
                  <a:cubicBezTo>
                    <a:pt x="539" y="1044"/>
                    <a:pt x="1" y="1804"/>
                    <a:pt x="159" y="2564"/>
                  </a:cubicBezTo>
                  <a:lnTo>
                    <a:pt x="349" y="3514"/>
                  </a:lnTo>
                  <a:cubicBezTo>
                    <a:pt x="460" y="4180"/>
                    <a:pt x="1082" y="4652"/>
                    <a:pt x="1788" y="4652"/>
                  </a:cubicBezTo>
                  <a:cubicBezTo>
                    <a:pt x="1888" y="4652"/>
                    <a:pt x="1989" y="4642"/>
                    <a:pt x="2091" y="4623"/>
                  </a:cubicBezTo>
                  <a:lnTo>
                    <a:pt x="6620" y="3768"/>
                  </a:lnTo>
                  <a:cubicBezTo>
                    <a:pt x="7411" y="3609"/>
                    <a:pt x="7950" y="2849"/>
                    <a:pt x="7791" y="2058"/>
                  </a:cubicBezTo>
                  <a:lnTo>
                    <a:pt x="7633" y="1139"/>
                  </a:lnTo>
                  <a:cubicBezTo>
                    <a:pt x="7495" y="450"/>
                    <a:pt x="6877" y="0"/>
                    <a:pt x="6197"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5"/>
            <p:cNvSpPr/>
            <p:nvPr/>
          </p:nvSpPr>
          <p:spPr>
            <a:xfrm>
              <a:off x="2282350" y="2699800"/>
              <a:ext cx="198750" cy="116850"/>
            </a:xfrm>
            <a:custGeom>
              <a:avLst/>
              <a:gdLst/>
              <a:ahLst/>
              <a:cxnLst/>
              <a:rect l="l" t="t" r="r" b="b"/>
              <a:pathLst>
                <a:path w="7950" h="4674" extrusionOk="0">
                  <a:moveTo>
                    <a:pt x="6155" y="1"/>
                  </a:moveTo>
                  <a:cubicBezTo>
                    <a:pt x="6068" y="1"/>
                    <a:pt x="5980" y="8"/>
                    <a:pt x="5891" y="21"/>
                  </a:cubicBezTo>
                  <a:lnTo>
                    <a:pt x="1362" y="908"/>
                  </a:lnTo>
                  <a:cubicBezTo>
                    <a:pt x="539" y="1066"/>
                    <a:pt x="1" y="1826"/>
                    <a:pt x="159" y="2586"/>
                  </a:cubicBezTo>
                  <a:lnTo>
                    <a:pt x="349" y="3536"/>
                  </a:lnTo>
                  <a:cubicBezTo>
                    <a:pt x="488" y="4202"/>
                    <a:pt x="1088" y="4674"/>
                    <a:pt x="1789" y="4674"/>
                  </a:cubicBezTo>
                  <a:cubicBezTo>
                    <a:pt x="1888" y="4674"/>
                    <a:pt x="1989" y="4664"/>
                    <a:pt x="2091" y="4645"/>
                  </a:cubicBezTo>
                  <a:lnTo>
                    <a:pt x="6619" y="3758"/>
                  </a:lnTo>
                  <a:cubicBezTo>
                    <a:pt x="7411" y="3600"/>
                    <a:pt x="7949" y="2871"/>
                    <a:pt x="7823" y="2080"/>
                  </a:cubicBezTo>
                  <a:lnTo>
                    <a:pt x="7633" y="1161"/>
                  </a:lnTo>
                  <a:cubicBezTo>
                    <a:pt x="7492" y="455"/>
                    <a:pt x="6872" y="1"/>
                    <a:pt x="6155" y="1"/>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5"/>
            <p:cNvSpPr/>
            <p:nvPr/>
          </p:nvSpPr>
          <p:spPr>
            <a:xfrm>
              <a:off x="2255425" y="2559425"/>
              <a:ext cx="198750" cy="116300"/>
            </a:xfrm>
            <a:custGeom>
              <a:avLst/>
              <a:gdLst/>
              <a:ahLst/>
              <a:cxnLst/>
              <a:rect l="l" t="t" r="r" b="b"/>
              <a:pathLst>
                <a:path w="7950" h="4652" extrusionOk="0">
                  <a:moveTo>
                    <a:pt x="6197" y="0"/>
                  </a:moveTo>
                  <a:cubicBezTo>
                    <a:pt x="6096" y="0"/>
                    <a:pt x="5994" y="10"/>
                    <a:pt x="5891" y="31"/>
                  </a:cubicBezTo>
                  <a:lnTo>
                    <a:pt x="1363" y="886"/>
                  </a:lnTo>
                  <a:cubicBezTo>
                    <a:pt x="539" y="1044"/>
                    <a:pt x="1" y="1804"/>
                    <a:pt x="159" y="2564"/>
                  </a:cubicBezTo>
                  <a:lnTo>
                    <a:pt x="349" y="3514"/>
                  </a:lnTo>
                  <a:cubicBezTo>
                    <a:pt x="460" y="4180"/>
                    <a:pt x="1082" y="4652"/>
                    <a:pt x="1788" y="4652"/>
                  </a:cubicBezTo>
                  <a:cubicBezTo>
                    <a:pt x="1888" y="4652"/>
                    <a:pt x="1989" y="4642"/>
                    <a:pt x="2091" y="4623"/>
                  </a:cubicBezTo>
                  <a:lnTo>
                    <a:pt x="6620" y="3768"/>
                  </a:lnTo>
                  <a:cubicBezTo>
                    <a:pt x="7411" y="3609"/>
                    <a:pt x="7950" y="2849"/>
                    <a:pt x="7791" y="2058"/>
                  </a:cubicBezTo>
                  <a:lnTo>
                    <a:pt x="7633" y="1139"/>
                  </a:lnTo>
                  <a:cubicBezTo>
                    <a:pt x="7495" y="450"/>
                    <a:pt x="6877" y="0"/>
                    <a:pt x="6197"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5"/>
            <p:cNvSpPr/>
            <p:nvPr/>
          </p:nvSpPr>
          <p:spPr>
            <a:xfrm>
              <a:off x="2282350" y="2699800"/>
              <a:ext cx="198750" cy="116850"/>
            </a:xfrm>
            <a:custGeom>
              <a:avLst/>
              <a:gdLst/>
              <a:ahLst/>
              <a:cxnLst/>
              <a:rect l="l" t="t" r="r" b="b"/>
              <a:pathLst>
                <a:path w="7950" h="4674" extrusionOk="0">
                  <a:moveTo>
                    <a:pt x="6155" y="1"/>
                  </a:moveTo>
                  <a:cubicBezTo>
                    <a:pt x="6068" y="1"/>
                    <a:pt x="5980" y="8"/>
                    <a:pt x="5891" y="21"/>
                  </a:cubicBezTo>
                  <a:lnTo>
                    <a:pt x="1362" y="908"/>
                  </a:lnTo>
                  <a:cubicBezTo>
                    <a:pt x="539" y="1066"/>
                    <a:pt x="1" y="1826"/>
                    <a:pt x="159" y="2586"/>
                  </a:cubicBezTo>
                  <a:lnTo>
                    <a:pt x="349" y="3536"/>
                  </a:lnTo>
                  <a:cubicBezTo>
                    <a:pt x="488" y="4202"/>
                    <a:pt x="1088" y="4674"/>
                    <a:pt x="1789" y="4674"/>
                  </a:cubicBezTo>
                  <a:cubicBezTo>
                    <a:pt x="1888" y="4674"/>
                    <a:pt x="1989" y="4664"/>
                    <a:pt x="2091" y="4645"/>
                  </a:cubicBezTo>
                  <a:lnTo>
                    <a:pt x="6619" y="3758"/>
                  </a:lnTo>
                  <a:cubicBezTo>
                    <a:pt x="7411" y="3600"/>
                    <a:pt x="7949" y="2871"/>
                    <a:pt x="7823" y="2080"/>
                  </a:cubicBezTo>
                  <a:lnTo>
                    <a:pt x="7633" y="1161"/>
                  </a:lnTo>
                  <a:cubicBezTo>
                    <a:pt x="7492" y="455"/>
                    <a:pt x="6872" y="1"/>
                    <a:pt x="6155"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5"/>
            <p:cNvSpPr/>
            <p:nvPr/>
          </p:nvSpPr>
          <p:spPr>
            <a:xfrm>
              <a:off x="2276025" y="2577900"/>
              <a:ext cx="157575" cy="79175"/>
            </a:xfrm>
            <a:custGeom>
              <a:avLst/>
              <a:gdLst/>
              <a:ahLst/>
              <a:cxnLst/>
              <a:rect l="l" t="t" r="r" b="b"/>
              <a:pathLst>
                <a:path w="6303" h="3167" extrusionOk="0">
                  <a:moveTo>
                    <a:pt x="5369" y="0"/>
                  </a:moveTo>
                  <a:cubicBezTo>
                    <a:pt x="5312" y="0"/>
                    <a:pt x="5253" y="7"/>
                    <a:pt x="5194" y="20"/>
                  </a:cubicBezTo>
                  <a:lnTo>
                    <a:pt x="665" y="875"/>
                  </a:lnTo>
                  <a:cubicBezTo>
                    <a:pt x="254" y="970"/>
                    <a:pt x="0" y="1319"/>
                    <a:pt x="64" y="1699"/>
                  </a:cubicBezTo>
                  <a:lnTo>
                    <a:pt x="254" y="2617"/>
                  </a:lnTo>
                  <a:cubicBezTo>
                    <a:pt x="310" y="2954"/>
                    <a:pt x="614" y="3166"/>
                    <a:pt x="969" y="3166"/>
                  </a:cubicBezTo>
                  <a:cubicBezTo>
                    <a:pt x="1015" y="3166"/>
                    <a:pt x="1062" y="3163"/>
                    <a:pt x="1109" y="3155"/>
                  </a:cubicBezTo>
                  <a:lnTo>
                    <a:pt x="5637" y="2269"/>
                  </a:lnTo>
                  <a:cubicBezTo>
                    <a:pt x="6049" y="2205"/>
                    <a:pt x="6302" y="1857"/>
                    <a:pt x="6239" y="1477"/>
                  </a:cubicBezTo>
                  <a:lnTo>
                    <a:pt x="6049" y="527"/>
                  </a:lnTo>
                  <a:cubicBezTo>
                    <a:pt x="5995" y="229"/>
                    <a:pt x="5708" y="0"/>
                    <a:pt x="5369"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5"/>
            <p:cNvSpPr/>
            <p:nvPr/>
          </p:nvSpPr>
          <p:spPr>
            <a:xfrm>
              <a:off x="2302925" y="2718775"/>
              <a:ext cx="158375" cy="79225"/>
            </a:xfrm>
            <a:custGeom>
              <a:avLst/>
              <a:gdLst/>
              <a:ahLst/>
              <a:cxnLst/>
              <a:rect l="l" t="t" r="r" b="b"/>
              <a:pathLst>
                <a:path w="6335" h="3169" extrusionOk="0">
                  <a:moveTo>
                    <a:pt x="5384" y="0"/>
                  </a:moveTo>
                  <a:cubicBezTo>
                    <a:pt x="5322" y="0"/>
                    <a:pt x="5259" y="7"/>
                    <a:pt x="5195" y="22"/>
                  </a:cubicBezTo>
                  <a:lnTo>
                    <a:pt x="666" y="877"/>
                  </a:lnTo>
                  <a:cubicBezTo>
                    <a:pt x="286" y="972"/>
                    <a:pt x="1" y="1321"/>
                    <a:pt x="64" y="1701"/>
                  </a:cubicBezTo>
                  <a:lnTo>
                    <a:pt x="254" y="2619"/>
                  </a:lnTo>
                  <a:cubicBezTo>
                    <a:pt x="310" y="2956"/>
                    <a:pt x="640" y="3168"/>
                    <a:pt x="979" y="3168"/>
                  </a:cubicBezTo>
                  <a:cubicBezTo>
                    <a:pt x="1022" y="3168"/>
                    <a:pt x="1066" y="3165"/>
                    <a:pt x="1109" y="3158"/>
                  </a:cubicBezTo>
                  <a:lnTo>
                    <a:pt x="5638" y="2271"/>
                  </a:lnTo>
                  <a:cubicBezTo>
                    <a:pt x="6050" y="2207"/>
                    <a:pt x="6335" y="1827"/>
                    <a:pt x="6240" y="1479"/>
                  </a:cubicBezTo>
                  <a:lnTo>
                    <a:pt x="6081" y="529"/>
                  </a:lnTo>
                  <a:cubicBezTo>
                    <a:pt x="6001" y="208"/>
                    <a:pt x="5718" y="0"/>
                    <a:pt x="538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a:off x="2279175" y="2598975"/>
              <a:ext cx="154425" cy="58100"/>
            </a:xfrm>
            <a:custGeom>
              <a:avLst/>
              <a:gdLst/>
              <a:ahLst/>
              <a:cxnLst/>
              <a:rect l="l" t="t" r="r" b="b"/>
              <a:pathLst>
                <a:path w="6177" h="2324" extrusionOk="0">
                  <a:moveTo>
                    <a:pt x="1" y="1141"/>
                  </a:moveTo>
                  <a:cubicBezTo>
                    <a:pt x="3" y="1155"/>
                    <a:pt x="6" y="1168"/>
                    <a:pt x="9" y="1182"/>
                  </a:cubicBezTo>
                  <a:lnTo>
                    <a:pt x="9" y="1182"/>
                  </a:lnTo>
                  <a:lnTo>
                    <a:pt x="1" y="1141"/>
                  </a:lnTo>
                  <a:close/>
                  <a:moveTo>
                    <a:pt x="5986" y="1"/>
                  </a:moveTo>
                  <a:cubicBezTo>
                    <a:pt x="6050" y="349"/>
                    <a:pt x="5796" y="729"/>
                    <a:pt x="5385" y="792"/>
                  </a:cubicBezTo>
                  <a:lnTo>
                    <a:pt x="856" y="1679"/>
                  </a:lnTo>
                  <a:cubicBezTo>
                    <a:pt x="809" y="1686"/>
                    <a:pt x="762" y="1690"/>
                    <a:pt x="717" y="1690"/>
                  </a:cubicBezTo>
                  <a:cubicBezTo>
                    <a:pt x="376" y="1690"/>
                    <a:pt x="82" y="1495"/>
                    <a:pt x="9" y="1182"/>
                  </a:cubicBezTo>
                  <a:lnTo>
                    <a:pt x="9" y="1182"/>
                  </a:lnTo>
                  <a:lnTo>
                    <a:pt x="128" y="1774"/>
                  </a:lnTo>
                  <a:cubicBezTo>
                    <a:pt x="184" y="2111"/>
                    <a:pt x="488" y="2323"/>
                    <a:pt x="843" y="2323"/>
                  </a:cubicBezTo>
                  <a:cubicBezTo>
                    <a:pt x="889" y="2323"/>
                    <a:pt x="936" y="2320"/>
                    <a:pt x="983" y="2312"/>
                  </a:cubicBezTo>
                  <a:lnTo>
                    <a:pt x="5511" y="1426"/>
                  </a:lnTo>
                  <a:cubicBezTo>
                    <a:pt x="5923" y="1362"/>
                    <a:pt x="6176" y="982"/>
                    <a:pt x="6113" y="634"/>
                  </a:cubicBezTo>
                  <a:lnTo>
                    <a:pt x="5986"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a:off x="2306100" y="2739125"/>
              <a:ext cx="155200" cy="58875"/>
            </a:xfrm>
            <a:custGeom>
              <a:avLst/>
              <a:gdLst/>
              <a:ahLst/>
              <a:cxnLst/>
              <a:rect l="l" t="t" r="r" b="b"/>
              <a:pathLst>
                <a:path w="6208" h="2355" extrusionOk="0">
                  <a:moveTo>
                    <a:pt x="6018" y="0"/>
                  </a:moveTo>
                  <a:lnTo>
                    <a:pt x="6022" y="30"/>
                  </a:lnTo>
                  <a:lnTo>
                    <a:pt x="6022" y="30"/>
                  </a:lnTo>
                  <a:cubicBezTo>
                    <a:pt x="6021" y="20"/>
                    <a:pt x="6019" y="10"/>
                    <a:pt x="6018" y="0"/>
                  </a:cubicBezTo>
                  <a:close/>
                  <a:moveTo>
                    <a:pt x="1" y="1172"/>
                  </a:moveTo>
                  <a:cubicBezTo>
                    <a:pt x="3" y="1185"/>
                    <a:pt x="5" y="1197"/>
                    <a:pt x="8" y="1210"/>
                  </a:cubicBezTo>
                  <a:lnTo>
                    <a:pt x="8" y="1210"/>
                  </a:lnTo>
                  <a:lnTo>
                    <a:pt x="1" y="1172"/>
                  </a:lnTo>
                  <a:close/>
                  <a:moveTo>
                    <a:pt x="6022" y="30"/>
                  </a:moveTo>
                  <a:lnTo>
                    <a:pt x="6022" y="30"/>
                  </a:lnTo>
                  <a:cubicBezTo>
                    <a:pt x="6066" y="398"/>
                    <a:pt x="5785" y="731"/>
                    <a:pt x="5384" y="823"/>
                  </a:cubicBezTo>
                  <a:lnTo>
                    <a:pt x="856" y="1678"/>
                  </a:lnTo>
                  <a:cubicBezTo>
                    <a:pt x="796" y="1693"/>
                    <a:pt x="736" y="1700"/>
                    <a:pt x="677" y="1700"/>
                  </a:cubicBezTo>
                  <a:cubicBezTo>
                    <a:pt x="368" y="1700"/>
                    <a:pt x="78" y="1509"/>
                    <a:pt x="8" y="1210"/>
                  </a:cubicBezTo>
                  <a:lnTo>
                    <a:pt x="8" y="1210"/>
                  </a:lnTo>
                  <a:lnTo>
                    <a:pt x="127" y="1805"/>
                  </a:lnTo>
                  <a:cubicBezTo>
                    <a:pt x="183" y="2142"/>
                    <a:pt x="488" y="2354"/>
                    <a:pt x="843" y="2354"/>
                  </a:cubicBezTo>
                  <a:cubicBezTo>
                    <a:pt x="889" y="2354"/>
                    <a:pt x="935" y="2351"/>
                    <a:pt x="982" y="2344"/>
                  </a:cubicBezTo>
                  <a:lnTo>
                    <a:pt x="5511" y="1457"/>
                  </a:lnTo>
                  <a:cubicBezTo>
                    <a:pt x="5923" y="1393"/>
                    <a:pt x="6208" y="1013"/>
                    <a:pt x="6113" y="665"/>
                  </a:cubicBezTo>
                  <a:lnTo>
                    <a:pt x="6022" y="30"/>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5"/>
            <p:cNvSpPr/>
            <p:nvPr/>
          </p:nvSpPr>
          <p:spPr>
            <a:xfrm>
              <a:off x="1825525" y="1387900"/>
              <a:ext cx="219325" cy="463725"/>
            </a:xfrm>
            <a:custGeom>
              <a:avLst/>
              <a:gdLst/>
              <a:ahLst/>
              <a:cxnLst/>
              <a:rect l="l" t="t" r="r" b="b"/>
              <a:pathLst>
                <a:path w="8773" h="18549" extrusionOk="0">
                  <a:moveTo>
                    <a:pt x="7105" y="0"/>
                  </a:moveTo>
                  <a:cubicBezTo>
                    <a:pt x="6665" y="0"/>
                    <a:pt x="6231" y="197"/>
                    <a:pt x="5923" y="560"/>
                  </a:cubicBezTo>
                  <a:cubicBezTo>
                    <a:pt x="5638" y="909"/>
                    <a:pt x="1014" y="6704"/>
                    <a:pt x="0" y="12594"/>
                  </a:cubicBezTo>
                  <a:cubicBezTo>
                    <a:pt x="476" y="15223"/>
                    <a:pt x="2281" y="17535"/>
                    <a:pt x="4244" y="18548"/>
                  </a:cubicBezTo>
                  <a:cubicBezTo>
                    <a:pt x="254" y="14336"/>
                    <a:pt x="5796" y="5501"/>
                    <a:pt x="8266" y="2429"/>
                  </a:cubicBezTo>
                  <a:cubicBezTo>
                    <a:pt x="8773" y="1795"/>
                    <a:pt x="8678" y="845"/>
                    <a:pt x="8044" y="339"/>
                  </a:cubicBezTo>
                  <a:cubicBezTo>
                    <a:pt x="7761" y="109"/>
                    <a:pt x="7431" y="0"/>
                    <a:pt x="710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5"/>
            <p:cNvSpPr/>
            <p:nvPr/>
          </p:nvSpPr>
          <p:spPr>
            <a:xfrm>
              <a:off x="2747100" y="2315225"/>
              <a:ext cx="239900" cy="221525"/>
            </a:xfrm>
            <a:custGeom>
              <a:avLst/>
              <a:gdLst/>
              <a:ahLst/>
              <a:cxnLst/>
              <a:rect l="l" t="t" r="r" b="b"/>
              <a:pathLst>
                <a:path w="9596" h="8861" extrusionOk="0">
                  <a:moveTo>
                    <a:pt x="4782" y="1"/>
                  </a:moveTo>
                  <a:cubicBezTo>
                    <a:pt x="4511" y="1"/>
                    <a:pt x="4235" y="26"/>
                    <a:pt x="3959" y="76"/>
                  </a:cubicBezTo>
                  <a:cubicBezTo>
                    <a:pt x="1552" y="552"/>
                    <a:pt x="0" y="2863"/>
                    <a:pt x="444" y="5270"/>
                  </a:cubicBezTo>
                  <a:cubicBezTo>
                    <a:pt x="864" y="7401"/>
                    <a:pt x="2724" y="8861"/>
                    <a:pt x="4814" y="8861"/>
                  </a:cubicBezTo>
                  <a:cubicBezTo>
                    <a:pt x="5086" y="8861"/>
                    <a:pt x="5361" y="8836"/>
                    <a:pt x="5637" y="8785"/>
                  </a:cubicBezTo>
                  <a:cubicBezTo>
                    <a:pt x="8044" y="8310"/>
                    <a:pt x="9596" y="5999"/>
                    <a:pt x="9153" y="3592"/>
                  </a:cubicBezTo>
                  <a:cubicBezTo>
                    <a:pt x="8732" y="1461"/>
                    <a:pt x="6873" y="1"/>
                    <a:pt x="4782" y="1"/>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5"/>
            <p:cNvSpPr/>
            <p:nvPr/>
          </p:nvSpPr>
          <p:spPr>
            <a:xfrm>
              <a:off x="2747100" y="2315225"/>
              <a:ext cx="239900" cy="221525"/>
            </a:xfrm>
            <a:custGeom>
              <a:avLst/>
              <a:gdLst/>
              <a:ahLst/>
              <a:cxnLst/>
              <a:rect l="l" t="t" r="r" b="b"/>
              <a:pathLst>
                <a:path w="9596" h="8861" extrusionOk="0">
                  <a:moveTo>
                    <a:pt x="4782" y="1"/>
                  </a:moveTo>
                  <a:cubicBezTo>
                    <a:pt x="4511" y="1"/>
                    <a:pt x="4235" y="26"/>
                    <a:pt x="3959" y="76"/>
                  </a:cubicBezTo>
                  <a:cubicBezTo>
                    <a:pt x="1552" y="552"/>
                    <a:pt x="0" y="2863"/>
                    <a:pt x="444" y="5270"/>
                  </a:cubicBezTo>
                  <a:cubicBezTo>
                    <a:pt x="864" y="7401"/>
                    <a:pt x="2724" y="8861"/>
                    <a:pt x="4814" y="8861"/>
                  </a:cubicBezTo>
                  <a:cubicBezTo>
                    <a:pt x="5086" y="8861"/>
                    <a:pt x="5361" y="8836"/>
                    <a:pt x="5637" y="8785"/>
                  </a:cubicBezTo>
                  <a:cubicBezTo>
                    <a:pt x="8044" y="8310"/>
                    <a:pt x="9596" y="5999"/>
                    <a:pt x="9153" y="3592"/>
                  </a:cubicBezTo>
                  <a:cubicBezTo>
                    <a:pt x="8732" y="1461"/>
                    <a:pt x="6873" y="1"/>
                    <a:pt x="4782"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5"/>
            <p:cNvSpPr/>
            <p:nvPr/>
          </p:nvSpPr>
          <p:spPr>
            <a:xfrm>
              <a:off x="2777175" y="2342750"/>
              <a:ext cx="180550" cy="165950"/>
            </a:xfrm>
            <a:custGeom>
              <a:avLst/>
              <a:gdLst/>
              <a:ahLst/>
              <a:cxnLst/>
              <a:rect l="l" t="t" r="r" b="b"/>
              <a:pathLst>
                <a:path w="7222" h="6638" extrusionOk="0">
                  <a:moveTo>
                    <a:pt x="3568" y="1"/>
                  </a:moveTo>
                  <a:cubicBezTo>
                    <a:pt x="3373" y="1"/>
                    <a:pt x="3176" y="17"/>
                    <a:pt x="2978" y="52"/>
                  </a:cubicBezTo>
                  <a:cubicBezTo>
                    <a:pt x="1172" y="401"/>
                    <a:pt x="1" y="2142"/>
                    <a:pt x="349" y="3948"/>
                  </a:cubicBezTo>
                  <a:cubicBezTo>
                    <a:pt x="656" y="5538"/>
                    <a:pt x="2045" y="6637"/>
                    <a:pt x="3585" y="6637"/>
                  </a:cubicBezTo>
                  <a:cubicBezTo>
                    <a:pt x="3792" y="6637"/>
                    <a:pt x="4002" y="6617"/>
                    <a:pt x="4213" y="6576"/>
                  </a:cubicBezTo>
                  <a:cubicBezTo>
                    <a:pt x="6018" y="6228"/>
                    <a:pt x="7221" y="4486"/>
                    <a:pt x="6873" y="2712"/>
                  </a:cubicBezTo>
                  <a:cubicBezTo>
                    <a:pt x="6563" y="1106"/>
                    <a:pt x="5149" y="1"/>
                    <a:pt x="356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a:off x="2796175" y="2363825"/>
              <a:ext cx="160750" cy="145525"/>
            </a:xfrm>
            <a:custGeom>
              <a:avLst/>
              <a:gdLst/>
              <a:ahLst/>
              <a:cxnLst/>
              <a:rect l="l" t="t" r="r" b="b"/>
              <a:pathLst>
                <a:path w="6430" h="5821" extrusionOk="0">
                  <a:moveTo>
                    <a:pt x="5036" y="1"/>
                  </a:moveTo>
                  <a:lnTo>
                    <a:pt x="5036" y="1"/>
                  </a:lnTo>
                  <a:cubicBezTo>
                    <a:pt x="5226" y="318"/>
                    <a:pt x="5385" y="698"/>
                    <a:pt x="5480" y="1109"/>
                  </a:cubicBezTo>
                  <a:cubicBezTo>
                    <a:pt x="5828" y="2914"/>
                    <a:pt x="4624" y="4656"/>
                    <a:pt x="2819" y="5005"/>
                  </a:cubicBezTo>
                  <a:cubicBezTo>
                    <a:pt x="2616" y="5042"/>
                    <a:pt x="2414" y="5059"/>
                    <a:pt x="2214" y="5059"/>
                  </a:cubicBezTo>
                  <a:cubicBezTo>
                    <a:pt x="1389" y="5059"/>
                    <a:pt x="613" y="4755"/>
                    <a:pt x="1" y="4245"/>
                  </a:cubicBezTo>
                  <a:lnTo>
                    <a:pt x="1" y="4245"/>
                  </a:lnTo>
                  <a:cubicBezTo>
                    <a:pt x="622" y="5216"/>
                    <a:pt x="1680" y="5820"/>
                    <a:pt x="2842" y="5820"/>
                  </a:cubicBezTo>
                  <a:cubicBezTo>
                    <a:pt x="3043" y="5820"/>
                    <a:pt x="3247" y="5802"/>
                    <a:pt x="3453" y="5765"/>
                  </a:cubicBezTo>
                  <a:cubicBezTo>
                    <a:pt x="5258" y="5416"/>
                    <a:pt x="6430" y="3675"/>
                    <a:pt x="6081" y="1869"/>
                  </a:cubicBezTo>
                  <a:cubicBezTo>
                    <a:pt x="5955" y="1109"/>
                    <a:pt x="5575" y="476"/>
                    <a:pt x="503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a:off x="2804900" y="2615875"/>
              <a:ext cx="240700" cy="221175"/>
            </a:xfrm>
            <a:custGeom>
              <a:avLst/>
              <a:gdLst/>
              <a:ahLst/>
              <a:cxnLst/>
              <a:rect l="l" t="t" r="r" b="b"/>
              <a:pathLst>
                <a:path w="9628" h="8847" extrusionOk="0">
                  <a:moveTo>
                    <a:pt x="4816" y="0"/>
                  </a:moveTo>
                  <a:cubicBezTo>
                    <a:pt x="4534" y="0"/>
                    <a:pt x="4247" y="28"/>
                    <a:pt x="3959" y="85"/>
                  </a:cubicBezTo>
                  <a:cubicBezTo>
                    <a:pt x="1584" y="528"/>
                    <a:pt x="0" y="2872"/>
                    <a:pt x="475" y="5247"/>
                  </a:cubicBezTo>
                  <a:cubicBezTo>
                    <a:pt x="865" y="7365"/>
                    <a:pt x="2704" y="8846"/>
                    <a:pt x="4780" y="8846"/>
                  </a:cubicBezTo>
                  <a:cubicBezTo>
                    <a:pt x="5062" y="8846"/>
                    <a:pt x="5349" y="8819"/>
                    <a:pt x="5637" y="8762"/>
                  </a:cubicBezTo>
                  <a:cubicBezTo>
                    <a:pt x="8044" y="8319"/>
                    <a:pt x="9628" y="5975"/>
                    <a:pt x="9152" y="3600"/>
                  </a:cubicBezTo>
                  <a:cubicBezTo>
                    <a:pt x="8734" y="1481"/>
                    <a:pt x="6893" y="0"/>
                    <a:pt x="481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2804900" y="2615875"/>
              <a:ext cx="240700" cy="221175"/>
            </a:xfrm>
            <a:custGeom>
              <a:avLst/>
              <a:gdLst/>
              <a:ahLst/>
              <a:cxnLst/>
              <a:rect l="l" t="t" r="r" b="b"/>
              <a:pathLst>
                <a:path w="9628" h="8847" extrusionOk="0">
                  <a:moveTo>
                    <a:pt x="4816" y="0"/>
                  </a:moveTo>
                  <a:cubicBezTo>
                    <a:pt x="4534" y="0"/>
                    <a:pt x="4247" y="28"/>
                    <a:pt x="3959" y="85"/>
                  </a:cubicBezTo>
                  <a:cubicBezTo>
                    <a:pt x="1584" y="528"/>
                    <a:pt x="0" y="2872"/>
                    <a:pt x="475" y="5247"/>
                  </a:cubicBezTo>
                  <a:cubicBezTo>
                    <a:pt x="865" y="7365"/>
                    <a:pt x="2704" y="8846"/>
                    <a:pt x="4780" y="8846"/>
                  </a:cubicBezTo>
                  <a:cubicBezTo>
                    <a:pt x="5062" y="8846"/>
                    <a:pt x="5349" y="8819"/>
                    <a:pt x="5637" y="8762"/>
                  </a:cubicBezTo>
                  <a:cubicBezTo>
                    <a:pt x="8044" y="8319"/>
                    <a:pt x="9628" y="5975"/>
                    <a:pt x="9152" y="3600"/>
                  </a:cubicBezTo>
                  <a:cubicBezTo>
                    <a:pt x="8734" y="1481"/>
                    <a:pt x="6893" y="0"/>
                    <a:pt x="481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2834975" y="2643375"/>
              <a:ext cx="180550" cy="166175"/>
            </a:xfrm>
            <a:custGeom>
              <a:avLst/>
              <a:gdLst/>
              <a:ahLst/>
              <a:cxnLst/>
              <a:rect l="l" t="t" r="r" b="b"/>
              <a:pathLst>
                <a:path w="7222" h="6647" extrusionOk="0">
                  <a:moveTo>
                    <a:pt x="3615" y="0"/>
                  </a:moveTo>
                  <a:cubicBezTo>
                    <a:pt x="3405" y="0"/>
                    <a:pt x="3192" y="20"/>
                    <a:pt x="2977" y="61"/>
                  </a:cubicBezTo>
                  <a:cubicBezTo>
                    <a:pt x="1172" y="410"/>
                    <a:pt x="1" y="2152"/>
                    <a:pt x="349" y="3957"/>
                  </a:cubicBezTo>
                  <a:cubicBezTo>
                    <a:pt x="656" y="5548"/>
                    <a:pt x="2045" y="6646"/>
                    <a:pt x="3606" y="6646"/>
                  </a:cubicBezTo>
                  <a:cubicBezTo>
                    <a:pt x="3817" y="6646"/>
                    <a:pt x="4030" y="6627"/>
                    <a:pt x="4244" y="6585"/>
                  </a:cubicBezTo>
                  <a:cubicBezTo>
                    <a:pt x="6018" y="6237"/>
                    <a:pt x="7221" y="4495"/>
                    <a:pt x="6873" y="2690"/>
                  </a:cubicBezTo>
                  <a:cubicBezTo>
                    <a:pt x="6566" y="1099"/>
                    <a:pt x="5176" y="0"/>
                    <a:pt x="36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5"/>
            <p:cNvSpPr/>
            <p:nvPr/>
          </p:nvSpPr>
          <p:spPr>
            <a:xfrm>
              <a:off x="2854775" y="2663900"/>
              <a:ext cx="159950" cy="145775"/>
            </a:xfrm>
            <a:custGeom>
              <a:avLst/>
              <a:gdLst/>
              <a:ahLst/>
              <a:cxnLst/>
              <a:rect l="l" t="t" r="r" b="b"/>
              <a:pathLst>
                <a:path w="6398" h="5831" extrusionOk="0">
                  <a:moveTo>
                    <a:pt x="5004" y="0"/>
                  </a:moveTo>
                  <a:lnTo>
                    <a:pt x="5004" y="0"/>
                  </a:lnTo>
                  <a:cubicBezTo>
                    <a:pt x="5194" y="349"/>
                    <a:pt x="5352" y="729"/>
                    <a:pt x="5447" y="1141"/>
                  </a:cubicBezTo>
                  <a:cubicBezTo>
                    <a:pt x="5796" y="2946"/>
                    <a:pt x="4592" y="4687"/>
                    <a:pt x="2819" y="5036"/>
                  </a:cubicBezTo>
                  <a:cubicBezTo>
                    <a:pt x="2617" y="5073"/>
                    <a:pt x="2415" y="5090"/>
                    <a:pt x="2215" y="5090"/>
                  </a:cubicBezTo>
                  <a:cubicBezTo>
                    <a:pt x="1381" y="5090"/>
                    <a:pt x="588" y="4781"/>
                    <a:pt x="0" y="4244"/>
                  </a:cubicBezTo>
                  <a:lnTo>
                    <a:pt x="0" y="4244"/>
                  </a:lnTo>
                  <a:cubicBezTo>
                    <a:pt x="588" y="5206"/>
                    <a:pt x="1650" y="5830"/>
                    <a:pt x="2804" y="5830"/>
                  </a:cubicBezTo>
                  <a:cubicBezTo>
                    <a:pt x="3018" y="5830"/>
                    <a:pt x="3235" y="5809"/>
                    <a:pt x="3452" y="5764"/>
                  </a:cubicBezTo>
                  <a:cubicBezTo>
                    <a:pt x="5226" y="5416"/>
                    <a:pt x="6397" y="3674"/>
                    <a:pt x="6081" y="1869"/>
                  </a:cubicBezTo>
                  <a:cubicBezTo>
                    <a:pt x="5922" y="1109"/>
                    <a:pt x="5542" y="475"/>
                    <a:pt x="500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a:off x="2614075" y="2496550"/>
              <a:ext cx="240725" cy="221525"/>
            </a:xfrm>
            <a:custGeom>
              <a:avLst/>
              <a:gdLst/>
              <a:ahLst/>
              <a:cxnLst/>
              <a:rect l="l" t="t" r="r" b="b"/>
              <a:pathLst>
                <a:path w="9629" h="8861" extrusionOk="0">
                  <a:moveTo>
                    <a:pt x="4806" y="0"/>
                  </a:moveTo>
                  <a:cubicBezTo>
                    <a:pt x="4536" y="0"/>
                    <a:pt x="4264" y="25"/>
                    <a:pt x="3991" y="76"/>
                  </a:cubicBezTo>
                  <a:cubicBezTo>
                    <a:pt x="1584" y="551"/>
                    <a:pt x="1" y="2863"/>
                    <a:pt x="476" y="5269"/>
                  </a:cubicBezTo>
                  <a:cubicBezTo>
                    <a:pt x="896" y="7400"/>
                    <a:pt x="2756" y="8860"/>
                    <a:pt x="4847" y="8860"/>
                  </a:cubicBezTo>
                  <a:cubicBezTo>
                    <a:pt x="5118" y="8860"/>
                    <a:pt x="5393" y="8836"/>
                    <a:pt x="5670" y="8785"/>
                  </a:cubicBezTo>
                  <a:cubicBezTo>
                    <a:pt x="8045" y="8310"/>
                    <a:pt x="9628" y="5998"/>
                    <a:pt x="9153" y="3591"/>
                  </a:cubicBezTo>
                  <a:cubicBezTo>
                    <a:pt x="8761" y="1461"/>
                    <a:pt x="6880" y="0"/>
                    <a:pt x="480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2614075" y="2496550"/>
              <a:ext cx="240725" cy="221525"/>
            </a:xfrm>
            <a:custGeom>
              <a:avLst/>
              <a:gdLst/>
              <a:ahLst/>
              <a:cxnLst/>
              <a:rect l="l" t="t" r="r" b="b"/>
              <a:pathLst>
                <a:path w="9629" h="8861" extrusionOk="0">
                  <a:moveTo>
                    <a:pt x="4806" y="0"/>
                  </a:moveTo>
                  <a:cubicBezTo>
                    <a:pt x="4536" y="0"/>
                    <a:pt x="4264" y="25"/>
                    <a:pt x="3991" y="76"/>
                  </a:cubicBezTo>
                  <a:cubicBezTo>
                    <a:pt x="1584" y="551"/>
                    <a:pt x="1" y="2863"/>
                    <a:pt x="476" y="5269"/>
                  </a:cubicBezTo>
                  <a:cubicBezTo>
                    <a:pt x="896" y="7400"/>
                    <a:pt x="2756" y="8860"/>
                    <a:pt x="4847" y="8860"/>
                  </a:cubicBezTo>
                  <a:cubicBezTo>
                    <a:pt x="5118" y="8860"/>
                    <a:pt x="5393" y="8836"/>
                    <a:pt x="5670" y="8785"/>
                  </a:cubicBezTo>
                  <a:cubicBezTo>
                    <a:pt x="8045" y="8310"/>
                    <a:pt x="9628" y="5998"/>
                    <a:pt x="9153" y="3591"/>
                  </a:cubicBezTo>
                  <a:cubicBezTo>
                    <a:pt x="8761" y="1461"/>
                    <a:pt x="6880" y="0"/>
                    <a:pt x="480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2644175" y="2524600"/>
              <a:ext cx="180525" cy="166150"/>
            </a:xfrm>
            <a:custGeom>
              <a:avLst/>
              <a:gdLst/>
              <a:ahLst/>
              <a:cxnLst/>
              <a:rect l="l" t="t" r="r" b="b"/>
              <a:pathLst>
                <a:path w="7221" h="6646" extrusionOk="0">
                  <a:moveTo>
                    <a:pt x="3615" y="1"/>
                  </a:moveTo>
                  <a:cubicBezTo>
                    <a:pt x="3405" y="1"/>
                    <a:pt x="3191" y="21"/>
                    <a:pt x="2977" y="62"/>
                  </a:cubicBezTo>
                  <a:cubicBezTo>
                    <a:pt x="1172" y="410"/>
                    <a:pt x="0" y="2152"/>
                    <a:pt x="349" y="3926"/>
                  </a:cubicBezTo>
                  <a:cubicBezTo>
                    <a:pt x="656" y="5521"/>
                    <a:pt x="2052" y="6646"/>
                    <a:pt x="3618" y="6646"/>
                  </a:cubicBezTo>
                  <a:cubicBezTo>
                    <a:pt x="3825" y="6646"/>
                    <a:pt x="4034" y="6626"/>
                    <a:pt x="4244" y="6586"/>
                  </a:cubicBezTo>
                  <a:cubicBezTo>
                    <a:pt x="6049" y="6206"/>
                    <a:pt x="7221" y="4496"/>
                    <a:pt x="6872" y="2691"/>
                  </a:cubicBezTo>
                  <a:cubicBezTo>
                    <a:pt x="6565" y="1100"/>
                    <a:pt x="5176" y="1"/>
                    <a:pt x="361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2663975" y="2545150"/>
              <a:ext cx="160725" cy="145500"/>
            </a:xfrm>
            <a:custGeom>
              <a:avLst/>
              <a:gdLst/>
              <a:ahLst/>
              <a:cxnLst/>
              <a:rect l="l" t="t" r="r" b="b"/>
              <a:pathLst>
                <a:path w="6429" h="5820" extrusionOk="0">
                  <a:moveTo>
                    <a:pt x="5004" y="0"/>
                  </a:moveTo>
                  <a:lnTo>
                    <a:pt x="5004" y="0"/>
                  </a:lnTo>
                  <a:cubicBezTo>
                    <a:pt x="5225" y="317"/>
                    <a:pt x="5384" y="697"/>
                    <a:pt x="5447" y="1109"/>
                  </a:cubicBezTo>
                  <a:cubicBezTo>
                    <a:pt x="5795" y="2914"/>
                    <a:pt x="4624" y="4655"/>
                    <a:pt x="2819" y="5004"/>
                  </a:cubicBezTo>
                  <a:cubicBezTo>
                    <a:pt x="2615" y="5041"/>
                    <a:pt x="2413" y="5059"/>
                    <a:pt x="2214" y="5059"/>
                  </a:cubicBezTo>
                  <a:cubicBezTo>
                    <a:pt x="1389" y="5059"/>
                    <a:pt x="612" y="4754"/>
                    <a:pt x="0" y="4244"/>
                  </a:cubicBezTo>
                  <a:lnTo>
                    <a:pt x="0" y="4244"/>
                  </a:lnTo>
                  <a:cubicBezTo>
                    <a:pt x="594" y="5216"/>
                    <a:pt x="1671" y="5819"/>
                    <a:pt x="2839" y="5819"/>
                  </a:cubicBezTo>
                  <a:cubicBezTo>
                    <a:pt x="3042" y="5819"/>
                    <a:pt x="3246" y="5801"/>
                    <a:pt x="3452" y="5764"/>
                  </a:cubicBezTo>
                  <a:cubicBezTo>
                    <a:pt x="5257" y="5416"/>
                    <a:pt x="6429" y="3674"/>
                    <a:pt x="6080" y="1869"/>
                  </a:cubicBezTo>
                  <a:cubicBezTo>
                    <a:pt x="5954" y="1109"/>
                    <a:pt x="5542" y="475"/>
                    <a:pt x="500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a:off x="2937100" y="2434575"/>
              <a:ext cx="240725" cy="221150"/>
            </a:xfrm>
            <a:custGeom>
              <a:avLst/>
              <a:gdLst/>
              <a:ahLst/>
              <a:cxnLst/>
              <a:rect l="l" t="t" r="r" b="b"/>
              <a:pathLst>
                <a:path w="9629" h="8846" extrusionOk="0">
                  <a:moveTo>
                    <a:pt x="4840" y="0"/>
                  </a:moveTo>
                  <a:cubicBezTo>
                    <a:pt x="4560" y="0"/>
                    <a:pt x="4276" y="28"/>
                    <a:pt x="3991" y="84"/>
                  </a:cubicBezTo>
                  <a:cubicBezTo>
                    <a:pt x="1584" y="528"/>
                    <a:pt x="1" y="2871"/>
                    <a:pt x="476" y="5247"/>
                  </a:cubicBezTo>
                  <a:cubicBezTo>
                    <a:pt x="894" y="7365"/>
                    <a:pt x="2736" y="8846"/>
                    <a:pt x="4813" y="8846"/>
                  </a:cubicBezTo>
                  <a:cubicBezTo>
                    <a:pt x="5095" y="8846"/>
                    <a:pt x="5382" y="8819"/>
                    <a:pt x="5670" y="8762"/>
                  </a:cubicBezTo>
                  <a:cubicBezTo>
                    <a:pt x="8045" y="8287"/>
                    <a:pt x="9628" y="5975"/>
                    <a:pt x="9153" y="3568"/>
                  </a:cubicBezTo>
                  <a:cubicBezTo>
                    <a:pt x="8763" y="1477"/>
                    <a:pt x="6901" y="0"/>
                    <a:pt x="4840"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2937100" y="2434575"/>
              <a:ext cx="240725" cy="221150"/>
            </a:xfrm>
            <a:custGeom>
              <a:avLst/>
              <a:gdLst/>
              <a:ahLst/>
              <a:cxnLst/>
              <a:rect l="l" t="t" r="r" b="b"/>
              <a:pathLst>
                <a:path w="9629" h="8846" extrusionOk="0">
                  <a:moveTo>
                    <a:pt x="4840" y="0"/>
                  </a:moveTo>
                  <a:cubicBezTo>
                    <a:pt x="4560" y="0"/>
                    <a:pt x="4276" y="28"/>
                    <a:pt x="3991" y="84"/>
                  </a:cubicBezTo>
                  <a:cubicBezTo>
                    <a:pt x="1584" y="528"/>
                    <a:pt x="1" y="2871"/>
                    <a:pt x="476" y="5247"/>
                  </a:cubicBezTo>
                  <a:cubicBezTo>
                    <a:pt x="894" y="7365"/>
                    <a:pt x="2736" y="8846"/>
                    <a:pt x="4813" y="8846"/>
                  </a:cubicBezTo>
                  <a:cubicBezTo>
                    <a:pt x="5095" y="8846"/>
                    <a:pt x="5382" y="8819"/>
                    <a:pt x="5670" y="8762"/>
                  </a:cubicBezTo>
                  <a:cubicBezTo>
                    <a:pt x="8045" y="8287"/>
                    <a:pt x="9628" y="5975"/>
                    <a:pt x="9153" y="3568"/>
                  </a:cubicBezTo>
                  <a:cubicBezTo>
                    <a:pt x="8763" y="1477"/>
                    <a:pt x="6901" y="0"/>
                    <a:pt x="4840"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2967200" y="2462050"/>
              <a:ext cx="180525" cy="166200"/>
            </a:xfrm>
            <a:custGeom>
              <a:avLst/>
              <a:gdLst/>
              <a:ahLst/>
              <a:cxnLst/>
              <a:rect l="l" t="t" r="r" b="b"/>
              <a:pathLst>
                <a:path w="7221" h="6648" extrusionOk="0">
                  <a:moveTo>
                    <a:pt x="3615" y="1"/>
                  </a:moveTo>
                  <a:cubicBezTo>
                    <a:pt x="3405" y="1"/>
                    <a:pt x="3191" y="21"/>
                    <a:pt x="2977" y="62"/>
                  </a:cubicBezTo>
                  <a:cubicBezTo>
                    <a:pt x="1172" y="411"/>
                    <a:pt x="0" y="2152"/>
                    <a:pt x="349" y="3958"/>
                  </a:cubicBezTo>
                  <a:cubicBezTo>
                    <a:pt x="656" y="5548"/>
                    <a:pt x="2045" y="6647"/>
                    <a:pt x="3606" y="6647"/>
                  </a:cubicBezTo>
                  <a:cubicBezTo>
                    <a:pt x="3816" y="6647"/>
                    <a:pt x="4030" y="6627"/>
                    <a:pt x="4244" y="6586"/>
                  </a:cubicBezTo>
                  <a:cubicBezTo>
                    <a:pt x="6049" y="6238"/>
                    <a:pt x="7221" y="4496"/>
                    <a:pt x="6872" y="2691"/>
                  </a:cubicBezTo>
                  <a:cubicBezTo>
                    <a:pt x="6565" y="1100"/>
                    <a:pt x="5176" y="1"/>
                    <a:pt x="361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2987000" y="2482600"/>
              <a:ext cx="160725" cy="145500"/>
            </a:xfrm>
            <a:custGeom>
              <a:avLst/>
              <a:gdLst/>
              <a:ahLst/>
              <a:cxnLst/>
              <a:rect l="l" t="t" r="r" b="b"/>
              <a:pathLst>
                <a:path w="6429" h="5820" extrusionOk="0">
                  <a:moveTo>
                    <a:pt x="5004" y="0"/>
                  </a:moveTo>
                  <a:cubicBezTo>
                    <a:pt x="5225" y="349"/>
                    <a:pt x="5384" y="697"/>
                    <a:pt x="5447" y="1140"/>
                  </a:cubicBezTo>
                  <a:cubicBezTo>
                    <a:pt x="5795" y="2914"/>
                    <a:pt x="4624" y="4656"/>
                    <a:pt x="2819" y="5004"/>
                  </a:cubicBezTo>
                  <a:cubicBezTo>
                    <a:pt x="2595" y="5051"/>
                    <a:pt x="2373" y="5074"/>
                    <a:pt x="2154" y="5074"/>
                  </a:cubicBezTo>
                  <a:cubicBezTo>
                    <a:pt x="1351" y="5074"/>
                    <a:pt x="597" y="4767"/>
                    <a:pt x="0" y="4244"/>
                  </a:cubicBezTo>
                  <a:lnTo>
                    <a:pt x="0" y="4244"/>
                  </a:lnTo>
                  <a:cubicBezTo>
                    <a:pt x="594" y="5216"/>
                    <a:pt x="1671" y="5819"/>
                    <a:pt x="2839" y="5819"/>
                  </a:cubicBezTo>
                  <a:cubicBezTo>
                    <a:pt x="3042" y="5819"/>
                    <a:pt x="3246" y="5801"/>
                    <a:pt x="3452" y="5764"/>
                  </a:cubicBezTo>
                  <a:cubicBezTo>
                    <a:pt x="5257" y="5416"/>
                    <a:pt x="6429" y="3674"/>
                    <a:pt x="6080" y="1869"/>
                  </a:cubicBezTo>
                  <a:cubicBezTo>
                    <a:pt x="5954" y="1109"/>
                    <a:pt x="5542" y="475"/>
                    <a:pt x="500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3025775" y="2511075"/>
              <a:ext cx="76825" cy="80000"/>
            </a:xfrm>
            <a:custGeom>
              <a:avLst/>
              <a:gdLst/>
              <a:ahLst/>
              <a:cxnLst/>
              <a:rect l="l" t="t" r="r" b="b"/>
              <a:pathLst>
                <a:path w="3073" h="3200" extrusionOk="0">
                  <a:moveTo>
                    <a:pt x="824" y="920"/>
                  </a:moveTo>
                  <a:lnTo>
                    <a:pt x="2028" y="1331"/>
                  </a:lnTo>
                  <a:lnTo>
                    <a:pt x="1046" y="2155"/>
                  </a:lnTo>
                  <a:lnTo>
                    <a:pt x="824" y="920"/>
                  </a:lnTo>
                  <a:close/>
                  <a:moveTo>
                    <a:pt x="343" y="0"/>
                  </a:moveTo>
                  <a:cubicBezTo>
                    <a:pt x="263" y="0"/>
                    <a:pt x="189" y="35"/>
                    <a:pt x="127" y="96"/>
                  </a:cubicBezTo>
                  <a:cubicBezTo>
                    <a:pt x="32" y="160"/>
                    <a:pt x="1" y="255"/>
                    <a:pt x="1" y="350"/>
                  </a:cubicBezTo>
                  <a:cubicBezTo>
                    <a:pt x="1" y="381"/>
                    <a:pt x="1" y="413"/>
                    <a:pt x="1" y="445"/>
                  </a:cubicBezTo>
                  <a:lnTo>
                    <a:pt x="476" y="2915"/>
                  </a:lnTo>
                  <a:cubicBezTo>
                    <a:pt x="507" y="3042"/>
                    <a:pt x="603" y="3137"/>
                    <a:pt x="698" y="3168"/>
                  </a:cubicBezTo>
                  <a:cubicBezTo>
                    <a:pt x="761" y="3200"/>
                    <a:pt x="793" y="3200"/>
                    <a:pt x="824" y="3200"/>
                  </a:cubicBezTo>
                  <a:cubicBezTo>
                    <a:pt x="919" y="3200"/>
                    <a:pt x="983" y="3168"/>
                    <a:pt x="1046" y="3105"/>
                  </a:cubicBezTo>
                  <a:lnTo>
                    <a:pt x="2946" y="1458"/>
                  </a:lnTo>
                  <a:cubicBezTo>
                    <a:pt x="3041" y="1395"/>
                    <a:pt x="3073" y="1300"/>
                    <a:pt x="3073" y="1205"/>
                  </a:cubicBezTo>
                  <a:cubicBezTo>
                    <a:pt x="3073" y="1173"/>
                    <a:pt x="3073" y="1141"/>
                    <a:pt x="3073" y="1110"/>
                  </a:cubicBezTo>
                  <a:cubicBezTo>
                    <a:pt x="3041" y="983"/>
                    <a:pt x="2978" y="888"/>
                    <a:pt x="2851" y="856"/>
                  </a:cubicBezTo>
                  <a:lnTo>
                    <a:pt x="476" y="33"/>
                  </a:lnTo>
                  <a:cubicBezTo>
                    <a:pt x="431" y="11"/>
                    <a:pt x="386" y="0"/>
                    <a:pt x="343"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2851600" y="2381925"/>
              <a:ext cx="32500" cy="84850"/>
            </a:xfrm>
            <a:custGeom>
              <a:avLst/>
              <a:gdLst/>
              <a:ahLst/>
              <a:cxnLst/>
              <a:rect l="l" t="t" r="r" b="b"/>
              <a:pathLst>
                <a:path w="1300" h="3394" extrusionOk="0">
                  <a:moveTo>
                    <a:pt x="376" y="0"/>
                  </a:moveTo>
                  <a:cubicBezTo>
                    <a:pt x="357" y="0"/>
                    <a:pt x="337" y="2"/>
                    <a:pt x="317" y="5"/>
                  </a:cubicBezTo>
                  <a:cubicBezTo>
                    <a:pt x="127" y="69"/>
                    <a:pt x="1" y="227"/>
                    <a:pt x="32" y="449"/>
                  </a:cubicBezTo>
                  <a:lnTo>
                    <a:pt x="571" y="3109"/>
                  </a:lnTo>
                  <a:cubicBezTo>
                    <a:pt x="602" y="3267"/>
                    <a:pt x="729" y="3394"/>
                    <a:pt x="919" y="3394"/>
                  </a:cubicBezTo>
                  <a:cubicBezTo>
                    <a:pt x="919" y="3394"/>
                    <a:pt x="951" y="3394"/>
                    <a:pt x="982" y="3362"/>
                  </a:cubicBezTo>
                  <a:cubicBezTo>
                    <a:pt x="1172" y="3331"/>
                    <a:pt x="1299" y="3141"/>
                    <a:pt x="1267" y="2951"/>
                  </a:cubicBezTo>
                  <a:lnTo>
                    <a:pt x="729" y="290"/>
                  </a:lnTo>
                  <a:cubicBezTo>
                    <a:pt x="701" y="120"/>
                    <a:pt x="545" y="0"/>
                    <a:pt x="37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2824675" y="2408850"/>
              <a:ext cx="86325" cy="31025"/>
            </a:xfrm>
            <a:custGeom>
              <a:avLst/>
              <a:gdLst/>
              <a:ahLst/>
              <a:cxnLst/>
              <a:rect l="l" t="t" r="r" b="b"/>
              <a:pathLst>
                <a:path w="3453" h="1241" extrusionOk="0">
                  <a:moveTo>
                    <a:pt x="3068" y="0"/>
                  </a:moveTo>
                  <a:cubicBezTo>
                    <a:pt x="3049" y="0"/>
                    <a:pt x="3029" y="2"/>
                    <a:pt x="3009" y="5"/>
                  </a:cubicBezTo>
                  <a:lnTo>
                    <a:pt x="318" y="512"/>
                  </a:lnTo>
                  <a:cubicBezTo>
                    <a:pt x="128" y="575"/>
                    <a:pt x="1" y="733"/>
                    <a:pt x="64" y="955"/>
                  </a:cubicBezTo>
                  <a:cubicBezTo>
                    <a:pt x="96" y="1113"/>
                    <a:pt x="223" y="1240"/>
                    <a:pt x="413" y="1240"/>
                  </a:cubicBezTo>
                  <a:cubicBezTo>
                    <a:pt x="413" y="1240"/>
                    <a:pt x="444" y="1240"/>
                    <a:pt x="476" y="1208"/>
                  </a:cubicBezTo>
                  <a:lnTo>
                    <a:pt x="3136" y="702"/>
                  </a:lnTo>
                  <a:cubicBezTo>
                    <a:pt x="3326" y="670"/>
                    <a:pt x="3453" y="480"/>
                    <a:pt x="3421" y="290"/>
                  </a:cubicBezTo>
                  <a:cubicBezTo>
                    <a:pt x="3393" y="120"/>
                    <a:pt x="3237" y="0"/>
                    <a:pt x="3068"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2694050" y="2566650"/>
              <a:ext cx="82375" cy="79850"/>
            </a:xfrm>
            <a:custGeom>
              <a:avLst/>
              <a:gdLst/>
              <a:ahLst/>
              <a:cxnLst/>
              <a:rect l="l" t="t" r="r" b="b"/>
              <a:pathLst>
                <a:path w="3295" h="3194" extrusionOk="0">
                  <a:moveTo>
                    <a:pt x="1647" y="724"/>
                  </a:moveTo>
                  <a:cubicBezTo>
                    <a:pt x="2059" y="724"/>
                    <a:pt x="2439" y="1009"/>
                    <a:pt x="2534" y="1420"/>
                  </a:cubicBezTo>
                  <a:cubicBezTo>
                    <a:pt x="2566" y="1674"/>
                    <a:pt x="2534" y="1895"/>
                    <a:pt x="2376" y="2117"/>
                  </a:cubicBezTo>
                  <a:cubicBezTo>
                    <a:pt x="2249" y="2307"/>
                    <a:pt x="2059" y="2434"/>
                    <a:pt x="1806" y="2465"/>
                  </a:cubicBezTo>
                  <a:cubicBezTo>
                    <a:pt x="1746" y="2482"/>
                    <a:pt x="1685" y="2490"/>
                    <a:pt x="1622" y="2490"/>
                  </a:cubicBezTo>
                  <a:cubicBezTo>
                    <a:pt x="1453" y="2490"/>
                    <a:pt x="1280" y="2431"/>
                    <a:pt x="1141" y="2339"/>
                  </a:cubicBezTo>
                  <a:cubicBezTo>
                    <a:pt x="951" y="2212"/>
                    <a:pt x="824" y="1990"/>
                    <a:pt x="761" y="1769"/>
                  </a:cubicBezTo>
                  <a:cubicBezTo>
                    <a:pt x="729" y="1547"/>
                    <a:pt x="761" y="1294"/>
                    <a:pt x="919" y="1104"/>
                  </a:cubicBezTo>
                  <a:cubicBezTo>
                    <a:pt x="1046" y="914"/>
                    <a:pt x="1236" y="787"/>
                    <a:pt x="1489" y="724"/>
                  </a:cubicBezTo>
                  <a:close/>
                  <a:moveTo>
                    <a:pt x="1650" y="0"/>
                  </a:moveTo>
                  <a:cubicBezTo>
                    <a:pt x="1555" y="0"/>
                    <a:pt x="1458" y="9"/>
                    <a:pt x="1362" y="27"/>
                  </a:cubicBezTo>
                  <a:cubicBezTo>
                    <a:pt x="919" y="122"/>
                    <a:pt x="570" y="344"/>
                    <a:pt x="317" y="692"/>
                  </a:cubicBezTo>
                  <a:cubicBezTo>
                    <a:pt x="95" y="1072"/>
                    <a:pt x="0" y="1484"/>
                    <a:pt x="64" y="1895"/>
                  </a:cubicBezTo>
                  <a:cubicBezTo>
                    <a:pt x="159" y="2339"/>
                    <a:pt x="412" y="2687"/>
                    <a:pt x="761" y="2940"/>
                  </a:cubicBezTo>
                  <a:cubicBezTo>
                    <a:pt x="1014" y="3099"/>
                    <a:pt x="1331" y="3194"/>
                    <a:pt x="1647" y="3194"/>
                  </a:cubicBezTo>
                  <a:cubicBezTo>
                    <a:pt x="1742" y="3194"/>
                    <a:pt x="1837" y="3194"/>
                    <a:pt x="1964" y="3162"/>
                  </a:cubicBezTo>
                  <a:cubicBezTo>
                    <a:pt x="2376" y="3099"/>
                    <a:pt x="2724" y="2845"/>
                    <a:pt x="2977" y="2497"/>
                  </a:cubicBezTo>
                  <a:cubicBezTo>
                    <a:pt x="3231" y="2149"/>
                    <a:pt x="3294" y="1705"/>
                    <a:pt x="3231" y="1294"/>
                  </a:cubicBezTo>
                  <a:cubicBezTo>
                    <a:pt x="3090" y="535"/>
                    <a:pt x="2401" y="0"/>
                    <a:pt x="1650"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2879325" y="2688900"/>
              <a:ext cx="91050" cy="71625"/>
            </a:xfrm>
            <a:custGeom>
              <a:avLst/>
              <a:gdLst/>
              <a:ahLst/>
              <a:cxnLst/>
              <a:rect l="l" t="t" r="r" b="b"/>
              <a:pathLst>
                <a:path w="3642" h="2865" extrusionOk="0">
                  <a:moveTo>
                    <a:pt x="2660" y="774"/>
                  </a:moveTo>
                  <a:lnTo>
                    <a:pt x="2850" y="1724"/>
                  </a:lnTo>
                  <a:lnTo>
                    <a:pt x="982" y="2072"/>
                  </a:lnTo>
                  <a:lnTo>
                    <a:pt x="792" y="1122"/>
                  </a:lnTo>
                  <a:lnTo>
                    <a:pt x="2660" y="774"/>
                  </a:lnTo>
                  <a:close/>
                  <a:moveTo>
                    <a:pt x="2965" y="1"/>
                  </a:moveTo>
                  <a:cubicBezTo>
                    <a:pt x="2938" y="1"/>
                    <a:pt x="2910" y="5"/>
                    <a:pt x="2882" y="14"/>
                  </a:cubicBezTo>
                  <a:lnTo>
                    <a:pt x="317" y="489"/>
                  </a:lnTo>
                  <a:cubicBezTo>
                    <a:pt x="127" y="521"/>
                    <a:pt x="0" y="711"/>
                    <a:pt x="32" y="901"/>
                  </a:cubicBezTo>
                  <a:lnTo>
                    <a:pt x="348" y="2579"/>
                  </a:lnTo>
                  <a:cubicBezTo>
                    <a:pt x="348" y="2674"/>
                    <a:pt x="412" y="2737"/>
                    <a:pt x="507" y="2801"/>
                  </a:cubicBezTo>
                  <a:cubicBezTo>
                    <a:pt x="538" y="2832"/>
                    <a:pt x="633" y="2864"/>
                    <a:pt x="697" y="2864"/>
                  </a:cubicBezTo>
                  <a:cubicBezTo>
                    <a:pt x="697" y="2864"/>
                    <a:pt x="728" y="2864"/>
                    <a:pt x="760" y="2832"/>
                  </a:cubicBezTo>
                  <a:lnTo>
                    <a:pt x="3325" y="2357"/>
                  </a:lnTo>
                  <a:cubicBezTo>
                    <a:pt x="3515" y="2326"/>
                    <a:pt x="3642" y="2136"/>
                    <a:pt x="3610" y="1946"/>
                  </a:cubicBezTo>
                  <a:lnTo>
                    <a:pt x="3294" y="267"/>
                  </a:lnTo>
                  <a:cubicBezTo>
                    <a:pt x="3262" y="204"/>
                    <a:pt x="3230" y="109"/>
                    <a:pt x="3135" y="46"/>
                  </a:cubicBezTo>
                  <a:cubicBezTo>
                    <a:pt x="3090" y="23"/>
                    <a:pt x="3030" y="1"/>
                    <a:pt x="2965"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a:off x="1999700" y="2930975"/>
              <a:ext cx="345225" cy="317775"/>
            </a:xfrm>
            <a:custGeom>
              <a:avLst/>
              <a:gdLst/>
              <a:ahLst/>
              <a:cxnLst/>
              <a:rect l="l" t="t" r="r" b="b"/>
              <a:pathLst>
                <a:path w="13809" h="12711" extrusionOk="0">
                  <a:moveTo>
                    <a:pt x="6916" y="0"/>
                  </a:moveTo>
                  <a:cubicBezTo>
                    <a:pt x="6516" y="0"/>
                    <a:pt x="6109" y="38"/>
                    <a:pt x="5701" y="117"/>
                  </a:cubicBezTo>
                  <a:cubicBezTo>
                    <a:pt x="2249" y="782"/>
                    <a:pt x="1" y="4107"/>
                    <a:pt x="666" y="7559"/>
                  </a:cubicBezTo>
                  <a:cubicBezTo>
                    <a:pt x="1252" y="10603"/>
                    <a:pt x="3907" y="12711"/>
                    <a:pt x="6893" y="12711"/>
                  </a:cubicBezTo>
                  <a:cubicBezTo>
                    <a:pt x="7293" y="12711"/>
                    <a:pt x="7700" y="12673"/>
                    <a:pt x="8108" y="12594"/>
                  </a:cubicBezTo>
                  <a:cubicBezTo>
                    <a:pt x="11560" y="11929"/>
                    <a:pt x="13808" y="8604"/>
                    <a:pt x="13143" y="5152"/>
                  </a:cubicBezTo>
                  <a:cubicBezTo>
                    <a:pt x="12557" y="2108"/>
                    <a:pt x="9902" y="0"/>
                    <a:pt x="691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1999700" y="2930975"/>
              <a:ext cx="345225" cy="317775"/>
            </a:xfrm>
            <a:custGeom>
              <a:avLst/>
              <a:gdLst/>
              <a:ahLst/>
              <a:cxnLst/>
              <a:rect l="l" t="t" r="r" b="b"/>
              <a:pathLst>
                <a:path w="13809" h="12711" extrusionOk="0">
                  <a:moveTo>
                    <a:pt x="6916" y="0"/>
                  </a:moveTo>
                  <a:cubicBezTo>
                    <a:pt x="6516" y="0"/>
                    <a:pt x="6109" y="38"/>
                    <a:pt x="5701" y="117"/>
                  </a:cubicBezTo>
                  <a:cubicBezTo>
                    <a:pt x="2249" y="782"/>
                    <a:pt x="1" y="4107"/>
                    <a:pt x="666" y="7559"/>
                  </a:cubicBezTo>
                  <a:cubicBezTo>
                    <a:pt x="1252" y="10603"/>
                    <a:pt x="3907" y="12711"/>
                    <a:pt x="6893" y="12711"/>
                  </a:cubicBezTo>
                  <a:cubicBezTo>
                    <a:pt x="7293" y="12711"/>
                    <a:pt x="7700" y="12673"/>
                    <a:pt x="8108" y="12594"/>
                  </a:cubicBezTo>
                  <a:cubicBezTo>
                    <a:pt x="11560" y="11929"/>
                    <a:pt x="13808" y="8604"/>
                    <a:pt x="13143" y="5152"/>
                  </a:cubicBezTo>
                  <a:cubicBezTo>
                    <a:pt x="12557" y="2108"/>
                    <a:pt x="9902" y="0"/>
                    <a:pt x="691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a:off x="2036925" y="2965500"/>
              <a:ext cx="270775" cy="249250"/>
            </a:xfrm>
            <a:custGeom>
              <a:avLst/>
              <a:gdLst/>
              <a:ahLst/>
              <a:cxnLst/>
              <a:rect l="l" t="t" r="r" b="b"/>
              <a:pathLst>
                <a:path w="10831" h="9970" extrusionOk="0">
                  <a:moveTo>
                    <a:pt x="5444" y="1"/>
                  </a:moveTo>
                  <a:cubicBezTo>
                    <a:pt x="5122" y="1"/>
                    <a:pt x="4795" y="32"/>
                    <a:pt x="4465" y="97"/>
                  </a:cubicBezTo>
                  <a:cubicBezTo>
                    <a:pt x="1774" y="604"/>
                    <a:pt x="0" y="3233"/>
                    <a:pt x="539" y="5924"/>
                  </a:cubicBezTo>
                  <a:cubicBezTo>
                    <a:pt x="987" y="8307"/>
                    <a:pt x="3097" y="9969"/>
                    <a:pt x="5442" y="9969"/>
                  </a:cubicBezTo>
                  <a:cubicBezTo>
                    <a:pt x="5747" y="9969"/>
                    <a:pt x="6056" y="9941"/>
                    <a:pt x="6366" y="9883"/>
                  </a:cubicBezTo>
                  <a:cubicBezTo>
                    <a:pt x="9057" y="9345"/>
                    <a:pt x="10831" y="6748"/>
                    <a:pt x="10324" y="4024"/>
                  </a:cubicBezTo>
                  <a:cubicBezTo>
                    <a:pt x="9851" y="1658"/>
                    <a:pt x="7787" y="1"/>
                    <a:pt x="544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2068575" y="2994050"/>
              <a:ext cx="239125" cy="220675"/>
            </a:xfrm>
            <a:custGeom>
              <a:avLst/>
              <a:gdLst/>
              <a:ahLst/>
              <a:cxnLst/>
              <a:rect l="l" t="t" r="r" b="b"/>
              <a:pathLst>
                <a:path w="9565" h="8827" extrusionOk="0">
                  <a:moveTo>
                    <a:pt x="7348" y="0"/>
                  </a:moveTo>
                  <a:lnTo>
                    <a:pt x="7348" y="0"/>
                  </a:lnTo>
                  <a:cubicBezTo>
                    <a:pt x="7696" y="539"/>
                    <a:pt x="7950" y="1140"/>
                    <a:pt x="8077" y="1806"/>
                  </a:cubicBezTo>
                  <a:cubicBezTo>
                    <a:pt x="8615" y="4497"/>
                    <a:pt x="6841" y="7126"/>
                    <a:pt x="4118" y="7664"/>
                  </a:cubicBezTo>
                  <a:cubicBezTo>
                    <a:pt x="3810" y="7722"/>
                    <a:pt x="3503" y="7750"/>
                    <a:pt x="3200" y="7750"/>
                  </a:cubicBezTo>
                  <a:cubicBezTo>
                    <a:pt x="2010" y="7750"/>
                    <a:pt x="885" y="7320"/>
                    <a:pt x="1" y="6588"/>
                  </a:cubicBezTo>
                  <a:lnTo>
                    <a:pt x="1" y="6588"/>
                  </a:lnTo>
                  <a:cubicBezTo>
                    <a:pt x="914" y="7958"/>
                    <a:pt x="2489" y="8826"/>
                    <a:pt x="4183" y="8826"/>
                  </a:cubicBezTo>
                  <a:cubicBezTo>
                    <a:pt x="4486" y="8826"/>
                    <a:pt x="4792" y="8799"/>
                    <a:pt x="5100" y="8741"/>
                  </a:cubicBezTo>
                  <a:cubicBezTo>
                    <a:pt x="7791" y="8203"/>
                    <a:pt x="9565" y="5606"/>
                    <a:pt x="9058" y="2882"/>
                  </a:cubicBezTo>
                  <a:cubicBezTo>
                    <a:pt x="8837" y="1711"/>
                    <a:pt x="8203" y="697"/>
                    <a:pt x="734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713150" y="2614075"/>
              <a:ext cx="914475" cy="1128975"/>
            </a:xfrm>
            <a:custGeom>
              <a:avLst/>
              <a:gdLst/>
              <a:ahLst/>
              <a:cxnLst/>
              <a:rect l="l" t="t" r="r" b="b"/>
              <a:pathLst>
                <a:path w="36579" h="45159" extrusionOk="0">
                  <a:moveTo>
                    <a:pt x="28947" y="0"/>
                  </a:moveTo>
                  <a:cubicBezTo>
                    <a:pt x="28319" y="0"/>
                    <a:pt x="27699" y="294"/>
                    <a:pt x="27173" y="980"/>
                  </a:cubicBezTo>
                  <a:cubicBezTo>
                    <a:pt x="25716" y="2880"/>
                    <a:pt x="26064" y="6744"/>
                    <a:pt x="21852" y="11716"/>
                  </a:cubicBezTo>
                  <a:cubicBezTo>
                    <a:pt x="18812" y="15294"/>
                    <a:pt x="20934" y="22357"/>
                    <a:pt x="16310" y="30084"/>
                  </a:cubicBezTo>
                  <a:cubicBezTo>
                    <a:pt x="11718" y="37811"/>
                    <a:pt x="0" y="45158"/>
                    <a:pt x="0" y="45158"/>
                  </a:cubicBezTo>
                  <a:lnTo>
                    <a:pt x="22929" y="45095"/>
                  </a:lnTo>
                  <a:cubicBezTo>
                    <a:pt x="36578" y="36354"/>
                    <a:pt x="29738" y="19855"/>
                    <a:pt x="29738" y="19855"/>
                  </a:cubicBezTo>
                  <a:cubicBezTo>
                    <a:pt x="35565" y="14661"/>
                    <a:pt x="32715" y="3862"/>
                    <a:pt x="31860" y="2215"/>
                  </a:cubicBezTo>
                  <a:cubicBezTo>
                    <a:pt x="31192" y="920"/>
                    <a:pt x="30059" y="0"/>
                    <a:pt x="2894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713150" y="3531625"/>
              <a:ext cx="908925" cy="682500"/>
            </a:xfrm>
            <a:custGeom>
              <a:avLst/>
              <a:gdLst/>
              <a:ahLst/>
              <a:cxnLst/>
              <a:rect l="l" t="t" r="r" b="b"/>
              <a:pathLst>
                <a:path w="36357" h="27300" extrusionOk="0">
                  <a:moveTo>
                    <a:pt x="10800" y="1"/>
                  </a:moveTo>
                  <a:cubicBezTo>
                    <a:pt x="7253" y="3421"/>
                    <a:pt x="3294" y="6239"/>
                    <a:pt x="1299" y="7601"/>
                  </a:cubicBezTo>
                  <a:lnTo>
                    <a:pt x="0" y="8456"/>
                  </a:lnTo>
                  <a:cubicBezTo>
                    <a:pt x="3864" y="21915"/>
                    <a:pt x="14188" y="27299"/>
                    <a:pt x="14188" y="27299"/>
                  </a:cubicBezTo>
                  <a:cubicBezTo>
                    <a:pt x="14505" y="27141"/>
                    <a:pt x="14790" y="26982"/>
                    <a:pt x="15107" y="26792"/>
                  </a:cubicBezTo>
                  <a:cubicBezTo>
                    <a:pt x="15202" y="26761"/>
                    <a:pt x="15297" y="26697"/>
                    <a:pt x="15392" y="26666"/>
                  </a:cubicBezTo>
                  <a:cubicBezTo>
                    <a:pt x="15613" y="26539"/>
                    <a:pt x="15867" y="26412"/>
                    <a:pt x="16088" y="26286"/>
                  </a:cubicBezTo>
                  <a:cubicBezTo>
                    <a:pt x="16183" y="26254"/>
                    <a:pt x="16278" y="26191"/>
                    <a:pt x="16373" y="26159"/>
                  </a:cubicBezTo>
                  <a:cubicBezTo>
                    <a:pt x="17007" y="25811"/>
                    <a:pt x="17672" y="25494"/>
                    <a:pt x="18337" y="25177"/>
                  </a:cubicBezTo>
                  <a:cubicBezTo>
                    <a:pt x="18400" y="25146"/>
                    <a:pt x="18464" y="25114"/>
                    <a:pt x="18527" y="25082"/>
                  </a:cubicBezTo>
                  <a:cubicBezTo>
                    <a:pt x="18812" y="24956"/>
                    <a:pt x="19097" y="24829"/>
                    <a:pt x="19382" y="24671"/>
                  </a:cubicBezTo>
                  <a:cubicBezTo>
                    <a:pt x="19445" y="24639"/>
                    <a:pt x="19509" y="24639"/>
                    <a:pt x="19540" y="24607"/>
                  </a:cubicBezTo>
                  <a:cubicBezTo>
                    <a:pt x="20237" y="24291"/>
                    <a:pt x="20965" y="23942"/>
                    <a:pt x="21662" y="23626"/>
                  </a:cubicBezTo>
                  <a:cubicBezTo>
                    <a:pt x="21694" y="23626"/>
                    <a:pt x="21725" y="23626"/>
                    <a:pt x="21757" y="23594"/>
                  </a:cubicBezTo>
                  <a:cubicBezTo>
                    <a:pt x="22074" y="23467"/>
                    <a:pt x="22390" y="23309"/>
                    <a:pt x="22707" y="23182"/>
                  </a:cubicBezTo>
                  <a:cubicBezTo>
                    <a:pt x="27521" y="21060"/>
                    <a:pt x="32366" y="19224"/>
                    <a:pt x="36357" y="17830"/>
                  </a:cubicBezTo>
                  <a:cubicBezTo>
                    <a:pt x="36008" y="17323"/>
                    <a:pt x="35755" y="16722"/>
                    <a:pt x="35596" y="15930"/>
                  </a:cubicBezTo>
                  <a:lnTo>
                    <a:pt x="35723" y="15930"/>
                  </a:lnTo>
                  <a:cubicBezTo>
                    <a:pt x="33665" y="15392"/>
                    <a:pt x="31733" y="14125"/>
                    <a:pt x="30308" y="11876"/>
                  </a:cubicBezTo>
                  <a:lnTo>
                    <a:pt x="30308" y="11876"/>
                  </a:lnTo>
                  <a:cubicBezTo>
                    <a:pt x="31163" y="15233"/>
                    <a:pt x="28439" y="17260"/>
                    <a:pt x="24101" y="19350"/>
                  </a:cubicBezTo>
                  <a:cubicBezTo>
                    <a:pt x="24101" y="19350"/>
                    <a:pt x="22287" y="20180"/>
                    <a:pt x="19933" y="20180"/>
                  </a:cubicBezTo>
                  <a:cubicBezTo>
                    <a:pt x="17045" y="20180"/>
                    <a:pt x="13343" y="18931"/>
                    <a:pt x="11180" y="13365"/>
                  </a:cubicBezTo>
                  <a:cubicBezTo>
                    <a:pt x="9596" y="9280"/>
                    <a:pt x="9945" y="4181"/>
                    <a:pt x="1080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1288725" y="2630650"/>
              <a:ext cx="133825" cy="240800"/>
            </a:xfrm>
            <a:custGeom>
              <a:avLst/>
              <a:gdLst/>
              <a:ahLst/>
              <a:cxnLst/>
              <a:rect l="l" t="t" r="r" b="b"/>
              <a:pathLst>
                <a:path w="5353" h="9632" extrusionOk="0">
                  <a:moveTo>
                    <a:pt x="4466" y="0"/>
                  </a:moveTo>
                  <a:cubicBezTo>
                    <a:pt x="4340" y="95"/>
                    <a:pt x="4245" y="190"/>
                    <a:pt x="4150" y="317"/>
                  </a:cubicBezTo>
                  <a:cubicBezTo>
                    <a:pt x="2851" y="1996"/>
                    <a:pt x="2978" y="5289"/>
                    <a:pt x="1" y="9533"/>
                  </a:cubicBezTo>
                  <a:cubicBezTo>
                    <a:pt x="180" y="9575"/>
                    <a:pt x="476" y="9631"/>
                    <a:pt x="841" y="9631"/>
                  </a:cubicBezTo>
                  <a:cubicBezTo>
                    <a:pt x="1570" y="9631"/>
                    <a:pt x="2577" y="9406"/>
                    <a:pt x="3484" y="8393"/>
                  </a:cubicBezTo>
                  <a:cubicBezTo>
                    <a:pt x="4783" y="6968"/>
                    <a:pt x="5353" y="3516"/>
                    <a:pt x="5195" y="1774"/>
                  </a:cubicBezTo>
                  <a:cubicBezTo>
                    <a:pt x="5131" y="887"/>
                    <a:pt x="4783" y="317"/>
                    <a:pt x="4466" y="0"/>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1829475" y="3305975"/>
              <a:ext cx="163025" cy="138025"/>
            </a:xfrm>
            <a:custGeom>
              <a:avLst/>
              <a:gdLst/>
              <a:ahLst/>
              <a:cxnLst/>
              <a:rect l="l" t="t" r="r" b="b"/>
              <a:pathLst>
                <a:path w="6521" h="5521" extrusionOk="0">
                  <a:moveTo>
                    <a:pt x="4547" y="1"/>
                  </a:moveTo>
                  <a:cubicBezTo>
                    <a:pt x="4541" y="1"/>
                    <a:pt x="4535" y="1"/>
                    <a:pt x="4530" y="1"/>
                  </a:cubicBezTo>
                  <a:cubicBezTo>
                    <a:pt x="2819" y="33"/>
                    <a:pt x="1141" y="1426"/>
                    <a:pt x="1141" y="1426"/>
                  </a:cubicBezTo>
                  <a:cubicBezTo>
                    <a:pt x="1" y="2218"/>
                    <a:pt x="1046" y="5290"/>
                    <a:pt x="1774" y="5480"/>
                  </a:cubicBezTo>
                  <a:cubicBezTo>
                    <a:pt x="1880" y="5508"/>
                    <a:pt x="2007" y="5521"/>
                    <a:pt x="2151" y="5521"/>
                  </a:cubicBezTo>
                  <a:cubicBezTo>
                    <a:pt x="3294" y="5521"/>
                    <a:pt x="5451" y="4698"/>
                    <a:pt x="5733" y="4276"/>
                  </a:cubicBezTo>
                  <a:cubicBezTo>
                    <a:pt x="6521" y="3268"/>
                    <a:pt x="5772" y="1"/>
                    <a:pt x="4547"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a:off x="1783575" y="3510250"/>
              <a:ext cx="159850" cy="128775"/>
            </a:xfrm>
            <a:custGeom>
              <a:avLst/>
              <a:gdLst/>
              <a:ahLst/>
              <a:cxnLst/>
              <a:rect l="l" t="t" r="r" b="b"/>
              <a:pathLst>
                <a:path w="6394" h="5151" extrusionOk="0">
                  <a:moveTo>
                    <a:pt x="4356" y="0"/>
                  </a:moveTo>
                  <a:cubicBezTo>
                    <a:pt x="4350" y="0"/>
                    <a:pt x="4344" y="0"/>
                    <a:pt x="4339" y="1"/>
                  </a:cubicBezTo>
                  <a:cubicBezTo>
                    <a:pt x="2629" y="64"/>
                    <a:pt x="1140" y="1141"/>
                    <a:pt x="1140" y="1141"/>
                  </a:cubicBezTo>
                  <a:cubicBezTo>
                    <a:pt x="0" y="1932"/>
                    <a:pt x="1108" y="4941"/>
                    <a:pt x="1900" y="5099"/>
                  </a:cubicBezTo>
                  <a:cubicBezTo>
                    <a:pt x="2047" y="5135"/>
                    <a:pt x="2234" y="5151"/>
                    <a:pt x="2446" y="5151"/>
                  </a:cubicBezTo>
                  <a:cubicBezTo>
                    <a:pt x="3556" y="5151"/>
                    <a:pt x="5345" y="4711"/>
                    <a:pt x="5637" y="4339"/>
                  </a:cubicBezTo>
                  <a:cubicBezTo>
                    <a:pt x="6394" y="3330"/>
                    <a:pt x="5581" y="0"/>
                    <a:pt x="4356" y="0"/>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1720225" y="3700250"/>
              <a:ext cx="159875" cy="129275"/>
            </a:xfrm>
            <a:custGeom>
              <a:avLst/>
              <a:gdLst/>
              <a:ahLst/>
              <a:cxnLst/>
              <a:rect l="l" t="t" r="r" b="b"/>
              <a:pathLst>
                <a:path w="6395" h="5171" extrusionOk="0">
                  <a:moveTo>
                    <a:pt x="4357" y="1"/>
                  </a:moveTo>
                  <a:cubicBezTo>
                    <a:pt x="4351" y="1"/>
                    <a:pt x="4345" y="1"/>
                    <a:pt x="4339" y="1"/>
                  </a:cubicBezTo>
                  <a:cubicBezTo>
                    <a:pt x="2629" y="64"/>
                    <a:pt x="1141" y="1141"/>
                    <a:pt x="1141" y="1141"/>
                  </a:cubicBezTo>
                  <a:cubicBezTo>
                    <a:pt x="0" y="1933"/>
                    <a:pt x="1109" y="4941"/>
                    <a:pt x="1901" y="5131"/>
                  </a:cubicBezTo>
                  <a:cubicBezTo>
                    <a:pt x="2031" y="5158"/>
                    <a:pt x="2192" y="5171"/>
                    <a:pt x="2374" y="5171"/>
                  </a:cubicBezTo>
                  <a:cubicBezTo>
                    <a:pt x="3477" y="5171"/>
                    <a:pt x="5339" y="4720"/>
                    <a:pt x="5638" y="4340"/>
                  </a:cubicBezTo>
                  <a:cubicBezTo>
                    <a:pt x="6394" y="3331"/>
                    <a:pt x="5582" y="1"/>
                    <a:pt x="4357"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1619675" y="3945525"/>
              <a:ext cx="132250" cy="67525"/>
            </a:xfrm>
            <a:custGeom>
              <a:avLst/>
              <a:gdLst/>
              <a:ahLst/>
              <a:cxnLst/>
              <a:rect l="l" t="t" r="r" b="b"/>
              <a:pathLst>
                <a:path w="5290" h="2701" extrusionOk="0">
                  <a:moveTo>
                    <a:pt x="1776" y="1"/>
                  </a:moveTo>
                  <a:cubicBezTo>
                    <a:pt x="1518" y="1"/>
                    <a:pt x="1288" y="13"/>
                    <a:pt x="1109" y="39"/>
                  </a:cubicBezTo>
                  <a:cubicBezTo>
                    <a:pt x="571" y="102"/>
                    <a:pt x="191" y="672"/>
                    <a:pt x="1" y="1116"/>
                  </a:cubicBezTo>
                  <a:cubicBezTo>
                    <a:pt x="773" y="2274"/>
                    <a:pt x="2089" y="2700"/>
                    <a:pt x="3710" y="2700"/>
                  </a:cubicBezTo>
                  <a:cubicBezTo>
                    <a:pt x="4084" y="2700"/>
                    <a:pt x="4474" y="2677"/>
                    <a:pt x="4878" y="2636"/>
                  </a:cubicBezTo>
                  <a:cubicBezTo>
                    <a:pt x="5131" y="1908"/>
                    <a:pt x="5289" y="894"/>
                    <a:pt x="4846" y="577"/>
                  </a:cubicBezTo>
                  <a:cubicBezTo>
                    <a:pt x="4265" y="198"/>
                    <a:pt x="2796" y="1"/>
                    <a:pt x="1776"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1208775" y="3110425"/>
              <a:ext cx="405375" cy="650825"/>
            </a:xfrm>
            <a:custGeom>
              <a:avLst/>
              <a:gdLst/>
              <a:ahLst/>
              <a:cxnLst/>
              <a:rect l="l" t="t" r="r" b="b"/>
              <a:pathLst>
                <a:path w="16215" h="26033" extrusionOk="0">
                  <a:moveTo>
                    <a:pt x="9913" y="1"/>
                  </a:moveTo>
                  <a:cubicBezTo>
                    <a:pt x="9913" y="1"/>
                    <a:pt x="11939" y="7855"/>
                    <a:pt x="9913" y="14093"/>
                  </a:cubicBezTo>
                  <a:cubicBezTo>
                    <a:pt x="7854" y="20332"/>
                    <a:pt x="4972" y="23436"/>
                    <a:pt x="0" y="26033"/>
                  </a:cubicBezTo>
                  <a:cubicBezTo>
                    <a:pt x="0" y="26033"/>
                    <a:pt x="3199" y="25906"/>
                    <a:pt x="5067" y="24576"/>
                  </a:cubicBezTo>
                  <a:cubicBezTo>
                    <a:pt x="16215" y="15582"/>
                    <a:pt x="9913" y="2"/>
                    <a:pt x="9913"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1204025" y="2629850"/>
              <a:ext cx="423600" cy="1138525"/>
            </a:xfrm>
            <a:custGeom>
              <a:avLst/>
              <a:gdLst/>
              <a:ahLst/>
              <a:cxnLst/>
              <a:rect l="l" t="t" r="r" b="b"/>
              <a:pathLst>
                <a:path w="16944" h="45541" extrusionOk="0">
                  <a:moveTo>
                    <a:pt x="10958" y="1"/>
                  </a:moveTo>
                  <a:lnTo>
                    <a:pt x="10958" y="1"/>
                  </a:lnTo>
                  <a:cubicBezTo>
                    <a:pt x="11559" y="1267"/>
                    <a:pt x="12826" y="4498"/>
                    <a:pt x="12700" y="9343"/>
                  </a:cubicBezTo>
                  <a:cubicBezTo>
                    <a:pt x="12510" y="15582"/>
                    <a:pt x="7981" y="19129"/>
                    <a:pt x="7981" y="19129"/>
                  </a:cubicBezTo>
                  <a:cubicBezTo>
                    <a:pt x="7981" y="19129"/>
                    <a:pt x="10514" y="22391"/>
                    <a:pt x="10071" y="29611"/>
                  </a:cubicBezTo>
                  <a:cubicBezTo>
                    <a:pt x="9469" y="38890"/>
                    <a:pt x="4561" y="42152"/>
                    <a:pt x="0" y="45541"/>
                  </a:cubicBezTo>
                  <a:lnTo>
                    <a:pt x="3294" y="44464"/>
                  </a:lnTo>
                  <a:cubicBezTo>
                    <a:pt x="16943" y="35723"/>
                    <a:pt x="10103" y="19224"/>
                    <a:pt x="10103" y="19224"/>
                  </a:cubicBezTo>
                  <a:cubicBezTo>
                    <a:pt x="15930" y="14030"/>
                    <a:pt x="13080" y="3231"/>
                    <a:pt x="12225" y="1584"/>
                  </a:cubicBezTo>
                  <a:cubicBezTo>
                    <a:pt x="11908" y="951"/>
                    <a:pt x="11464" y="381"/>
                    <a:pt x="10958"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1683025" y="3309150"/>
              <a:ext cx="247025" cy="552650"/>
            </a:xfrm>
            <a:custGeom>
              <a:avLst/>
              <a:gdLst/>
              <a:ahLst/>
              <a:cxnLst/>
              <a:rect l="l" t="t" r="r" b="b"/>
              <a:pathLst>
                <a:path w="9881" h="22106" extrusionOk="0">
                  <a:moveTo>
                    <a:pt x="6556" y="1"/>
                  </a:moveTo>
                  <a:cubicBezTo>
                    <a:pt x="4877" y="1552"/>
                    <a:pt x="4719" y="3263"/>
                    <a:pt x="5542" y="4909"/>
                  </a:cubicBezTo>
                  <a:cubicBezTo>
                    <a:pt x="6176" y="6208"/>
                    <a:pt x="7632" y="6429"/>
                    <a:pt x="7632" y="6429"/>
                  </a:cubicBezTo>
                  <a:cubicBezTo>
                    <a:pt x="5986" y="7158"/>
                    <a:pt x="4624" y="7759"/>
                    <a:pt x="4117" y="8678"/>
                  </a:cubicBezTo>
                  <a:cubicBezTo>
                    <a:pt x="2439" y="11750"/>
                    <a:pt x="5035" y="14093"/>
                    <a:pt x="5035" y="14093"/>
                  </a:cubicBezTo>
                  <a:cubicBezTo>
                    <a:pt x="5035" y="14093"/>
                    <a:pt x="0" y="15360"/>
                    <a:pt x="950" y="19255"/>
                  </a:cubicBezTo>
                  <a:cubicBezTo>
                    <a:pt x="1552" y="21725"/>
                    <a:pt x="3990" y="22105"/>
                    <a:pt x="3990" y="22105"/>
                  </a:cubicBezTo>
                  <a:cubicBezTo>
                    <a:pt x="3990" y="22105"/>
                    <a:pt x="1869" y="21029"/>
                    <a:pt x="1520" y="18875"/>
                  </a:cubicBezTo>
                  <a:cubicBezTo>
                    <a:pt x="1203" y="16912"/>
                    <a:pt x="2407" y="15993"/>
                    <a:pt x="3927" y="15202"/>
                  </a:cubicBezTo>
                  <a:cubicBezTo>
                    <a:pt x="5415" y="14410"/>
                    <a:pt x="8772" y="13745"/>
                    <a:pt x="8772" y="13745"/>
                  </a:cubicBezTo>
                  <a:lnTo>
                    <a:pt x="8772" y="13745"/>
                  </a:lnTo>
                  <a:cubicBezTo>
                    <a:pt x="8772" y="13745"/>
                    <a:pt x="7126" y="13907"/>
                    <a:pt x="6225" y="13907"/>
                  </a:cubicBezTo>
                  <a:cubicBezTo>
                    <a:pt x="6150" y="13907"/>
                    <a:pt x="6081" y="13906"/>
                    <a:pt x="6017" y="13903"/>
                  </a:cubicBezTo>
                  <a:cubicBezTo>
                    <a:pt x="5320" y="13872"/>
                    <a:pt x="4497" y="12985"/>
                    <a:pt x="4180" y="11338"/>
                  </a:cubicBezTo>
                  <a:cubicBezTo>
                    <a:pt x="3864" y="9691"/>
                    <a:pt x="4497" y="8678"/>
                    <a:pt x="6492" y="7601"/>
                  </a:cubicBezTo>
                  <a:cubicBezTo>
                    <a:pt x="8519" y="6493"/>
                    <a:pt x="9881" y="6049"/>
                    <a:pt x="9881" y="6049"/>
                  </a:cubicBezTo>
                  <a:lnTo>
                    <a:pt x="9881" y="6049"/>
                  </a:lnTo>
                  <a:cubicBezTo>
                    <a:pt x="9450" y="6156"/>
                    <a:pt x="9053" y="6209"/>
                    <a:pt x="8690" y="6209"/>
                  </a:cubicBezTo>
                  <a:cubicBezTo>
                    <a:pt x="7211" y="6209"/>
                    <a:pt x="6279" y="5327"/>
                    <a:pt x="5795" y="3548"/>
                  </a:cubicBezTo>
                  <a:cubicBezTo>
                    <a:pt x="5447" y="2312"/>
                    <a:pt x="5986" y="951"/>
                    <a:pt x="6556"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6248440" y="1349642"/>
              <a:ext cx="391057" cy="540516"/>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15"/>
          <p:cNvSpPr txBox="1"/>
          <p:nvPr/>
        </p:nvSpPr>
        <p:spPr>
          <a:xfrm>
            <a:off x="3181312" y="231719"/>
            <a:ext cx="2781375"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err="1">
                <a:latin typeface="Fira Sans Medium"/>
                <a:ea typeface="Fira Sans Medium"/>
                <a:cs typeface="Fira Sans Medium"/>
                <a:sym typeface="Fira Sans Medium"/>
              </a:rPr>
              <a:t>Lập</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trình</a:t>
            </a:r>
            <a:r>
              <a:rPr lang="en-US" sz="3600" dirty="0">
                <a:latin typeface="Fira Sans Medium"/>
                <a:ea typeface="Fira Sans Medium"/>
                <a:cs typeface="Fira Sans Medium"/>
                <a:sym typeface="Fira Sans Medium"/>
              </a:rPr>
              <a:t> C</a:t>
            </a:r>
            <a:endParaRPr sz="3600" dirty="0">
              <a:latin typeface="Fira Sans Medium"/>
              <a:ea typeface="Fira Sans Medium"/>
              <a:cs typeface="Fira Sans Medium"/>
              <a:sym typeface="Fira Sans Medium"/>
            </a:endParaRPr>
          </a:p>
        </p:txBody>
      </p:sp>
      <p:sp>
        <p:nvSpPr>
          <p:cNvPr id="420" name="Google Shape;420;p15"/>
          <p:cNvSpPr txBox="1"/>
          <p:nvPr/>
        </p:nvSpPr>
        <p:spPr>
          <a:xfrm>
            <a:off x="5710560" y="1175496"/>
            <a:ext cx="1933941" cy="6534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2400" dirty="0">
                <a:latin typeface="Fira Sans"/>
                <a:ea typeface="Fira Sans"/>
                <a:cs typeface="Fira Sans"/>
                <a:sym typeface="Fira Sans"/>
              </a:rPr>
              <a:t>Quản lý file</a:t>
            </a:r>
            <a:endParaRPr lang="en-US" sz="2400" dirty="0">
              <a:latin typeface="Fira Sans"/>
              <a:ea typeface="Fira Sans"/>
              <a:cs typeface="Fira Sans"/>
              <a:sym typeface="Fira Sans"/>
            </a:endParaRPr>
          </a:p>
        </p:txBody>
      </p:sp>
      <p:sp>
        <p:nvSpPr>
          <p:cNvPr id="422" name="Google Shape;422;p15"/>
          <p:cNvSpPr txBox="1"/>
          <p:nvPr/>
        </p:nvSpPr>
        <p:spPr>
          <a:xfrm>
            <a:off x="5936140" y="2194801"/>
            <a:ext cx="2200316" cy="66791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2400" b="0" i="0" dirty="0">
                <a:solidFill>
                  <a:schemeClr val="tx1"/>
                </a:solidFill>
                <a:effectLst/>
                <a:latin typeface="+mn-lt"/>
              </a:rPr>
              <a:t>Quản lý mạng</a:t>
            </a:r>
          </a:p>
        </p:txBody>
      </p:sp>
      <p:sp>
        <p:nvSpPr>
          <p:cNvPr id="424" name="Google Shape;424;p15"/>
          <p:cNvSpPr txBox="1"/>
          <p:nvPr/>
        </p:nvSpPr>
        <p:spPr>
          <a:xfrm>
            <a:off x="5887134" y="3215644"/>
            <a:ext cx="2625766" cy="667914"/>
          </a:xfrm>
          <a:prstGeom prst="rect">
            <a:avLst/>
          </a:prstGeom>
          <a:noFill/>
          <a:ln>
            <a:noFill/>
          </a:ln>
        </p:spPr>
        <p:txBody>
          <a:bodyPr spcFirstLastPara="1" wrap="square" lIns="91425" tIns="91425" rIns="91425" bIns="91425" anchor="t" anchorCtr="0">
            <a:noAutofit/>
          </a:bodyPr>
          <a:lstStyle/>
          <a:p>
            <a:r>
              <a:rPr lang="vi-VN" sz="2400" b="0" i="0" u="none" strike="noStrike" dirty="0">
                <a:solidFill>
                  <a:srgbClr val="000000"/>
                </a:solidFill>
                <a:effectLst/>
                <a:latin typeface="+mn-lt"/>
              </a:rPr>
              <a:t>Quản lý tiến trình</a:t>
            </a:r>
            <a:endParaRPr sz="2400" dirty="0">
              <a:latin typeface="Fira Sans"/>
              <a:ea typeface="Fira Sans"/>
              <a:cs typeface="Fira Sans"/>
              <a:sym typeface="Fira Sans"/>
            </a:endParaRPr>
          </a:p>
        </p:txBody>
      </p:sp>
      <p:sp>
        <p:nvSpPr>
          <p:cNvPr id="10" name="Google Shape;320;p15">
            <a:extLst>
              <a:ext uri="{FF2B5EF4-FFF2-40B4-BE49-F238E27FC236}">
                <a16:creationId xmlns:a16="http://schemas.microsoft.com/office/drawing/2014/main" id="{97AB73F6-9793-DCE4-CD52-0710032781E2}"/>
              </a:ext>
            </a:extLst>
          </p:cNvPr>
          <p:cNvSpPr/>
          <p:nvPr/>
        </p:nvSpPr>
        <p:spPr>
          <a:xfrm>
            <a:off x="5371461" y="4075781"/>
            <a:ext cx="2781375" cy="739440"/>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3;p15">
            <a:extLst>
              <a:ext uri="{FF2B5EF4-FFF2-40B4-BE49-F238E27FC236}">
                <a16:creationId xmlns:a16="http://schemas.microsoft.com/office/drawing/2014/main" id="{8D664981-FA89-D69D-CBA0-3860FEE12085}"/>
              </a:ext>
            </a:extLst>
          </p:cNvPr>
          <p:cNvSpPr/>
          <p:nvPr/>
        </p:nvSpPr>
        <p:spPr>
          <a:xfrm>
            <a:off x="4772919" y="4210726"/>
            <a:ext cx="504238" cy="495884"/>
          </a:xfrm>
          <a:custGeom>
            <a:avLst/>
            <a:gdLst/>
            <a:ahLst/>
            <a:cxnLst/>
            <a:rect l="l" t="t" r="r" b="b"/>
            <a:pathLst>
              <a:path w="19446" h="19446" extrusionOk="0">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6;p15">
            <a:extLst>
              <a:ext uri="{FF2B5EF4-FFF2-40B4-BE49-F238E27FC236}">
                <a16:creationId xmlns:a16="http://schemas.microsoft.com/office/drawing/2014/main" id="{753214F2-61A6-B402-3867-DD74B3C7BDD4}"/>
              </a:ext>
            </a:extLst>
          </p:cNvPr>
          <p:cNvSpPr/>
          <p:nvPr/>
        </p:nvSpPr>
        <p:spPr>
          <a:xfrm>
            <a:off x="4927059" y="4397001"/>
            <a:ext cx="92000" cy="121970"/>
          </a:xfrm>
          <a:custGeom>
            <a:avLst/>
            <a:gdLst/>
            <a:ahLst/>
            <a:cxnLst/>
            <a:rect l="l" t="t" r="r" b="b"/>
            <a:pathLst>
              <a:path w="3548" h="4783" extrusionOk="0">
                <a:moveTo>
                  <a:pt x="665" y="1"/>
                </a:moveTo>
                <a:cubicBezTo>
                  <a:pt x="412" y="381"/>
                  <a:pt x="222" y="792"/>
                  <a:pt x="190" y="1267"/>
                </a:cubicBezTo>
                <a:cubicBezTo>
                  <a:pt x="0" y="2724"/>
                  <a:pt x="1140" y="4149"/>
                  <a:pt x="2819" y="4783"/>
                </a:cubicBezTo>
                <a:cubicBezTo>
                  <a:pt x="3294" y="4149"/>
                  <a:pt x="3547" y="3421"/>
                  <a:pt x="3452" y="2661"/>
                </a:cubicBezTo>
                <a:cubicBezTo>
                  <a:pt x="3294" y="1362"/>
                  <a:pt x="2186" y="349"/>
                  <a:pt x="66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17;p15">
            <a:extLst>
              <a:ext uri="{FF2B5EF4-FFF2-40B4-BE49-F238E27FC236}">
                <a16:creationId xmlns:a16="http://schemas.microsoft.com/office/drawing/2014/main" id="{D5CA6EEB-ACA7-5677-9633-0E32946DBF1E}"/>
              </a:ext>
            </a:extLst>
          </p:cNvPr>
          <p:cNvSpPr/>
          <p:nvPr/>
        </p:nvSpPr>
        <p:spPr>
          <a:xfrm>
            <a:off x="7644501" y="4103435"/>
            <a:ext cx="508335" cy="702617"/>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4;p15">
            <a:extLst>
              <a:ext uri="{FF2B5EF4-FFF2-40B4-BE49-F238E27FC236}">
                <a16:creationId xmlns:a16="http://schemas.microsoft.com/office/drawing/2014/main" id="{E178161D-6BA3-A4C1-67CD-ABE122E1E94E}"/>
              </a:ext>
            </a:extLst>
          </p:cNvPr>
          <p:cNvSpPr txBox="1"/>
          <p:nvPr/>
        </p:nvSpPr>
        <p:spPr>
          <a:xfrm>
            <a:off x="6128717" y="4175771"/>
            <a:ext cx="1484635" cy="686399"/>
          </a:xfrm>
          <a:prstGeom prst="rect">
            <a:avLst/>
          </a:prstGeom>
          <a:noFill/>
          <a:ln>
            <a:noFill/>
          </a:ln>
        </p:spPr>
        <p:txBody>
          <a:bodyPr spcFirstLastPara="1" wrap="square" lIns="91425" tIns="91425" rIns="91425" bIns="91425" anchor="t" anchorCtr="0">
            <a:noAutofit/>
          </a:bodyPr>
          <a:lstStyle/>
          <a:p>
            <a:r>
              <a:rPr lang="vi-VN" sz="2400" dirty="0">
                <a:latin typeface="+mn-lt"/>
                <a:ea typeface="Fira Sans"/>
              </a:rPr>
              <a:t>Socket</a:t>
            </a:r>
            <a:endParaRPr sz="2400" dirty="0">
              <a:latin typeface="Fira Sans"/>
              <a:ea typeface="Fira Sans"/>
              <a:cs typeface="Fira Sans"/>
              <a:sym typeface="Fira Sans"/>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par>
                                <p:cTn id="8" presetID="21" presetClass="entr" presetSubtype="1" fill="hold" nodeType="withEffect">
                                  <p:stCondLst>
                                    <p:cond delay="0"/>
                                  </p:stCondLst>
                                  <p:childTnLst>
                                    <p:set>
                                      <p:cBhvr>
                                        <p:cTn id="9" dur="1" fill="hold">
                                          <p:stCondLst>
                                            <p:cond delay="0"/>
                                          </p:stCondLst>
                                        </p:cTn>
                                        <p:tgtEl>
                                          <p:spTgt spid="317"/>
                                        </p:tgtEl>
                                        <p:attrNameLst>
                                          <p:attrName>style.visibility</p:attrName>
                                        </p:attrNameLst>
                                      </p:cBhvr>
                                      <p:to>
                                        <p:strVal val="visible"/>
                                      </p:to>
                                    </p:set>
                                    <p:animEffect transition="in" filter="wheel(1)">
                                      <p:cBhvr>
                                        <p:cTn id="10" dur="2000"/>
                                        <p:tgtEl>
                                          <p:spTgt spid="317"/>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420"/>
                                        </p:tgtEl>
                                        <p:attrNameLst>
                                          <p:attrName>style.visibility</p:attrName>
                                        </p:attrNameLst>
                                      </p:cBhvr>
                                      <p:to>
                                        <p:strVal val="visible"/>
                                      </p:to>
                                    </p:set>
                                    <p:animEffect transition="in" filter="wheel(1)">
                                      <p:cBhvr>
                                        <p:cTn id="13" dur="2000"/>
                                        <p:tgtEl>
                                          <p:spTgt spid="420"/>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422"/>
                                        </p:tgtEl>
                                        <p:attrNameLst>
                                          <p:attrName>style.visibility</p:attrName>
                                        </p:attrNameLst>
                                      </p:cBhvr>
                                      <p:to>
                                        <p:strVal val="visible"/>
                                      </p:to>
                                    </p:set>
                                    <p:animEffect transition="in" filter="wheel(1)">
                                      <p:cBhvr>
                                        <p:cTn id="16" dur="2000"/>
                                        <p:tgtEl>
                                          <p:spTgt spid="422"/>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424"/>
                                        </p:tgtEl>
                                        <p:attrNameLst>
                                          <p:attrName>style.visibility</p:attrName>
                                        </p:attrNameLst>
                                      </p:cBhvr>
                                      <p:to>
                                        <p:strVal val="visible"/>
                                      </p:to>
                                    </p:set>
                                    <p:animEffect transition="in" filter="wheel(1)">
                                      <p:cBhvr>
                                        <p:cTn id="19" dur="2000"/>
                                        <p:tgtEl>
                                          <p:spTgt spid="424"/>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2000"/>
                                        <p:tgtEl>
                                          <p:spTgt spid="10"/>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2000"/>
                                        <p:tgtEl>
                                          <p:spTgt spid="11"/>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heel(1)">
                                      <p:cBhvr>
                                        <p:cTn id="28" dur="2000"/>
                                        <p:tgtEl>
                                          <p:spTgt spid="12"/>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heel(1)">
                                      <p:cBhvr>
                                        <p:cTn id="31" dur="2000"/>
                                        <p:tgtEl>
                                          <p:spTgt spid="13"/>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heel(1)">
                                      <p:cBhvr>
                                        <p:cTn id="34"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20" grpId="0"/>
      <p:bldP spid="422" grpId="0"/>
      <p:bldP spid="424" grpId="0"/>
      <p:bldP spid="10" grpId="0" animBg="1"/>
      <p:bldP spid="11" grpId="0" animBg="1"/>
      <p:bldP spid="12" grpId="0" animBg="1"/>
      <p:bldP spid="13" grpId="0" animBg="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541" name="Google Shape;1541;p18"/>
          <p:cNvSpPr txBox="1"/>
          <p:nvPr/>
        </p:nvSpPr>
        <p:spPr>
          <a:xfrm>
            <a:off x="3183203" y="212231"/>
            <a:ext cx="2777594" cy="6628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err="1">
                <a:latin typeface="Fira Sans Medium"/>
                <a:ea typeface="Fira Sans Medium"/>
                <a:cs typeface="Fira Sans Medium"/>
                <a:sym typeface="Fira Sans Medium"/>
              </a:rPr>
              <a:t>Quản</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Lý</a:t>
            </a:r>
            <a:r>
              <a:rPr lang="en-US" sz="3600" dirty="0">
                <a:latin typeface="Fira Sans Medium"/>
                <a:ea typeface="Fira Sans Medium"/>
                <a:cs typeface="Fira Sans Medium"/>
                <a:sym typeface="Fira Sans Medium"/>
              </a:rPr>
              <a:t> File</a:t>
            </a:r>
            <a:endParaRPr sz="3600" dirty="0">
              <a:latin typeface="Fira Sans Medium"/>
              <a:ea typeface="Fira Sans Medium"/>
              <a:cs typeface="Fira Sans Medium"/>
              <a:sym typeface="Fira Sans Medium"/>
            </a:endParaRPr>
          </a:p>
        </p:txBody>
      </p:sp>
      <p:sp>
        <p:nvSpPr>
          <p:cNvPr id="1542" name="Google Shape;1542;p18"/>
          <p:cNvSpPr txBox="1"/>
          <p:nvPr/>
        </p:nvSpPr>
        <p:spPr>
          <a:xfrm>
            <a:off x="406030" y="1129269"/>
            <a:ext cx="1397300"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Liệt kê</a:t>
            </a:r>
          </a:p>
        </p:txBody>
      </p:sp>
      <p:sp>
        <p:nvSpPr>
          <p:cNvPr id="1543" name="Google Shape;1543;p18"/>
          <p:cNvSpPr txBox="1"/>
          <p:nvPr/>
        </p:nvSpPr>
        <p:spPr>
          <a:xfrm>
            <a:off x="534007" y="1498142"/>
            <a:ext cx="1269324" cy="3311835"/>
          </a:xfrm>
          <a:prstGeom prst="rect">
            <a:avLst/>
          </a:prstGeom>
          <a:noFill/>
          <a:ln>
            <a:noFill/>
          </a:ln>
        </p:spPr>
        <p:txBody>
          <a:bodyPr spcFirstLastPara="1" wrap="square" lIns="91425" tIns="91425" rIns="91425" bIns="91425" anchor="t" anchorCtr="0">
            <a:noAutofit/>
          </a:bodyPr>
          <a:lstStyle/>
          <a:p>
            <a:pPr algn="just"/>
            <a:r>
              <a:rPr lang="vi-VN" sz="1300" dirty="0"/>
              <a:t>Sử dụng hàm diropen ở trong thư viện &lt;dirent.h&gt; để thực hiện đọc hết các file và folder trong thư mục được trỏ tới , tiếp theo sử dụng struct dirent để có thể lấy được tên file hoặc folder, khi có rồi thì in ra màn hình</a:t>
            </a:r>
          </a:p>
          <a:p>
            <a:pPr marL="0" lvl="0" indent="0" algn="l" rtl="0">
              <a:spcBef>
                <a:spcPts val="0"/>
              </a:spcBef>
              <a:spcAft>
                <a:spcPts val="0"/>
              </a:spcAft>
              <a:buNone/>
            </a:pPr>
            <a:endParaRPr lang="en-US" sz="1300" dirty="0">
              <a:latin typeface="Fira Sans"/>
              <a:ea typeface="Fira Sans"/>
              <a:cs typeface="Fira Sans"/>
              <a:sym typeface="Fira Sans"/>
            </a:endParaRPr>
          </a:p>
        </p:txBody>
      </p:sp>
      <p:sp>
        <p:nvSpPr>
          <p:cNvPr id="1544" name="Google Shape;1544;p18"/>
          <p:cNvSpPr txBox="1"/>
          <p:nvPr/>
        </p:nvSpPr>
        <p:spPr>
          <a:xfrm>
            <a:off x="2317911" y="1129997"/>
            <a:ext cx="679118"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Tạo</a:t>
            </a:r>
            <a:endParaRPr sz="2300" dirty="0">
              <a:solidFill>
                <a:srgbClr val="30475E"/>
              </a:solidFill>
              <a:latin typeface="Fira Sans Extra Condensed Medium"/>
              <a:ea typeface="Fira Sans Extra Condensed Medium"/>
              <a:cs typeface="Fira Sans Extra Condensed Medium"/>
              <a:sym typeface="Fira Sans Extra Condensed Medium"/>
            </a:endParaRPr>
          </a:p>
        </p:txBody>
      </p:sp>
      <p:sp>
        <p:nvSpPr>
          <p:cNvPr id="1545" name="Google Shape;1545;p18"/>
          <p:cNvSpPr txBox="1"/>
          <p:nvPr/>
        </p:nvSpPr>
        <p:spPr>
          <a:xfrm>
            <a:off x="1944834" y="1465419"/>
            <a:ext cx="1413495" cy="3189131"/>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vi-VN" sz="1300" dirty="0"/>
              <a:t>Thực hiện kiểm tra xem param đã truyền vào file tên chưa, nếu chưa sẽ báo lỗi. </a:t>
            </a:r>
          </a:p>
          <a:p>
            <a:pPr marL="0" lvl="0" indent="0" algn="just" rtl="0">
              <a:spcBef>
                <a:spcPts val="600"/>
              </a:spcBef>
              <a:spcAft>
                <a:spcPts val="0"/>
              </a:spcAft>
              <a:buNone/>
            </a:pPr>
            <a:r>
              <a:rPr lang="vi-VN" sz="1300" dirty="0"/>
              <a:t>Khi đã có có tên file sử dụng hàm open ở trong thư viện &lt;fcntl.h&gt; với cờ là O_CREATE kèm thuộc tính file là 0666</a:t>
            </a:r>
          </a:p>
        </p:txBody>
      </p:sp>
      <p:sp>
        <p:nvSpPr>
          <p:cNvPr id="1546" name="Google Shape;1546;p18"/>
          <p:cNvSpPr txBox="1"/>
          <p:nvPr/>
        </p:nvSpPr>
        <p:spPr>
          <a:xfrm>
            <a:off x="3490592" y="1146271"/>
            <a:ext cx="1081727"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Xóa</a:t>
            </a:r>
          </a:p>
        </p:txBody>
      </p:sp>
      <p:sp>
        <p:nvSpPr>
          <p:cNvPr id="1547" name="Google Shape;1547;p18"/>
          <p:cNvSpPr txBox="1"/>
          <p:nvPr/>
        </p:nvSpPr>
        <p:spPr>
          <a:xfrm>
            <a:off x="3509920" y="1484469"/>
            <a:ext cx="1043070" cy="1696609"/>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vi-VN" sz="1300" dirty="0"/>
              <a:t>Sử dụng hàm unlink ở trong thư viện &lt;unistd.h&gt; để thực hiện xóa file</a:t>
            </a:r>
          </a:p>
        </p:txBody>
      </p:sp>
      <p:sp>
        <p:nvSpPr>
          <p:cNvPr id="1548" name="Google Shape;1548;p18"/>
          <p:cNvSpPr txBox="1"/>
          <p:nvPr/>
        </p:nvSpPr>
        <p:spPr>
          <a:xfrm>
            <a:off x="4680296" y="1142942"/>
            <a:ext cx="1250670"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Hiển thị</a:t>
            </a:r>
          </a:p>
        </p:txBody>
      </p:sp>
      <p:sp>
        <p:nvSpPr>
          <p:cNvPr id="1549" name="Google Shape;1549;p18"/>
          <p:cNvSpPr txBox="1"/>
          <p:nvPr/>
        </p:nvSpPr>
        <p:spPr>
          <a:xfrm>
            <a:off x="4745178" y="1535469"/>
            <a:ext cx="1135057" cy="2237098"/>
          </a:xfrm>
          <a:prstGeom prst="rect">
            <a:avLst/>
          </a:prstGeom>
          <a:noFill/>
          <a:ln>
            <a:noFill/>
          </a:ln>
        </p:spPr>
        <p:txBody>
          <a:bodyPr spcFirstLastPara="1" wrap="square" lIns="91425" tIns="91425" rIns="91425" bIns="91425" anchor="t" anchorCtr="0">
            <a:noAutofit/>
          </a:bodyPr>
          <a:lstStyle/>
          <a:p>
            <a:pPr marL="0" indent="0" algn="just">
              <a:buFont typeface="Barlow Light" panose="00000400000000000000"/>
              <a:buNone/>
            </a:pPr>
            <a:r>
              <a:rPr lang="vi-VN" sz="1300" dirty="0">
                <a:latin typeface="Arial" panose="020B0604020202020204" pitchFamily="34" charset="0"/>
                <a:cs typeface="Arial" panose="020B0604020202020204" pitchFamily="34" charset="0"/>
              </a:rPr>
              <a:t>Thực hiện bằng cách ở file với cờ O_RDONLY và tiến hành đọc file và hiển thị nội dung file trên console đến hết file</a:t>
            </a:r>
          </a:p>
        </p:txBody>
      </p:sp>
      <p:cxnSp>
        <p:nvCxnSpPr>
          <p:cNvPr id="1550" name="Google Shape;1550;p18"/>
          <p:cNvCxnSpPr>
            <a:cxnSpLocks/>
          </p:cNvCxnSpPr>
          <p:nvPr/>
        </p:nvCxnSpPr>
        <p:spPr>
          <a:xfrm>
            <a:off x="753724" y="1517263"/>
            <a:ext cx="728669"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a:cxnSpLocks/>
          </p:cNvCxnSpPr>
          <p:nvPr/>
        </p:nvCxnSpPr>
        <p:spPr>
          <a:xfrm>
            <a:off x="2451171" y="1498213"/>
            <a:ext cx="400822"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a:cxnSpLocks/>
          </p:cNvCxnSpPr>
          <p:nvPr/>
        </p:nvCxnSpPr>
        <p:spPr>
          <a:xfrm>
            <a:off x="3810613" y="1499717"/>
            <a:ext cx="441684"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a:cxnSpLocks/>
          </p:cNvCxnSpPr>
          <p:nvPr/>
        </p:nvCxnSpPr>
        <p:spPr>
          <a:xfrm>
            <a:off x="4859311" y="1516805"/>
            <a:ext cx="906793" cy="0"/>
          </a:xfrm>
          <a:prstGeom prst="straightConnector1">
            <a:avLst/>
          </a:prstGeom>
          <a:noFill/>
          <a:ln w="9525" cap="flat" cmpd="sng">
            <a:solidFill>
              <a:schemeClr val="dk2"/>
            </a:solidFill>
            <a:prstDash val="solid"/>
            <a:round/>
            <a:headEnd type="none" w="med" len="med"/>
            <a:tailEnd type="none" w="med" len="med"/>
          </a:ln>
        </p:spPr>
      </p:cxnSp>
      <p:grpSp>
        <p:nvGrpSpPr>
          <p:cNvPr id="2" name="Google Shape;1499;p18">
            <a:extLst>
              <a:ext uri="{FF2B5EF4-FFF2-40B4-BE49-F238E27FC236}">
                <a16:creationId xmlns:a16="http://schemas.microsoft.com/office/drawing/2014/main" id="{93546026-6FE8-F669-C4EC-ABFD52B9A741}"/>
              </a:ext>
            </a:extLst>
          </p:cNvPr>
          <p:cNvGrpSpPr/>
          <p:nvPr/>
        </p:nvGrpSpPr>
        <p:grpSpPr>
          <a:xfrm flipH="1">
            <a:off x="6449980" y="1129269"/>
            <a:ext cx="2287990" cy="3250870"/>
            <a:chOff x="3049525" y="1569750"/>
            <a:chExt cx="1724425" cy="2292850"/>
          </a:xfrm>
        </p:grpSpPr>
        <p:sp>
          <p:nvSpPr>
            <p:cNvPr id="3" name="Google Shape;1500;p18">
              <a:extLst>
                <a:ext uri="{FF2B5EF4-FFF2-40B4-BE49-F238E27FC236}">
                  <a16:creationId xmlns:a16="http://schemas.microsoft.com/office/drawing/2014/main" id="{49F1811F-EFC4-038D-4272-CECA2F9F111E}"/>
                </a:ext>
              </a:extLst>
            </p:cNvPr>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01;p18">
              <a:extLst>
                <a:ext uri="{FF2B5EF4-FFF2-40B4-BE49-F238E27FC236}">
                  <a16:creationId xmlns:a16="http://schemas.microsoft.com/office/drawing/2014/main" id="{34E3E88E-D1A8-337F-8C11-022DBA66FBC1}"/>
                </a:ext>
              </a:extLst>
            </p:cNvPr>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02;p18">
              <a:extLst>
                <a:ext uri="{FF2B5EF4-FFF2-40B4-BE49-F238E27FC236}">
                  <a16:creationId xmlns:a16="http://schemas.microsoft.com/office/drawing/2014/main" id="{71F07B51-FFC3-D7C0-A5EF-0A1FC94EF59E}"/>
                </a:ext>
              </a:extLst>
            </p:cNvPr>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03;p18">
              <a:extLst>
                <a:ext uri="{FF2B5EF4-FFF2-40B4-BE49-F238E27FC236}">
                  <a16:creationId xmlns:a16="http://schemas.microsoft.com/office/drawing/2014/main" id="{D8DB4F5E-2324-302E-024F-E6E7E1F47D37}"/>
                </a:ext>
              </a:extLst>
            </p:cNvPr>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04;p18">
              <a:extLst>
                <a:ext uri="{FF2B5EF4-FFF2-40B4-BE49-F238E27FC236}">
                  <a16:creationId xmlns:a16="http://schemas.microsoft.com/office/drawing/2014/main" id="{D5E37C4E-60EB-F4F7-BDD3-D7625822250F}"/>
                </a:ext>
              </a:extLst>
            </p:cNvPr>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05;p18">
              <a:extLst>
                <a:ext uri="{FF2B5EF4-FFF2-40B4-BE49-F238E27FC236}">
                  <a16:creationId xmlns:a16="http://schemas.microsoft.com/office/drawing/2014/main" id="{29BAD735-057C-D35E-1684-6295242187BB}"/>
                </a:ext>
              </a:extLst>
            </p:cNvPr>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06;p18">
              <a:extLst>
                <a:ext uri="{FF2B5EF4-FFF2-40B4-BE49-F238E27FC236}">
                  <a16:creationId xmlns:a16="http://schemas.microsoft.com/office/drawing/2014/main" id="{FE7E4D4E-C0F0-0D48-8906-3A75CDB1D418}"/>
                </a:ext>
              </a:extLst>
            </p:cNvPr>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07;p18">
              <a:extLst>
                <a:ext uri="{FF2B5EF4-FFF2-40B4-BE49-F238E27FC236}">
                  <a16:creationId xmlns:a16="http://schemas.microsoft.com/office/drawing/2014/main" id="{20344A2E-12FF-82DD-A845-C62497829E62}"/>
                </a:ext>
              </a:extLst>
            </p:cNvPr>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08;p18">
              <a:extLst>
                <a:ext uri="{FF2B5EF4-FFF2-40B4-BE49-F238E27FC236}">
                  <a16:creationId xmlns:a16="http://schemas.microsoft.com/office/drawing/2014/main" id="{271325EB-1731-4607-117C-D3DD2EFEC1F5}"/>
                </a:ext>
              </a:extLst>
            </p:cNvPr>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09;p18">
              <a:extLst>
                <a:ext uri="{FF2B5EF4-FFF2-40B4-BE49-F238E27FC236}">
                  <a16:creationId xmlns:a16="http://schemas.microsoft.com/office/drawing/2014/main" id="{B14149DB-A008-2DC4-FE0B-2643507FDC20}"/>
                </a:ext>
              </a:extLst>
            </p:cNvPr>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10;p18">
              <a:extLst>
                <a:ext uri="{FF2B5EF4-FFF2-40B4-BE49-F238E27FC236}">
                  <a16:creationId xmlns:a16="http://schemas.microsoft.com/office/drawing/2014/main" id="{451EC4B2-2D25-5BE7-F160-CF263D1FFC69}"/>
                </a:ext>
              </a:extLst>
            </p:cNvPr>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11;p18">
              <a:extLst>
                <a:ext uri="{FF2B5EF4-FFF2-40B4-BE49-F238E27FC236}">
                  <a16:creationId xmlns:a16="http://schemas.microsoft.com/office/drawing/2014/main" id="{3A242854-23E2-65BB-A201-8410EF03F707}"/>
                </a:ext>
              </a:extLst>
            </p:cNvPr>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12;p18">
              <a:extLst>
                <a:ext uri="{FF2B5EF4-FFF2-40B4-BE49-F238E27FC236}">
                  <a16:creationId xmlns:a16="http://schemas.microsoft.com/office/drawing/2014/main" id="{7F162505-6329-BB03-E0D0-A44C2312DD99}"/>
                </a:ext>
              </a:extLst>
            </p:cNvPr>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13;p18">
              <a:extLst>
                <a:ext uri="{FF2B5EF4-FFF2-40B4-BE49-F238E27FC236}">
                  <a16:creationId xmlns:a16="http://schemas.microsoft.com/office/drawing/2014/main" id="{395AB811-445B-CDCC-CDFF-67123E76036B}"/>
                </a:ext>
              </a:extLst>
            </p:cNvPr>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4;p18">
              <a:extLst>
                <a:ext uri="{FF2B5EF4-FFF2-40B4-BE49-F238E27FC236}">
                  <a16:creationId xmlns:a16="http://schemas.microsoft.com/office/drawing/2014/main" id="{6102D0FA-0706-0405-4B37-2E586CA50B64}"/>
                </a:ext>
              </a:extLst>
            </p:cNvPr>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15;p18">
              <a:extLst>
                <a:ext uri="{FF2B5EF4-FFF2-40B4-BE49-F238E27FC236}">
                  <a16:creationId xmlns:a16="http://schemas.microsoft.com/office/drawing/2014/main" id="{0D4519CE-B6F7-14A2-4F7C-D43F7194CBC6}"/>
                </a:ext>
              </a:extLst>
            </p:cNvPr>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16;p18">
              <a:extLst>
                <a:ext uri="{FF2B5EF4-FFF2-40B4-BE49-F238E27FC236}">
                  <a16:creationId xmlns:a16="http://schemas.microsoft.com/office/drawing/2014/main" id="{3F98589C-BA70-9DE7-0078-9C89D3FF570C}"/>
                </a:ext>
              </a:extLst>
            </p:cNvPr>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17;p18">
              <a:extLst>
                <a:ext uri="{FF2B5EF4-FFF2-40B4-BE49-F238E27FC236}">
                  <a16:creationId xmlns:a16="http://schemas.microsoft.com/office/drawing/2014/main" id="{19CDB18E-B2DF-DEDB-B62C-F98D5622A528}"/>
                </a:ext>
              </a:extLst>
            </p:cNvPr>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18;p18">
              <a:extLst>
                <a:ext uri="{FF2B5EF4-FFF2-40B4-BE49-F238E27FC236}">
                  <a16:creationId xmlns:a16="http://schemas.microsoft.com/office/drawing/2014/main" id="{491F680C-1036-72B3-2154-24D3C131E16F}"/>
                </a:ext>
              </a:extLst>
            </p:cNvPr>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19;p18">
              <a:extLst>
                <a:ext uri="{FF2B5EF4-FFF2-40B4-BE49-F238E27FC236}">
                  <a16:creationId xmlns:a16="http://schemas.microsoft.com/office/drawing/2014/main" id="{B621954F-572D-1851-9DDD-17C7B7BB684B}"/>
                </a:ext>
              </a:extLst>
            </p:cNvPr>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20;p18">
              <a:extLst>
                <a:ext uri="{FF2B5EF4-FFF2-40B4-BE49-F238E27FC236}">
                  <a16:creationId xmlns:a16="http://schemas.microsoft.com/office/drawing/2014/main" id="{6F6EA1BB-259A-5CAE-E632-8BE819CB1787}"/>
                </a:ext>
              </a:extLst>
            </p:cNvPr>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21;p18">
              <a:extLst>
                <a:ext uri="{FF2B5EF4-FFF2-40B4-BE49-F238E27FC236}">
                  <a16:creationId xmlns:a16="http://schemas.microsoft.com/office/drawing/2014/main" id="{A85744DC-EA45-E9E8-0A65-73FBE2378CF9}"/>
                </a:ext>
              </a:extLst>
            </p:cNvPr>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2;p18">
              <a:extLst>
                <a:ext uri="{FF2B5EF4-FFF2-40B4-BE49-F238E27FC236}">
                  <a16:creationId xmlns:a16="http://schemas.microsoft.com/office/drawing/2014/main" id="{B598A665-6880-2F22-15AB-3EC8A7A4BB52}"/>
                </a:ext>
              </a:extLst>
            </p:cNvPr>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3;p18">
              <a:extLst>
                <a:ext uri="{FF2B5EF4-FFF2-40B4-BE49-F238E27FC236}">
                  <a16:creationId xmlns:a16="http://schemas.microsoft.com/office/drawing/2014/main" id="{11606729-80EA-0CA1-0E0B-C3648EC154E5}"/>
                </a:ext>
              </a:extLst>
            </p:cNvPr>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24;p18">
              <a:extLst>
                <a:ext uri="{FF2B5EF4-FFF2-40B4-BE49-F238E27FC236}">
                  <a16:creationId xmlns:a16="http://schemas.microsoft.com/office/drawing/2014/main" id="{3E2B2AB6-D737-9CDE-C578-62F7A00FD2AE}"/>
                </a:ext>
              </a:extLst>
            </p:cNvPr>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25;p18">
              <a:extLst>
                <a:ext uri="{FF2B5EF4-FFF2-40B4-BE49-F238E27FC236}">
                  <a16:creationId xmlns:a16="http://schemas.microsoft.com/office/drawing/2014/main" id="{DD2FB885-A338-AE89-B4B4-8DB5A3482A28}"/>
                </a:ext>
              </a:extLst>
            </p:cNvPr>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26;p18">
              <a:extLst>
                <a:ext uri="{FF2B5EF4-FFF2-40B4-BE49-F238E27FC236}">
                  <a16:creationId xmlns:a16="http://schemas.microsoft.com/office/drawing/2014/main" id="{20D2985A-9D52-422D-A6E2-F111078F93FF}"/>
                </a:ext>
              </a:extLst>
            </p:cNvPr>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27;p18">
              <a:extLst>
                <a:ext uri="{FF2B5EF4-FFF2-40B4-BE49-F238E27FC236}">
                  <a16:creationId xmlns:a16="http://schemas.microsoft.com/office/drawing/2014/main" id="{40430002-CCB9-0ABF-CFF9-0209CBCC0871}"/>
                </a:ext>
              </a:extLst>
            </p:cNvPr>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28;p18">
              <a:extLst>
                <a:ext uri="{FF2B5EF4-FFF2-40B4-BE49-F238E27FC236}">
                  <a16:creationId xmlns:a16="http://schemas.microsoft.com/office/drawing/2014/main" id="{09FA4FDC-D61D-C32A-6810-A6F24A8094B3}"/>
                </a:ext>
              </a:extLst>
            </p:cNvPr>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29;p18">
              <a:extLst>
                <a:ext uri="{FF2B5EF4-FFF2-40B4-BE49-F238E27FC236}">
                  <a16:creationId xmlns:a16="http://schemas.microsoft.com/office/drawing/2014/main" id="{C6AA9EC8-6B9D-3469-DA4F-64BE83AE79EF}"/>
                </a:ext>
              </a:extLst>
            </p:cNvPr>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30;p18">
              <a:extLst>
                <a:ext uri="{FF2B5EF4-FFF2-40B4-BE49-F238E27FC236}">
                  <a16:creationId xmlns:a16="http://schemas.microsoft.com/office/drawing/2014/main" id="{1D1BC539-9C66-6544-ECAA-D42FBF8787AB}"/>
                </a:ext>
              </a:extLst>
            </p:cNvPr>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31;p18">
              <a:extLst>
                <a:ext uri="{FF2B5EF4-FFF2-40B4-BE49-F238E27FC236}">
                  <a16:creationId xmlns:a16="http://schemas.microsoft.com/office/drawing/2014/main" id="{897BEBE7-7552-12D3-AF08-33E426CCF355}"/>
                </a:ext>
              </a:extLst>
            </p:cNvPr>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32;p18">
              <a:extLst>
                <a:ext uri="{FF2B5EF4-FFF2-40B4-BE49-F238E27FC236}">
                  <a16:creationId xmlns:a16="http://schemas.microsoft.com/office/drawing/2014/main" id="{7C9ABDA6-0467-0298-62D6-6FDBC714B34A}"/>
                </a:ext>
              </a:extLst>
            </p:cNvPr>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33;p18">
              <a:extLst>
                <a:ext uri="{FF2B5EF4-FFF2-40B4-BE49-F238E27FC236}">
                  <a16:creationId xmlns:a16="http://schemas.microsoft.com/office/drawing/2014/main" id="{B3223A5B-FDE9-996F-3F18-C77B205A6BD6}"/>
                </a:ext>
              </a:extLst>
            </p:cNvPr>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34;p18">
              <a:extLst>
                <a:ext uri="{FF2B5EF4-FFF2-40B4-BE49-F238E27FC236}">
                  <a16:creationId xmlns:a16="http://schemas.microsoft.com/office/drawing/2014/main" id="{D5807CF7-91FB-14BE-89D4-1F0083804DAF}"/>
                </a:ext>
              </a:extLst>
            </p:cNvPr>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35;p18">
              <a:extLst>
                <a:ext uri="{FF2B5EF4-FFF2-40B4-BE49-F238E27FC236}">
                  <a16:creationId xmlns:a16="http://schemas.microsoft.com/office/drawing/2014/main" id="{CD7C2BFE-6D80-4F84-07E8-711C3793F6A9}"/>
                </a:ext>
              </a:extLst>
            </p:cNvPr>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36;p18">
              <a:extLst>
                <a:ext uri="{FF2B5EF4-FFF2-40B4-BE49-F238E27FC236}">
                  <a16:creationId xmlns:a16="http://schemas.microsoft.com/office/drawing/2014/main" id="{775141C6-F745-3F7D-786F-A3A9CCF62F65}"/>
                </a:ext>
              </a:extLst>
            </p:cNvPr>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37;p18">
              <a:extLst>
                <a:ext uri="{FF2B5EF4-FFF2-40B4-BE49-F238E27FC236}">
                  <a16:creationId xmlns:a16="http://schemas.microsoft.com/office/drawing/2014/main" id="{48904FB5-5F23-7DB4-96EC-EA8A2AFEF935}"/>
                </a:ext>
              </a:extLst>
            </p:cNvPr>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38;p18">
              <a:extLst>
                <a:ext uri="{FF2B5EF4-FFF2-40B4-BE49-F238E27FC236}">
                  <a16:creationId xmlns:a16="http://schemas.microsoft.com/office/drawing/2014/main" id="{42B5E64E-4CB2-F1DA-4978-50506966B7E1}"/>
                </a:ext>
              </a:extLst>
            </p:cNvPr>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39;p18">
              <a:extLst>
                <a:ext uri="{FF2B5EF4-FFF2-40B4-BE49-F238E27FC236}">
                  <a16:creationId xmlns:a16="http://schemas.microsoft.com/office/drawing/2014/main" id="{2D346075-F9AC-1CBC-32D4-931F84F19696}"/>
                </a:ext>
              </a:extLst>
            </p:cNvPr>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40;p18">
              <a:extLst>
                <a:ext uri="{FF2B5EF4-FFF2-40B4-BE49-F238E27FC236}">
                  <a16:creationId xmlns:a16="http://schemas.microsoft.com/office/drawing/2014/main" id="{378E91B8-7C34-B0AD-5A68-6D97B239C3FC}"/>
                </a:ext>
              </a:extLst>
            </p:cNvPr>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1101129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542"/>
                                        </p:tgtEl>
                                        <p:attrNameLst>
                                          <p:attrName>style.visibility</p:attrName>
                                        </p:attrNameLst>
                                      </p:cBhvr>
                                      <p:to>
                                        <p:strVal val="visible"/>
                                      </p:to>
                                    </p:set>
                                    <p:animEffect transition="in" filter="barn(inVertical)">
                                      <p:cBhvr>
                                        <p:cTn id="14" dur="500"/>
                                        <p:tgtEl>
                                          <p:spTgt spid="1542"/>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1543"/>
                                        </p:tgtEl>
                                        <p:attrNameLst>
                                          <p:attrName>style.visibility</p:attrName>
                                        </p:attrNameLst>
                                      </p:cBhvr>
                                      <p:to>
                                        <p:strVal val="visible"/>
                                      </p:to>
                                    </p:set>
                                    <p:animEffect transition="in" filter="barn(inVertical)">
                                      <p:cBhvr>
                                        <p:cTn id="17" dur="500"/>
                                        <p:tgtEl>
                                          <p:spTgt spid="1543"/>
                                        </p:tgtEl>
                                      </p:cBhvr>
                                    </p:animEffect>
                                  </p:childTnLst>
                                </p:cTn>
                              </p:par>
                              <p:par>
                                <p:cTn id="18" presetID="16" presetClass="entr" presetSubtype="21" fill="hold" nodeType="withEffect">
                                  <p:stCondLst>
                                    <p:cond delay="0"/>
                                  </p:stCondLst>
                                  <p:childTnLst>
                                    <p:set>
                                      <p:cBhvr>
                                        <p:cTn id="19" dur="1" fill="hold">
                                          <p:stCondLst>
                                            <p:cond delay="0"/>
                                          </p:stCondLst>
                                        </p:cTn>
                                        <p:tgtEl>
                                          <p:spTgt spid="1550"/>
                                        </p:tgtEl>
                                        <p:attrNameLst>
                                          <p:attrName>style.visibility</p:attrName>
                                        </p:attrNameLst>
                                      </p:cBhvr>
                                      <p:to>
                                        <p:strVal val="visible"/>
                                      </p:to>
                                    </p:set>
                                    <p:animEffect transition="in" filter="barn(inVertical)">
                                      <p:cBhvr>
                                        <p:cTn id="20" dur="500"/>
                                        <p:tgtEl>
                                          <p:spTgt spid="1550"/>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544"/>
                                        </p:tgtEl>
                                        <p:attrNameLst>
                                          <p:attrName>style.visibility</p:attrName>
                                        </p:attrNameLst>
                                      </p:cBhvr>
                                      <p:to>
                                        <p:strVal val="visible"/>
                                      </p:to>
                                    </p:set>
                                    <p:animEffect transition="in" filter="barn(inVertical)">
                                      <p:cBhvr>
                                        <p:cTn id="25" dur="500"/>
                                        <p:tgtEl>
                                          <p:spTgt spid="1544"/>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545"/>
                                        </p:tgtEl>
                                        <p:attrNameLst>
                                          <p:attrName>style.visibility</p:attrName>
                                        </p:attrNameLst>
                                      </p:cBhvr>
                                      <p:to>
                                        <p:strVal val="visible"/>
                                      </p:to>
                                    </p:set>
                                    <p:animEffect transition="in" filter="barn(inVertical)">
                                      <p:cBhvr>
                                        <p:cTn id="28" dur="500"/>
                                        <p:tgtEl>
                                          <p:spTgt spid="1545"/>
                                        </p:tgtEl>
                                      </p:cBhvr>
                                    </p:animEffect>
                                  </p:childTnLst>
                                </p:cTn>
                              </p:par>
                              <p:par>
                                <p:cTn id="29" presetID="16" presetClass="entr" presetSubtype="21" fill="hold" nodeType="withEffect">
                                  <p:stCondLst>
                                    <p:cond delay="0"/>
                                  </p:stCondLst>
                                  <p:childTnLst>
                                    <p:set>
                                      <p:cBhvr>
                                        <p:cTn id="30" dur="1" fill="hold">
                                          <p:stCondLst>
                                            <p:cond delay="0"/>
                                          </p:stCondLst>
                                        </p:cTn>
                                        <p:tgtEl>
                                          <p:spTgt spid="1551"/>
                                        </p:tgtEl>
                                        <p:attrNameLst>
                                          <p:attrName>style.visibility</p:attrName>
                                        </p:attrNameLst>
                                      </p:cBhvr>
                                      <p:to>
                                        <p:strVal val="visible"/>
                                      </p:to>
                                    </p:set>
                                    <p:animEffect transition="in" filter="barn(inVertical)">
                                      <p:cBhvr>
                                        <p:cTn id="31" dur="500"/>
                                        <p:tgtEl>
                                          <p:spTgt spid="1551"/>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546"/>
                                        </p:tgtEl>
                                        <p:attrNameLst>
                                          <p:attrName>style.visibility</p:attrName>
                                        </p:attrNameLst>
                                      </p:cBhvr>
                                      <p:to>
                                        <p:strVal val="visible"/>
                                      </p:to>
                                    </p:set>
                                    <p:animEffect transition="in" filter="barn(inVertical)">
                                      <p:cBhvr>
                                        <p:cTn id="36" dur="500"/>
                                        <p:tgtEl>
                                          <p:spTgt spid="1546"/>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547"/>
                                        </p:tgtEl>
                                        <p:attrNameLst>
                                          <p:attrName>style.visibility</p:attrName>
                                        </p:attrNameLst>
                                      </p:cBhvr>
                                      <p:to>
                                        <p:strVal val="visible"/>
                                      </p:to>
                                    </p:set>
                                    <p:animEffect transition="in" filter="barn(inVertical)">
                                      <p:cBhvr>
                                        <p:cTn id="39" dur="500"/>
                                        <p:tgtEl>
                                          <p:spTgt spid="1547"/>
                                        </p:tgtEl>
                                      </p:cBhvr>
                                    </p:animEffect>
                                  </p:childTnLst>
                                </p:cTn>
                              </p:par>
                              <p:par>
                                <p:cTn id="40" presetID="16" presetClass="entr" presetSubtype="21" fill="hold" nodeType="withEffect">
                                  <p:stCondLst>
                                    <p:cond delay="0"/>
                                  </p:stCondLst>
                                  <p:childTnLst>
                                    <p:set>
                                      <p:cBhvr>
                                        <p:cTn id="41" dur="1" fill="hold">
                                          <p:stCondLst>
                                            <p:cond delay="0"/>
                                          </p:stCondLst>
                                        </p:cTn>
                                        <p:tgtEl>
                                          <p:spTgt spid="1552"/>
                                        </p:tgtEl>
                                        <p:attrNameLst>
                                          <p:attrName>style.visibility</p:attrName>
                                        </p:attrNameLst>
                                      </p:cBhvr>
                                      <p:to>
                                        <p:strVal val="visible"/>
                                      </p:to>
                                    </p:set>
                                    <p:animEffect transition="in" filter="barn(inVertical)">
                                      <p:cBhvr>
                                        <p:cTn id="42" dur="500"/>
                                        <p:tgtEl>
                                          <p:spTgt spid="1552"/>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548"/>
                                        </p:tgtEl>
                                        <p:attrNameLst>
                                          <p:attrName>style.visibility</p:attrName>
                                        </p:attrNameLst>
                                      </p:cBhvr>
                                      <p:to>
                                        <p:strVal val="visible"/>
                                      </p:to>
                                    </p:set>
                                    <p:animEffect transition="in" filter="barn(inVertical)">
                                      <p:cBhvr>
                                        <p:cTn id="47" dur="500"/>
                                        <p:tgtEl>
                                          <p:spTgt spid="1548"/>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1549"/>
                                        </p:tgtEl>
                                        <p:attrNameLst>
                                          <p:attrName>style.visibility</p:attrName>
                                        </p:attrNameLst>
                                      </p:cBhvr>
                                      <p:to>
                                        <p:strVal val="visible"/>
                                      </p:to>
                                    </p:set>
                                    <p:animEffect transition="in" filter="barn(inVertical)">
                                      <p:cBhvr>
                                        <p:cTn id="50" dur="500"/>
                                        <p:tgtEl>
                                          <p:spTgt spid="1549"/>
                                        </p:tgtEl>
                                      </p:cBhvr>
                                    </p:animEffect>
                                  </p:childTnLst>
                                </p:cTn>
                              </p:par>
                              <p:par>
                                <p:cTn id="51" presetID="16" presetClass="entr" presetSubtype="21" fill="hold" nodeType="withEffect">
                                  <p:stCondLst>
                                    <p:cond delay="0"/>
                                  </p:stCondLst>
                                  <p:childTnLst>
                                    <p:set>
                                      <p:cBhvr>
                                        <p:cTn id="52" dur="1" fill="hold">
                                          <p:stCondLst>
                                            <p:cond delay="0"/>
                                          </p:stCondLst>
                                        </p:cTn>
                                        <p:tgtEl>
                                          <p:spTgt spid="1553"/>
                                        </p:tgtEl>
                                        <p:attrNameLst>
                                          <p:attrName>style.visibility</p:attrName>
                                        </p:attrNameLst>
                                      </p:cBhvr>
                                      <p:to>
                                        <p:strVal val="visible"/>
                                      </p:to>
                                    </p:set>
                                    <p:animEffect transition="in" filter="barn(inVertical)">
                                      <p:cBhvr>
                                        <p:cTn id="53" dur="500"/>
                                        <p:tgtEl>
                                          <p:spTgt spid="1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2" grpId="0"/>
      <p:bldP spid="1543" grpId="0"/>
      <p:bldP spid="1544" grpId="0"/>
      <p:bldP spid="1545" grpId="0"/>
      <p:bldP spid="1546" grpId="0"/>
      <p:bldP spid="1547" grpId="0"/>
      <p:bldP spid="1548" grpId="0"/>
      <p:bldP spid="15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541" name="Google Shape;1541;p18"/>
          <p:cNvSpPr txBox="1"/>
          <p:nvPr/>
        </p:nvSpPr>
        <p:spPr>
          <a:xfrm>
            <a:off x="2990866" y="211529"/>
            <a:ext cx="3162268" cy="6754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err="1">
                <a:latin typeface="Fira Sans Medium"/>
                <a:ea typeface="Fira Sans Medium"/>
                <a:cs typeface="Fira Sans Medium"/>
                <a:sym typeface="Fira Sans Medium"/>
              </a:rPr>
              <a:t>Quản</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lý</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mạng</a:t>
            </a:r>
            <a:endParaRPr sz="3600" dirty="0">
              <a:latin typeface="Fira Sans Medium"/>
              <a:ea typeface="Fira Sans Medium"/>
              <a:cs typeface="Fira Sans Medium"/>
              <a:sym typeface="Fira Sans Medium"/>
            </a:endParaRPr>
          </a:p>
        </p:txBody>
      </p:sp>
      <p:sp>
        <p:nvSpPr>
          <p:cNvPr id="1542" name="Google Shape;1542;p18"/>
          <p:cNvSpPr txBox="1"/>
          <p:nvPr/>
        </p:nvSpPr>
        <p:spPr>
          <a:xfrm>
            <a:off x="2449917" y="1379605"/>
            <a:ext cx="1277224"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Liệt kê</a:t>
            </a:r>
          </a:p>
        </p:txBody>
      </p:sp>
      <p:sp>
        <p:nvSpPr>
          <p:cNvPr id="1543" name="Google Shape;1543;p18"/>
          <p:cNvSpPr txBox="1"/>
          <p:nvPr/>
        </p:nvSpPr>
        <p:spPr>
          <a:xfrm>
            <a:off x="2371079" y="1689515"/>
            <a:ext cx="1469386" cy="2115105"/>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vi-VN" dirty="0"/>
              <a:t>Sử dụng struct ifaddr trong thư viện &lt;ifaddrs.h&gt; để có thể liệt kê được toàn bộ các </a:t>
            </a:r>
            <a:r>
              <a:rPr lang="en-US" altLang="vi-VN" dirty="0" err="1"/>
              <a:t>thiết</a:t>
            </a:r>
            <a:r>
              <a:rPr lang="en-US" altLang="vi-VN" dirty="0"/>
              <a:t> </a:t>
            </a:r>
            <a:r>
              <a:rPr lang="en-US" altLang="vi-VN" dirty="0" err="1"/>
              <a:t>bị</a:t>
            </a:r>
            <a:r>
              <a:rPr lang="en-US" altLang="vi-VN" dirty="0"/>
              <a:t> </a:t>
            </a:r>
            <a:r>
              <a:rPr lang="en-US" altLang="vi-VN" dirty="0" err="1"/>
              <a:t>mạng</a:t>
            </a:r>
            <a:r>
              <a:rPr lang="vi-VN" dirty="0"/>
              <a:t> trong máy</a:t>
            </a:r>
          </a:p>
          <a:p>
            <a:pPr marL="0" lvl="0" indent="0" algn="l" rtl="0">
              <a:spcBef>
                <a:spcPts val="0"/>
              </a:spcBef>
              <a:spcAft>
                <a:spcPts val="0"/>
              </a:spcAft>
              <a:buNone/>
            </a:pPr>
            <a:endParaRPr lang="en-US" sz="1200" dirty="0">
              <a:latin typeface="Fira Sans"/>
              <a:ea typeface="Fira Sans"/>
              <a:cs typeface="Fira Sans"/>
              <a:sym typeface="Fira Sans"/>
            </a:endParaRPr>
          </a:p>
        </p:txBody>
      </p:sp>
      <p:sp>
        <p:nvSpPr>
          <p:cNvPr id="1544" name="Google Shape;1544;p18"/>
          <p:cNvSpPr txBox="1"/>
          <p:nvPr/>
        </p:nvSpPr>
        <p:spPr>
          <a:xfrm>
            <a:off x="3942281" y="1036101"/>
            <a:ext cx="1482316" cy="6754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Bật giao diện mạng</a:t>
            </a:r>
            <a:endParaRPr sz="2300" dirty="0">
              <a:solidFill>
                <a:srgbClr val="30475E"/>
              </a:solidFill>
              <a:latin typeface="Fira Sans Extra Condensed Medium"/>
              <a:ea typeface="Fira Sans Extra Condensed Medium"/>
              <a:cs typeface="Fira Sans Extra Condensed Medium"/>
              <a:sym typeface="Fira Sans Extra Condensed Medium"/>
            </a:endParaRPr>
          </a:p>
        </p:txBody>
      </p:sp>
      <p:sp>
        <p:nvSpPr>
          <p:cNvPr id="1545" name="Google Shape;1545;p18"/>
          <p:cNvSpPr txBox="1"/>
          <p:nvPr/>
        </p:nvSpPr>
        <p:spPr>
          <a:xfrm>
            <a:off x="4024066" y="1709212"/>
            <a:ext cx="1318745" cy="2473328"/>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vi-VN" dirty="0"/>
              <a:t>Người dùng nhập tên giao diện mạng muốn bật, sau đó sử dụng lệnh “sudo ifconfig interface up” để bật giao diện mạng.</a:t>
            </a:r>
          </a:p>
        </p:txBody>
      </p:sp>
      <p:sp>
        <p:nvSpPr>
          <p:cNvPr id="1546" name="Google Shape;1546;p18"/>
          <p:cNvSpPr txBox="1"/>
          <p:nvPr/>
        </p:nvSpPr>
        <p:spPr>
          <a:xfrm>
            <a:off x="5573387" y="1041898"/>
            <a:ext cx="1398422" cy="6754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Tắt giao diện mạng</a:t>
            </a:r>
          </a:p>
        </p:txBody>
      </p:sp>
      <p:sp>
        <p:nvSpPr>
          <p:cNvPr id="1547" name="Google Shape;1547;p18"/>
          <p:cNvSpPr txBox="1"/>
          <p:nvPr/>
        </p:nvSpPr>
        <p:spPr>
          <a:xfrm>
            <a:off x="5629291" y="1703706"/>
            <a:ext cx="1327451" cy="2644940"/>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vi-VN" dirty="0"/>
              <a:t>Người dùng nhập tên giao diện mạng muốn tắt, sau đó sử dụng lệnh “sudo ifconfig interface down” để tắt giao diện mạng.</a:t>
            </a:r>
          </a:p>
        </p:txBody>
      </p:sp>
      <p:sp>
        <p:nvSpPr>
          <p:cNvPr id="1548" name="Google Shape;1548;p18"/>
          <p:cNvSpPr txBox="1"/>
          <p:nvPr/>
        </p:nvSpPr>
        <p:spPr>
          <a:xfrm>
            <a:off x="7142571" y="1028292"/>
            <a:ext cx="1897373" cy="6754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Thay đổi IP giao diện mạng</a:t>
            </a:r>
          </a:p>
        </p:txBody>
      </p:sp>
      <p:sp>
        <p:nvSpPr>
          <p:cNvPr id="1549" name="Google Shape;1549;p18"/>
          <p:cNvSpPr txBox="1"/>
          <p:nvPr/>
        </p:nvSpPr>
        <p:spPr>
          <a:xfrm>
            <a:off x="7230432" y="1834227"/>
            <a:ext cx="1748468" cy="3000699"/>
          </a:xfrm>
          <a:prstGeom prst="rect">
            <a:avLst/>
          </a:prstGeom>
          <a:noFill/>
          <a:ln>
            <a:noFill/>
          </a:ln>
        </p:spPr>
        <p:txBody>
          <a:bodyPr spcFirstLastPara="1" wrap="square" lIns="91425" tIns="91425" rIns="91425" bIns="91425" anchor="t" anchorCtr="0">
            <a:noAutofit/>
          </a:bodyPr>
          <a:lstStyle/>
          <a:p>
            <a:pPr marL="0" indent="0" algn="just">
              <a:buFont typeface="Barlow Light" panose="00000400000000000000"/>
              <a:buNone/>
            </a:pPr>
            <a:r>
              <a:rPr lang="vi-VN" dirty="0">
                <a:latin typeface="Arial" panose="020B0604020202020204" pitchFamily="34" charset="0"/>
                <a:cs typeface="Arial" panose="020B0604020202020204" pitchFamily="34" charset="0"/>
              </a:rPr>
              <a:t>Người dùng nhập địa chỉ mới và tên interface. Trước tiên là tắt giao diện mạng, xóa bỏ tất cả ip động, cập nhật lại ip mới, bật lại giao diện mạng.</a:t>
            </a:r>
          </a:p>
        </p:txBody>
      </p:sp>
      <p:cxnSp>
        <p:nvCxnSpPr>
          <p:cNvPr id="1550" name="Google Shape;1550;p18"/>
          <p:cNvCxnSpPr>
            <a:cxnSpLocks/>
          </p:cNvCxnSpPr>
          <p:nvPr/>
        </p:nvCxnSpPr>
        <p:spPr>
          <a:xfrm>
            <a:off x="2724194" y="1740627"/>
            <a:ext cx="728669"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a:cxnSpLocks/>
          </p:cNvCxnSpPr>
          <p:nvPr/>
        </p:nvCxnSpPr>
        <p:spPr>
          <a:xfrm>
            <a:off x="4084619" y="1736871"/>
            <a:ext cx="119764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a:cxnSpLocks/>
          </p:cNvCxnSpPr>
          <p:nvPr/>
        </p:nvCxnSpPr>
        <p:spPr>
          <a:xfrm>
            <a:off x="5668370" y="1744737"/>
            <a:ext cx="121503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a:cxnSpLocks/>
          </p:cNvCxnSpPr>
          <p:nvPr/>
        </p:nvCxnSpPr>
        <p:spPr>
          <a:xfrm flipV="1">
            <a:off x="7230432" y="1734805"/>
            <a:ext cx="1748468" cy="9932"/>
          </a:xfrm>
          <a:prstGeom prst="straightConnector1">
            <a:avLst/>
          </a:prstGeom>
          <a:noFill/>
          <a:ln w="9525" cap="flat" cmpd="sng">
            <a:solidFill>
              <a:schemeClr val="dk2"/>
            </a:solidFill>
            <a:prstDash val="solid"/>
            <a:round/>
            <a:headEnd type="none" w="med" len="med"/>
            <a:tailEnd type="none" w="med" len="med"/>
          </a:ln>
        </p:spPr>
      </p:cxnSp>
      <p:grpSp>
        <p:nvGrpSpPr>
          <p:cNvPr id="57" name="Google Shape;1499;p18">
            <a:extLst>
              <a:ext uri="{FF2B5EF4-FFF2-40B4-BE49-F238E27FC236}">
                <a16:creationId xmlns:a16="http://schemas.microsoft.com/office/drawing/2014/main" id="{2B99FA2E-823C-41BA-A17D-87F4F07A2741}"/>
              </a:ext>
            </a:extLst>
          </p:cNvPr>
          <p:cNvGrpSpPr/>
          <p:nvPr/>
        </p:nvGrpSpPr>
        <p:grpSpPr>
          <a:xfrm>
            <a:off x="104056" y="1028292"/>
            <a:ext cx="2106085" cy="2881347"/>
            <a:chOff x="3049525" y="1569750"/>
            <a:chExt cx="1724425" cy="2292850"/>
          </a:xfrm>
        </p:grpSpPr>
        <p:sp>
          <p:nvSpPr>
            <p:cNvPr id="58" name="Google Shape;1500;p18">
              <a:extLst>
                <a:ext uri="{FF2B5EF4-FFF2-40B4-BE49-F238E27FC236}">
                  <a16:creationId xmlns:a16="http://schemas.microsoft.com/office/drawing/2014/main" id="{CBAF517F-1D13-4C6C-AABC-4A2905628FD9}"/>
                </a:ext>
              </a:extLst>
            </p:cNvPr>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01;p18">
              <a:extLst>
                <a:ext uri="{FF2B5EF4-FFF2-40B4-BE49-F238E27FC236}">
                  <a16:creationId xmlns:a16="http://schemas.microsoft.com/office/drawing/2014/main" id="{9E9FBF1B-FC5E-4C21-BAA2-A23A704BEE0B}"/>
                </a:ext>
              </a:extLst>
            </p:cNvPr>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02;p18">
              <a:extLst>
                <a:ext uri="{FF2B5EF4-FFF2-40B4-BE49-F238E27FC236}">
                  <a16:creationId xmlns:a16="http://schemas.microsoft.com/office/drawing/2014/main" id="{A172A75B-EC3A-4215-A290-1393119AAFF8}"/>
                </a:ext>
              </a:extLst>
            </p:cNvPr>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03;p18">
              <a:extLst>
                <a:ext uri="{FF2B5EF4-FFF2-40B4-BE49-F238E27FC236}">
                  <a16:creationId xmlns:a16="http://schemas.microsoft.com/office/drawing/2014/main" id="{F73D4FD0-FD8C-499C-BEFC-071447B49CF2}"/>
                </a:ext>
              </a:extLst>
            </p:cNvPr>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04;p18">
              <a:extLst>
                <a:ext uri="{FF2B5EF4-FFF2-40B4-BE49-F238E27FC236}">
                  <a16:creationId xmlns:a16="http://schemas.microsoft.com/office/drawing/2014/main" id="{707293BE-1609-41FF-9A15-9AF1C4731E06}"/>
                </a:ext>
              </a:extLst>
            </p:cNvPr>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05;p18">
              <a:extLst>
                <a:ext uri="{FF2B5EF4-FFF2-40B4-BE49-F238E27FC236}">
                  <a16:creationId xmlns:a16="http://schemas.microsoft.com/office/drawing/2014/main" id="{2E34CD2B-A5DD-4318-850A-DFED04AAB021}"/>
                </a:ext>
              </a:extLst>
            </p:cNvPr>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06;p18">
              <a:extLst>
                <a:ext uri="{FF2B5EF4-FFF2-40B4-BE49-F238E27FC236}">
                  <a16:creationId xmlns:a16="http://schemas.microsoft.com/office/drawing/2014/main" id="{98AEB603-5C67-4368-9492-B0C6AD2869B2}"/>
                </a:ext>
              </a:extLst>
            </p:cNvPr>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07;p18">
              <a:extLst>
                <a:ext uri="{FF2B5EF4-FFF2-40B4-BE49-F238E27FC236}">
                  <a16:creationId xmlns:a16="http://schemas.microsoft.com/office/drawing/2014/main" id="{42922014-88E2-4D14-8849-8C680698A204}"/>
                </a:ext>
              </a:extLst>
            </p:cNvPr>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08;p18">
              <a:extLst>
                <a:ext uri="{FF2B5EF4-FFF2-40B4-BE49-F238E27FC236}">
                  <a16:creationId xmlns:a16="http://schemas.microsoft.com/office/drawing/2014/main" id="{D885C8DD-FD19-4808-97A4-D1258A0F649E}"/>
                </a:ext>
              </a:extLst>
            </p:cNvPr>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09;p18">
              <a:extLst>
                <a:ext uri="{FF2B5EF4-FFF2-40B4-BE49-F238E27FC236}">
                  <a16:creationId xmlns:a16="http://schemas.microsoft.com/office/drawing/2014/main" id="{63197EBC-D1E3-452F-8F6F-06A3E2F68029}"/>
                </a:ext>
              </a:extLst>
            </p:cNvPr>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10;p18">
              <a:extLst>
                <a:ext uri="{FF2B5EF4-FFF2-40B4-BE49-F238E27FC236}">
                  <a16:creationId xmlns:a16="http://schemas.microsoft.com/office/drawing/2014/main" id="{051F0D80-9C2D-4C05-B9BF-243EF6056927}"/>
                </a:ext>
              </a:extLst>
            </p:cNvPr>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11;p18">
              <a:extLst>
                <a:ext uri="{FF2B5EF4-FFF2-40B4-BE49-F238E27FC236}">
                  <a16:creationId xmlns:a16="http://schemas.microsoft.com/office/drawing/2014/main" id="{F151B6A2-34FD-4718-AD4B-28183B6059E0}"/>
                </a:ext>
              </a:extLst>
            </p:cNvPr>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12;p18">
              <a:extLst>
                <a:ext uri="{FF2B5EF4-FFF2-40B4-BE49-F238E27FC236}">
                  <a16:creationId xmlns:a16="http://schemas.microsoft.com/office/drawing/2014/main" id="{FBFD7518-1055-4820-A441-95054C34DF05}"/>
                </a:ext>
              </a:extLst>
            </p:cNvPr>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13;p18">
              <a:extLst>
                <a:ext uri="{FF2B5EF4-FFF2-40B4-BE49-F238E27FC236}">
                  <a16:creationId xmlns:a16="http://schemas.microsoft.com/office/drawing/2014/main" id="{20A97B88-E024-427F-BBDE-C4E6C7C5F38F}"/>
                </a:ext>
              </a:extLst>
            </p:cNvPr>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14;p18">
              <a:extLst>
                <a:ext uri="{FF2B5EF4-FFF2-40B4-BE49-F238E27FC236}">
                  <a16:creationId xmlns:a16="http://schemas.microsoft.com/office/drawing/2014/main" id="{016D2046-329F-4429-84A9-D056A1A8D62C}"/>
                </a:ext>
              </a:extLst>
            </p:cNvPr>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15;p18">
              <a:extLst>
                <a:ext uri="{FF2B5EF4-FFF2-40B4-BE49-F238E27FC236}">
                  <a16:creationId xmlns:a16="http://schemas.microsoft.com/office/drawing/2014/main" id="{EE962141-BF5C-451A-B965-2239A742D9D5}"/>
                </a:ext>
              </a:extLst>
            </p:cNvPr>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16;p18">
              <a:extLst>
                <a:ext uri="{FF2B5EF4-FFF2-40B4-BE49-F238E27FC236}">
                  <a16:creationId xmlns:a16="http://schemas.microsoft.com/office/drawing/2014/main" id="{41288BDC-F5FE-4589-96B3-BEC517A55FC5}"/>
                </a:ext>
              </a:extLst>
            </p:cNvPr>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17;p18">
              <a:extLst>
                <a:ext uri="{FF2B5EF4-FFF2-40B4-BE49-F238E27FC236}">
                  <a16:creationId xmlns:a16="http://schemas.microsoft.com/office/drawing/2014/main" id="{34610312-AB27-4721-BBDE-C6CC5B362300}"/>
                </a:ext>
              </a:extLst>
            </p:cNvPr>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18;p18">
              <a:extLst>
                <a:ext uri="{FF2B5EF4-FFF2-40B4-BE49-F238E27FC236}">
                  <a16:creationId xmlns:a16="http://schemas.microsoft.com/office/drawing/2014/main" id="{4B0F9E6B-BE73-41FC-82FD-8F72BE0E0EB3}"/>
                </a:ext>
              </a:extLst>
            </p:cNvPr>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19;p18">
              <a:extLst>
                <a:ext uri="{FF2B5EF4-FFF2-40B4-BE49-F238E27FC236}">
                  <a16:creationId xmlns:a16="http://schemas.microsoft.com/office/drawing/2014/main" id="{0CD6D281-6CB5-4BC3-B869-C54CBD7C914A}"/>
                </a:ext>
              </a:extLst>
            </p:cNvPr>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20;p18">
              <a:extLst>
                <a:ext uri="{FF2B5EF4-FFF2-40B4-BE49-F238E27FC236}">
                  <a16:creationId xmlns:a16="http://schemas.microsoft.com/office/drawing/2014/main" id="{93412BDB-20FC-49C4-ACE7-57498156E032}"/>
                </a:ext>
              </a:extLst>
            </p:cNvPr>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21;p18">
              <a:extLst>
                <a:ext uri="{FF2B5EF4-FFF2-40B4-BE49-F238E27FC236}">
                  <a16:creationId xmlns:a16="http://schemas.microsoft.com/office/drawing/2014/main" id="{8EAEF66F-844A-437A-968A-B9F8C598F249}"/>
                </a:ext>
              </a:extLst>
            </p:cNvPr>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22;p18">
              <a:extLst>
                <a:ext uri="{FF2B5EF4-FFF2-40B4-BE49-F238E27FC236}">
                  <a16:creationId xmlns:a16="http://schemas.microsoft.com/office/drawing/2014/main" id="{C6589571-E43A-4560-8E1B-C7817D02EF8B}"/>
                </a:ext>
              </a:extLst>
            </p:cNvPr>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23;p18">
              <a:extLst>
                <a:ext uri="{FF2B5EF4-FFF2-40B4-BE49-F238E27FC236}">
                  <a16:creationId xmlns:a16="http://schemas.microsoft.com/office/drawing/2014/main" id="{7125D6E2-E4B8-4329-9BDE-E7B07AE86D9E}"/>
                </a:ext>
              </a:extLst>
            </p:cNvPr>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24;p18">
              <a:extLst>
                <a:ext uri="{FF2B5EF4-FFF2-40B4-BE49-F238E27FC236}">
                  <a16:creationId xmlns:a16="http://schemas.microsoft.com/office/drawing/2014/main" id="{E07D623A-E1F0-4628-9429-CE07C9BDEF5B}"/>
                </a:ext>
              </a:extLst>
            </p:cNvPr>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25;p18">
              <a:extLst>
                <a:ext uri="{FF2B5EF4-FFF2-40B4-BE49-F238E27FC236}">
                  <a16:creationId xmlns:a16="http://schemas.microsoft.com/office/drawing/2014/main" id="{9CF44B87-5BF9-4DB6-A2AD-DD8E6862C326}"/>
                </a:ext>
              </a:extLst>
            </p:cNvPr>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26;p18">
              <a:extLst>
                <a:ext uri="{FF2B5EF4-FFF2-40B4-BE49-F238E27FC236}">
                  <a16:creationId xmlns:a16="http://schemas.microsoft.com/office/drawing/2014/main" id="{D4BAC7A8-FAB4-477B-AC74-7985330DEF3F}"/>
                </a:ext>
              </a:extLst>
            </p:cNvPr>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27;p18">
              <a:extLst>
                <a:ext uri="{FF2B5EF4-FFF2-40B4-BE49-F238E27FC236}">
                  <a16:creationId xmlns:a16="http://schemas.microsoft.com/office/drawing/2014/main" id="{562EB131-9C20-4FE1-9BC6-0D05EB7D833A}"/>
                </a:ext>
              </a:extLst>
            </p:cNvPr>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28;p18">
              <a:extLst>
                <a:ext uri="{FF2B5EF4-FFF2-40B4-BE49-F238E27FC236}">
                  <a16:creationId xmlns:a16="http://schemas.microsoft.com/office/drawing/2014/main" id="{A4BBC9F7-9AA1-481C-9792-3E1488C3117E}"/>
                </a:ext>
              </a:extLst>
            </p:cNvPr>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29;p18">
              <a:extLst>
                <a:ext uri="{FF2B5EF4-FFF2-40B4-BE49-F238E27FC236}">
                  <a16:creationId xmlns:a16="http://schemas.microsoft.com/office/drawing/2014/main" id="{D298102A-FFA7-4DCF-9D75-9C9E8AEA9178}"/>
                </a:ext>
              </a:extLst>
            </p:cNvPr>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30;p18">
              <a:extLst>
                <a:ext uri="{FF2B5EF4-FFF2-40B4-BE49-F238E27FC236}">
                  <a16:creationId xmlns:a16="http://schemas.microsoft.com/office/drawing/2014/main" id="{5C49CCF1-C7A0-4DA1-BDAE-E49D2988C275}"/>
                </a:ext>
              </a:extLst>
            </p:cNvPr>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31;p18">
              <a:extLst>
                <a:ext uri="{FF2B5EF4-FFF2-40B4-BE49-F238E27FC236}">
                  <a16:creationId xmlns:a16="http://schemas.microsoft.com/office/drawing/2014/main" id="{94C05C4C-3B2C-4371-ACF9-ECAE7E6BA094}"/>
                </a:ext>
              </a:extLst>
            </p:cNvPr>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32;p18">
              <a:extLst>
                <a:ext uri="{FF2B5EF4-FFF2-40B4-BE49-F238E27FC236}">
                  <a16:creationId xmlns:a16="http://schemas.microsoft.com/office/drawing/2014/main" id="{79E480E7-D52C-42AB-8CB8-DA6F9D764587}"/>
                </a:ext>
              </a:extLst>
            </p:cNvPr>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33;p18">
              <a:extLst>
                <a:ext uri="{FF2B5EF4-FFF2-40B4-BE49-F238E27FC236}">
                  <a16:creationId xmlns:a16="http://schemas.microsoft.com/office/drawing/2014/main" id="{69821828-6C04-48C1-98C4-F6E46CB12F13}"/>
                </a:ext>
              </a:extLst>
            </p:cNvPr>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34;p18">
              <a:extLst>
                <a:ext uri="{FF2B5EF4-FFF2-40B4-BE49-F238E27FC236}">
                  <a16:creationId xmlns:a16="http://schemas.microsoft.com/office/drawing/2014/main" id="{ECB653CF-F56E-4B70-8FC0-1ACECFAECAFC}"/>
                </a:ext>
              </a:extLst>
            </p:cNvPr>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35;p18">
              <a:extLst>
                <a:ext uri="{FF2B5EF4-FFF2-40B4-BE49-F238E27FC236}">
                  <a16:creationId xmlns:a16="http://schemas.microsoft.com/office/drawing/2014/main" id="{FBD03789-70E5-4018-AAEF-FD2B726BEB1D}"/>
                </a:ext>
              </a:extLst>
            </p:cNvPr>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36;p18">
              <a:extLst>
                <a:ext uri="{FF2B5EF4-FFF2-40B4-BE49-F238E27FC236}">
                  <a16:creationId xmlns:a16="http://schemas.microsoft.com/office/drawing/2014/main" id="{3243BECD-7FD7-4B84-8918-E5F364F1066C}"/>
                </a:ext>
              </a:extLst>
            </p:cNvPr>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37;p18">
              <a:extLst>
                <a:ext uri="{FF2B5EF4-FFF2-40B4-BE49-F238E27FC236}">
                  <a16:creationId xmlns:a16="http://schemas.microsoft.com/office/drawing/2014/main" id="{47D9DC46-7BF9-480C-A5FA-ABFADA829378}"/>
                </a:ext>
              </a:extLst>
            </p:cNvPr>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38;p18">
              <a:extLst>
                <a:ext uri="{FF2B5EF4-FFF2-40B4-BE49-F238E27FC236}">
                  <a16:creationId xmlns:a16="http://schemas.microsoft.com/office/drawing/2014/main" id="{E986EC22-A323-45FC-AA90-728FDD4438D3}"/>
                </a:ext>
              </a:extLst>
            </p:cNvPr>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539;p18">
              <a:extLst>
                <a:ext uri="{FF2B5EF4-FFF2-40B4-BE49-F238E27FC236}">
                  <a16:creationId xmlns:a16="http://schemas.microsoft.com/office/drawing/2014/main" id="{0FCE56B7-62E6-407B-B7F0-0C3455F89682}"/>
                </a:ext>
              </a:extLst>
            </p:cNvPr>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540;p18">
              <a:extLst>
                <a:ext uri="{FF2B5EF4-FFF2-40B4-BE49-F238E27FC236}">
                  <a16:creationId xmlns:a16="http://schemas.microsoft.com/office/drawing/2014/main" id="{29852104-3058-4AAF-8A67-B348B5D08ADB}"/>
                </a:ext>
              </a:extLst>
            </p:cNvPr>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4292807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42"/>
                                        </p:tgtEl>
                                        <p:attrNameLst>
                                          <p:attrName>style.visibility</p:attrName>
                                        </p:attrNameLst>
                                      </p:cBhvr>
                                      <p:to>
                                        <p:strVal val="visible"/>
                                      </p:to>
                                    </p:set>
                                    <p:animEffect transition="in" filter="wipe(down)">
                                      <p:cBhvr>
                                        <p:cTn id="12" dur="500"/>
                                        <p:tgtEl>
                                          <p:spTgt spid="154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43"/>
                                        </p:tgtEl>
                                        <p:attrNameLst>
                                          <p:attrName>style.visibility</p:attrName>
                                        </p:attrNameLst>
                                      </p:cBhvr>
                                      <p:to>
                                        <p:strVal val="visible"/>
                                      </p:to>
                                    </p:set>
                                    <p:animEffect transition="in" filter="wipe(down)">
                                      <p:cBhvr>
                                        <p:cTn id="15" dur="500"/>
                                        <p:tgtEl>
                                          <p:spTgt spid="1543"/>
                                        </p:tgtEl>
                                      </p:cBhvr>
                                    </p:animEffect>
                                  </p:childTnLst>
                                </p:cTn>
                              </p:par>
                              <p:par>
                                <p:cTn id="16" presetID="22" presetClass="entr" presetSubtype="4" fill="hold" nodeType="withEffect">
                                  <p:stCondLst>
                                    <p:cond delay="0"/>
                                  </p:stCondLst>
                                  <p:childTnLst>
                                    <p:set>
                                      <p:cBhvr>
                                        <p:cTn id="17" dur="1" fill="hold">
                                          <p:stCondLst>
                                            <p:cond delay="0"/>
                                          </p:stCondLst>
                                        </p:cTn>
                                        <p:tgtEl>
                                          <p:spTgt spid="1550"/>
                                        </p:tgtEl>
                                        <p:attrNameLst>
                                          <p:attrName>style.visibility</p:attrName>
                                        </p:attrNameLst>
                                      </p:cBhvr>
                                      <p:to>
                                        <p:strVal val="visible"/>
                                      </p:to>
                                    </p:set>
                                    <p:animEffect transition="in" filter="wipe(down)">
                                      <p:cBhvr>
                                        <p:cTn id="18" dur="500"/>
                                        <p:tgtEl>
                                          <p:spTgt spid="155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544"/>
                                        </p:tgtEl>
                                        <p:attrNameLst>
                                          <p:attrName>style.visibility</p:attrName>
                                        </p:attrNameLst>
                                      </p:cBhvr>
                                      <p:to>
                                        <p:strVal val="visible"/>
                                      </p:to>
                                    </p:set>
                                    <p:animEffect transition="in" filter="wipe(down)">
                                      <p:cBhvr>
                                        <p:cTn id="23" dur="500"/>
                                        <p:tgtEl>
                                          <p:spTgt spid="154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545"/>
                                        </p:tgtEl>
                                        <p:attrNameLst>
                                          <p:attrName>style.visibility</p:attrName>
                                        </p:attrNameLst>
                                      </p:cBhvr>
                                      <p:to>
                                        <p:strVal val="visible"/>
                                      </p:to>
                                    </p:set>
                                    <p:animEffect transition="in" filter="wipe(down)">
                                      <p:cBhvr>
                                        <p:cTn id="26" dur="500"/>
                                        <p:tgtEl>
                                          <p:spTgt spid="1545"/>
                                        </p:tgtEl>
                                      </p:cBhvr>
                                    </p:animEffect>
                                  </p:childTnLst>
                                </p:cTn>
                              </p:par>
                              <p:par>
                                <p:cTn id="27" presetID="22" presetClass="entr" presetSubtype="4" fill="hold" nodeType="withEffect">
                                  <p:stCondLst>
                                    <p:cond delay="0"/>
                                  </p:stCondLst>
                                  <p:childTnLst>
                                    <p:set>
                                      <p:cBhvr>
                                        <p:cTn id="28" dur="1" fill="hold">
                                          <p:stCondLst>
                                            <p:cond delay="0"/>
                                          </p:stCondLst>
                                        </p:cTn>
                                        <p:tgtEl>
                                          <p:spTgt spid="1551"/>
                                        </p:tgtEl>
                                        <p:attrNameLst>
                                          <p:attrName>style.visibility</p:attrName>
                                        </p:attrNameLst>
                                      </p:cBhvr>
                                      <p:to>
                                        <p:strVal val="visible"/>
                                      </p:to>
                                    </p:set>
                                    <p:animEffect transition="in" filter="wipe(down)">
                                      <p:cBhvr>
                                        <p:cTn id="29" dur="500"/>
                                        <p:tgtEl>
                                          <p:spTgt spid="155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546"/>
                                        </p:tgtEl>
                                        <p:attrNameLst>
                                          <p:attrName>style.visibility</p:attrName>
                                        </p:attrNameLst>
                                      </p:cBhvr>
                                      <p:to>
                                        <p:strVal val="visible"/>
                                      </p:to>
                                    </p:set>
                                    <p:animEffect transition="in" filter="wipe(down)">
                                      <p:cBhvr>
                                        <p:cTn id="34" dur="500"/>
                                        <p:tgtEl>
                                          <p:spTgt spid="15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547"/>
                                        </p:tgtEl>
                                        <p:attrNameLst>
                                          <p:attrName>style.visibility</p:attrName>
                                        </p:attrNameLst>
                                      </p:cBhvr>
                                      <p:to>
                                        <p:strVal val="visible"/>
                                      </p:to>
                                    </p:set>
                                    <p:animEffect transition="in" filter="wipe(down)">
                                      <p:cBhvr>
                                        <p:cTn id="37" dur="500"/>
                                        <p:tgtEl>
                                          <p:spTgt spid="1547"/>
                                        </p:tgtEl>
                                      </p:cBhvr>
                                    </p:animEffect>
                                  </p:childTnLst>
                                </p:cTn>
                              </p:par>
                              <p:par>
                                <p:cTn id="38" presetID="22" presetClass="entr" presetSubtype="4" fill="hold" nodeType="withEffect">
                                  <p:stCondLst>
                                    <p:cond delay="0"/>
                                  </p:stCondLst>
                                  <p:childTnLst>
                                    <p:set>
                                      <p:cBhvr>
                                        <p:cTn id="39" dur="1" fill="hold">
                                          <p:stCondLst>
                                            <p:cond delay="0"/>
                                          </p:stCondLst>
                                        </p:cTn>
                                        <p:tgtEl>
                                          <p:spTgt spid="1552"/>
                                        </p:tgtEl>
                                        <p:attrNameLst>
                                          <p:attrName>style.visibility</p:attrName>
                                        </p:attrNameLst>
                                      </p:cBhvr>
                                      <p:to>
                                        <p:strVal val="visible"/>
                                      </p:to>
                                    </p:set>
                                    <p:animEffect transition="in" filter="wipe(down)">
                                      <p:cBhvr>
                                        <p:cTn id="40" dur="500"/>
                                        <p:tgtEl>
                                          <p:spTgt spid="155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548"/>
                                        </p:tgtEl>
                                        <p:attrNameLst>
                                          <p:attrName>style.visibility</p:attrName>
                                        </p:attrNameLst>
                                      </p:cBhvr>
                                      <p:to>
                                        <p:strVal val="visible"/>
                                      </p:to>
                                    </p:set>
                                    <p:animEffect transition="in" filter="wipe(down)">
                                      <p:cBhvr>
                                        <p:cTn id="45" dur="500"/>
                                        <p:tgtEl>
                                          <p:spTgt spid="1548"/>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549"/>
                                        </p:tgtEl>
                                        <p:attrNameLst>
                                          <p:attrName>style.visibility</p:attrName>
                                        </p:attrNameLst>
                                      </p:cBhvr>
                                      <p:to>
                                        <p:strVal val="visible"/>
                                      </p:to>
                                    </p:set>
                                    <p:animEffect transition="in" filter="wipe(down)">
                                      <p:cBhvr>
                                        <p:cTn id="48" dur="500"/>
                                        <p:tgtEl>
                                          <p:spTgt spid="1549"/>
                                        </p:tgtEl>
                                      </p:cBhvr>
                                    </p:animEffect>
                                  </p:childTnLst>
                                </p:cTn>
                              </p:par>
                              <p:par>
                                <p:cTn id="49" presetID="22" presetClass="entr" presetSubtype="4" fill="hold" nodeType="withEffect">
                                  <p:stCondLst>
                                    <p:cond delay="0"/>
                                  </p:stCondLst>
                                  <p:childTnLst>
                                    <p:set>
                                      <p:cBhvr>
                                        <p:cTn id="50" dur="1" fill="hold">
                                          <p:stCondLst>
                                            <p:cond delay="0"/>
                                          </p:stCondLst>
                                        </p:cTn>
                                        <p:tgtEl>
                                          <p:spTgt spid="1553"/>
                                        </p:tgtEl>
                                        <p:attrNameLst>
                                          <p:attrName>style.visibility</p:attrName>
                                        </p:attrNameLst>
                                      </p:cBhvr>
                                      <p:to>
                                        <p:strVal val="visible"/>
                                      </p:to>
                                    </p:set>
                                    <p:animEffect transition="in" filter="wipe(down)">
                                      <p:cBhvr>
                                        <p:cTn id="51" dur="500"/>
                                        <p:tgtEl>
                                          <p:spTgt spid="1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2" grpId="0"/>
      <p:bldP spid="1543" grpId="0"/>
      <p:bldP spid="1544" grpId="0"/>
      <p:bldP spid="1545" grpId="0"/>
      <p:bldP spid="1546" grpId="0"/>
      <p:bldP spid="1547" grpId="0"/>
      <p:bldP spid="1548" grpId="0"/>
      <p:bldP spid="15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2"/>
        <p:cNvGrpSpPr/>
        <p:nvPr/>
      </p:nvGrpSpPr>
      <p:grpSpPr>
        <a:xfrm>
          <a:off x="0" y="0"/>
          <a:ext cx="0" cy="0"/>
          <a:chOff x="0" y="0"/>
          <a:chExt cx="0" cy="0"/>
        </a:xfrm>
      </p:grpSpPr>
      <p:grpSp>
        <p:nvGrpSpPr>
          <p:cNvPr id="1473" name="Google Shape;1473;p17"/>
          <p:cNvGrpSpPr/>
          <p:nvPr/>
        </p:nvGrpSpPr>
        <p:grpSpPr>
          <a:xfrm>
            <a:off x="2835945" y="1170426"/>
            <a:ext cx="3472122" cy="3420902"/>
            <a:chOff x="2690100" y="1887225"/>
            <a:chExt cx="2255650" cy="2222375"/>
          </a:xfrm>
        </p:grpSpPr>
        <p:sp>
          <p:nvSpPr>
            <p:cNvPr id="1474" name="Google Shape;1474;p17"/>
            <p:cNvSpPr/>
            <p:nvPr/>
          </p:nvSpPr>
          <p:spPr>
            <a:xfrm>
              <a:off x="2742350" y="3174550"/>
              <a:ext cx="824200" cy="847975"/>
            </a:xfrm>
            <a:custGeom>
              <a:avLst/>
              <a:gdLst/>
              <a:ahLst/>
              <a:cxnLst/>
              <a:rect l="l" t="t" r="r" b="b"/>
              <a:pathLst>
                <a:path w="32968" h="33919" extrusionOk="0">
                  <a:moveTo>
                    <a:pt x="17735" y="1"/>
                  </a:moveTo>
                  <a:lnTo>
                    <a:pt x="0" y="4055"/>
                  </a:lnTo>
                  <a:cubicBezTo>
                    <a:pt x="3452" y="17577"/>
                    <a:pt x="13365" y="28566"/>
                    <a:pt x="26159" y="33918"/>
                  </a:cubicBezTo>
                  <a:lnTo>
                    <a:pt x="32968" y="18052"/>
                  </a:lnTo>
                  <a:cubicBezTo>
                    <a:pt x="25494" y="14727"/>
                    <a:pt x="19793" y="8045"/>
                    <a:pt x="1773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7"/>
            <p:cNvSpPr/>
            <p:nvPr/>
          </p:nvSpPr>
          <p:spPr>
            <a:xfrm>
              <a:off x="2708300" y="2051100"/>
              <a:ext cx="779075" cy="1224825"/>
            </a:xfrm>
            <a:custGeom>
              <a:avLst/>
              <a:gdLst/>
              <a:ahLst/>
              <a:cxnLst/>
              <a:rect l="l" t="t" r="r" b="b"/>
              <a:pathLst>
                <a:path w="31163" h="48993" extrusionOk="0">
                  <a:moveTo>
                    <a:pt x="22169" y="1"/>
                  </a:moveTo>
                  <a:cubicBezTo>
                    <a:pt x="9026" y="8013"/>
                    <a:pt x="0" y="22454"/>
                    <a:pt x="0" y="38542"/>
                  </a:cubicBezTo>
                  <a:cubicBezTo>
                    <a:pt x="0" y="42152"/>
                    <a:pt x="507" y="45636"/>
                    <a:pt x="1362" y="48993"/>
                  </a:cubicBezTo>
                  <a:lnTo>
                    <a:pt x="19097" y="44939"/>
                  </a:lnTo>
                  <a:cubicBezTo>
                    <a:pt x="18590" y="42880"/>
                    <a:pt x="18274" y="40727"/>
                    <a:pt x="18274" y="38542"/>
                  </a:cubicBezTo>
                  <a:cubicBezTo>
                    <a:pt x="18274" y="28978"/>
                    <a:pt x="23467" y="20491"/>
                    <a:pt x="31163" y="15740"/>
                  </a:cubicBezTo>
                  <a:lnTo>
                    <a:pt x="2216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7"/>
            <p:cNvSpPr/>
            <p:nvPr/>
          </p:nvSpPr>
          <p:spPr>
            <a:xfrm>
              <a:off x="3262500" y="1887225"/>
              <a:ext cx="1595375" cy="891500"/>
            </a:xfrm>
            <a:custGeom>
              <a:avLst/>
              <a:gdLst/>
              <a:ahLst/>
              <a:cxnLst/>
              <a:rect l="l" t="t" r="r" b="b"/>
              <a:pathLst>
                <a:path w="63815" h="35660" extrusionOk="0">
                  <a:moveTo>
                    <a:pt x="22898" y="0"/>
                  </a:moveTo>
                  <a:cubicBezTo>
                    <a:pt x="14600" y="0"/>
                    <a:pt x="6778" y="2439"/>
                    <a:pt x="1" y="6556"/>
                  </a:cubicBezTo>
                  <a:lnTo>
                    <a:pt x="8995" y="22295"/>
                  </a:lnTo>
                  <a:cubicBezTo>
                    <a:pt x="13080" y="19762"/>
                    <a:pt x="17831" y="18273"/>
                    <a:pt x="22898" y="18273"/>
                  </a:cubicBezTo>
                  <a:cubicBezTo>
                    <a:pt x="30625" y="18273"/>
                    <a:pt x="37655" y="21693"/>
                    <a:pt x="42564" y="27077"/>
                  </a:cubicBezTo>
                  <a:lnTo>
                    <a:pt x="42532" y="27109"/>
                  </a:lnTo>
                  <a:cubicBezTo>
                    <a:pt x="44781" y="29579"/>
                    <a:pt x="46618" y="32493"/>
                    <a:pt x="47853" y="35659"/>
                  </a:cubicBezTo>
                  <a:lnTo>
                    <a:pt x="63814" y="29357"/>
                  </a:lnTo>
                  <a:cubicBezTo>
                    <a:pt x="61882" y="24132"/>
                    <a:pt x="59064" y="19382"/>
                    <a:pt x="55517" y="15265"/>
                  </a:cubicBezTo>
                  <a:lnTo>
                    <a:pt x="55548" y="15201"/>
                  </a:lnTo>
                  <a:cubicBezTo>
                    <a:pt x="47536" y="5954"/>
                    <a:pt x="35945" y="0"/>
                    <a:pt x="2289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7"/>
            <p:cNvSpPr/>
            <p:nvPr/>
          </p:nvSpPr>
          <p:spPr>
            <a:xfrm>
              <a:off x="4592600" y="2243500"/>
              <a:ext cx="353150" cy="321450"/>
            </a:xfrm>
            <a:custGeom>
              <a:avLst/>
              <a:gdLst/>
              <a:ahLst/>
              <a:cxnLst/>
              <a:rect l="l" t="t" r="r" b="b"/>
              <a:pathLst>
                <a:path w="14126" h="12858" extrusionOk="0">
                  <a:moveTo>
                    <a:pt x="1" y="0"/>
                  </a:moveTo>
                  <a:lnTo>
                    <a:pt x="8298" y="12858"/>
                  </a:lnTo>
                  <a:lnTo>
                    <a:pt x="1412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7"/>
            <p:cNvSpPr/>
            <p:nvPr/>
          </p:nvSpPr>
          <p:spPr>
            <a:xfrm>
              <a:off x="2690100" y="2243500"/>
              <a:ext cx="353925" cy="321450"/>
            </a:xfrm>
            <a:custGeom>
              <a:avLst/>
              <a:gdLst/>
              <a:ahLst/>
              <a:cxnLst/>
              <a:rect l="l" t="t" r="r" b="b"/>
              <a:pathLst>
                <a:path w="14157" h="12858" extrusionOk="0">
                  <a:moveTo>
                    <a:pt x="0" y="0"/>
                  </a:moveTo>
                  <a:lnTo>
                    <a:pt x="5827" y="12858"/>
                  </a:lnTo>
                  <a:lnTo>
                    <a:pt x="14156"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7"/>
            <p:cNvSpPr/>
            <p:nvPr/>
          </p:nvSpPr>
          <p:spPr>
            <a:xfrm>
              <a:off x="3393925" y="2619575"/>
              <a:ext cx="1535200" cy="1490025"/>
            </a:xfrm>
            <a:custGeom>
              <a:avLst/>
              <a:gdLst/>
              <a:ahLst/>
              <a:cxnLst/>
              <a:rect l="l" t="t" r="r" b="b"/>
              <a:pathLst>
                <a:path w="61408" h="59601" extrusionOk="0">
                  <a:moveTo>
                    <a:pt x="58557" y="0"/>
                  </a:moveTo>
                  <a:lnTo>
                    <a:pt x="42564" y="6302"/>
                  </a:lnTo>
                  <a:cubicBezTo>
                    <a:pt x="43704" y="9247"/>
                    <a:pt x="44369" y="12446"/>
                    <a:pt x="44369" y="15739"/>
                  </a:cubicBezTo>
                  <a:cubicBezTo>
                    <a:pt x="44369" y="30370"/>
                    <a:pt x="32177" y="42563"/>
                    <a:pt x="17546" y="42563"/>
                  </a:cubicBezTo>
                  <a:cubicBezTo>
                    <a:pt x="13745" y="42563"/>
                    <a:pt x="10103" y="41708"/>
                    <a:pt x="6778" y="40219"/>
                  </a:cubicBezTo>
                  <a:lnTo>
                    <a:pt x="1" y="56086"/>
                  </a:lnTo>
                  <a:cubicBezTo>
                    <a:pt x="5416" y="58334"/>
                    <a:pt x="11370" y="59601"/>
                    <a:pt x="17546" y="59601"/>
                  </a:cubicBezTo>
                  <a:cubicBezTo>
                    <a:pt x="41899" y="59601"/>
                    <a:pt x="61407" y="40124"/>
                    <a:pt x="61407" y="15739"/>
                  </a:cubicBezTo>
                  <a:cubicBezTo>
                    <a:pt x="61407" y="10229"/>
                    <a:pt x="60362" y="4940"/>
                    <a:pt x="5855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7"/>
            <p:cNvSpPr/>
            <p:nvPr/>
          </p:nvSpPr>
          <p:spPr>
            <a:xfrm>
              <a:off x="4516600" y="3503925"/>
              <a:ext cx="350775" cy="336500"/>
            </a:xfrm>
            <a:custGeom>
              <a:avLst/>
              <a:gdLst/>
              <a:ahLst/>
              <a:cxnLst/>
              <a:rect l="l" t="t" r="r" b="b"/>
              <a:pathLst>
                <a:path w="14031" h="13460" extrusionOk="0">
                  <a:moveTo>
                    <a:pt x="9755" y="0"/>
                  </a:moveTo>
                  <a:lnTo>
                    <a:pt x="1" y="11813"/>
                  </a:lnTo>
                  <a:lnTo>
                    <a:pt x="14030" y="13459"/>
                  </a:lnTo>
                  <a:lnTo>
                    <a:pt x="9755"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7"/>
            <p:cNvSpPr/>
            <p:nvPr/>
          </p:nvSpPr>
          <p:spPr>
            <a:xfrm>
              <a:off x="2757375" y="3503925"/>
              <a:ext cx="350775" cy="336500"/>
            </a:xfrm>
            <a:custGeom>
              <a:avLst/>
              <a:gdLst/>
              <a:ahLst/>
              <a:cxnLst/>
              <a:rect l="l" t="t" r="r" b="b"/>
              <a:pathLst>
                <a:path w="14031" h="13460" extrusionOk="0">
                  <a:moveTo>
                    <a:pt x="4308" y="0"/>
                  </a:moveTo>
                  <a:lnTo>
                    <a:pt x="1" y="13459"/>
                  </a:lnTo>
                  <a:lnTo>
                    <a:pt x="14030" y="11813"/>
                  </a:lnTo>
                  <a:lnTo>
                    <a:pt x="4308"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2" name="Google Shape;1482;p17"/>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err="1">
                <a:latin typeface="Fira Sans Medium"/>
                <a:ea typeface="Fira Sans Medium"/>
                <a:cs typeface="Fira Sans Medium"/>
                <a:sym typeface="Fira Sans Medium"/>
              </a:rPr>
              <a:t>Quản</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lý</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tiến</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trình</a:t>
            </a:r>
            <a:endParaRPr sz="3600" dirty="0">
              <a:latin typeface="Fira Sans Medium"/>
              <a:ea typeface="Fira Sans Medium"/>
              <a:cs typeface="Fira Sans Medium"/>
              <a:sym typeface="Fira Sans Medium"/>
            </a:endParaRPr>
          </a:p>
        </p:txBody>
      </p:sp>
      <p:sp>
        <p:nvSpPr>
          <p:cNvPr id="1483" name="Google Shape;1483;p17"/>
          <p:cNvSpPr txBox="1"/>
          <p:nvPr/>
        </p:nvSpPr>
        <p:spPr>
          <a:xfrm>
            <a:off x="457198" y="1314450"/>
            <a:ext cx="2180486" cy="3064669"/>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2400" dirty="0" err="1">
                <a:solidFill>
                  <a:srgbClr val="222831"/>
                </a:solidFill>
                <a:latin typeface="Fira Sans SemiBold"/>
                <a:ea typeface="Fira Sans SemiBold"/>
                <a:cs typeface="Fira Sans SemiBold"/>
                <a:sym typeface="Fira Sans SemiBold"/>
              </a:rPr>
              <a:t>Liệt</a:t>
            </a:r>
            <a:r>
              <a:rPr lang="en-US" sz="2400" dirty="0">
                <a:solidFill>
                  <a:srgbClr val="222831"/>
                </a:solidFill>
                <a:latin typeface="Fira Sans SemiBold"/>
                <a:ea typeface="Fira Sans SemiBold"/>
                <a:cs typeface="Fira Sans SemiBold"/>
                <a:sym typeface="Fira Sans SemiBold"/>
              </a:rPr>
              <a:t> </a:t>
            </a:r>
            <a:r>
              <a:rPr lang="en-US" sz="2400" dirty="0" err="1">
                <a:solidFill>
                  <a:srgbClr val="222831"/>
                </a:solidFill>
                <a:latin typeface="Fira Sans SemiBold"/>
                <a:ea typeface="Fira Sans SemiBold"/>
                <a:cs typeface="Fira Sans SemiBold"/>
                <a:sym typeface="Fira Sans SemiBold"/>
              </a:rPr>
              <a:t>kê</a:t>
            </a:r>
            <a:r>
              <a:rPr lang="en-US" sz="2400" dirty="0">
                <a:solidFill>
                  <a:srgbClr val="222831"/>
                </a:solidFill>
                <a:latin typeface="Fira Sans SemiBold"/>
                <a:ea typeface="Fira Sans SemiBold"/>
                <a:cs typeface="Fira Sans SemiBold"/>
                <a:sym typeface="Fira Sans SemiBold"/>
              </a:rPr>
              <a:t> </a:t>
            </a:r>
            <a:br>
              <a:rPr lang="vi-VN" sz="2400" dirty="0">
                <a:solidFill>
                  <a:srgbClr val="222831"/>
                </a:solidFill>
                <a:latin typeface="Fira Sans SemiBold"/>
                <a:ea typeface="Fira Sans SemiBold"/>
                <a:cs typeface="Fira Sans SemiBold"/>
                <a:sym typeface="Fira Sans SemiBold"/>
              </a:rPr>
            </a:br>
            <a:r>
              <a:rPr lang="en-US" sz="2400" dirty="0" err="1">
                <a:solidFill>
                  <a:srgbClr val="222831"/>
                </a:solidFill>
                <a:latin typeface="Fira Sans SemiBold"/>
                <a:ea typeface="Fira Sans SemiBold"/>
                <a:cs typeface="Fira Sans SemiBold"/>
                <a:sym typeface="Fira Sans SemiBold"/>
              </a:rPr>
              <a:t>tiến</a:t>
            </a:r>
            <a:r>
              <a:rPr lang="en-US" sz="2400" dirty="0">
                <a:solidFill>
                  <a:srgbClr val="222831"/>
                </a:solidFill>
                <a:latin typeface="Fira Sans SemiBold"/>
                <a:ea typeface="Fira Sans SemiBold"/>
                <a:cs typeface="Fira Sans SemiBold"/>
                <a:sym typeface="Fira Sans SemiBold"/>
              </a:rPr>
              <a:t> </a:t>
            </a:r>
            <a:r>
              <a:rPr lang="en-US" sz="2400" dirty="0" err="1">
                <a:solidFill>
                  <a:srgbClr val="222831"/>
                </a:solidFill>
                <a:latin typeface="Fira Sans SemiBold"/>
                <a:ea typeface="Fira Sans SemiBold"/>
                <a:cs typeface="Fira Sans SemiBold"/>
                <a:sym typeface="Fira Sans SemiBold"/>
              </a:rPr>
              <a:t>trình</a:t>
            </a:r>
            <a:endParaRPr lang="en-US" sz="2400" dirty="0">
              <a:solidFill>
                <a:srgbClr val="222831"/>
              </a:solidFill>
              <a:latin typeface="Fira Sans SemiBold"/>
              <a:ea typeface="Fira Sans SemiBold"/>
              <a:cs typeface="Fira Sans SemiBold"/>
              <a:sym typeface="Fira Sans SemiBold"/>
            </a:endParaRPr>
          </a:p>
          <a:p>
            <a:pPr marL="0" lvl="0" indent="0" algn="l" rtl="0">
              <a:spcBef>
                <a:spcPts val="600"/>
              </a:spcBef>
              <a:spcAft>
                <a:spcPts val="0"/>
              </a:spcAft>
              <a:buNone/>
            </a:pPr>
            <a:r>
              <a:rPr lang="vi-VN" sz="1400" dirty="0">
                <a:latin typeface="+mn-lt"/>
              </a:rPr>
              <a:t>Hiển thị tất cả các </a:t>
            </a:r>
            <a:r>
              <a:rPr lang="en-US" altLang="vi-VN" sz="1400" dirty="0" err="1">
                <a:latin typeface="+mn-lt"/>
              </a:rPr>
              <a:t>tiến</a:t>
            </a:r>
            <a:r>
              <a:rPr lang="en-US" altLang="vi-VN" sz="1400" dirty="0">
                <a:latin typeface="+mn-lt"/>
              </a:rPr>
              <a:t> </a:t>
            </a:r>
            <a:r>
              <a:rPr lang="en-US" altLang="vi-VN" sz="1400" dirty="0" err="1">
                <a:latin typeface="+mn-lt"/>
              </a:rPr>
              <a:t>trình</a:t>
            </a:r>
            <a:r>
              <a:rPr lang="vi-VN" sz="1400" dirty="0">
                <a:latin typeface="+mn-lt"/>
              </a:rPr>
              <a:t> đang được thực thi trong máy </a:t>
            </a:r>
          </a:p>
          <a:p>
            <a:pPr marL="0" lvl="0" indent="0" algn="l" rtl="0">
              <a:spcBef>
                <a:spcPts val="600"/>
              </a:spcBef>
              <a:spcAft>
                <a:spcPts val="0"/>
              </a:spcAft>
              <a:buNone/>
            </a:pPr>
            <a:r>
              <a:rPr lang="vi-VN" sz="1400" dirty="0">
                <a:latin typeface="+mn-lt"/>
              </a:rPr>
              <a:t>Sử dụng struct dirent và hàm opendir để mở thư mục /dir</a:t>
            </a:r>
          </a:p>
          <a:p>
            <a:endParaRPr lang="vi-VN" dirty="0">
              <a:latin typeface="+mn-lt"/>
            </a:endParaRPr>
          </a:p>
          <a:p>
            <a:pPr marL="0" lvl="0" indent="0" rtl="0">
              <a:spcBef>
                <a:spcPts val="0"/>
              </a:spcBef>
              <a:spcAft>
                <a:spcPts val="0"/>
              </a:spcAft>
              <a:buNone/>
            </a:pPr>
            <a:endParaRPr sz="1800" dirty="0">
              <a:solidFill>
                <a:srgbClr val="222831"/>
              </a:solidFill>
              <a:latin typeface="Fira Sans SemiBold"/>
              <a:ea typeface="Fira Sans SemiBold"/>
              <a:cs typeface="Fira Sans SemiBold"/>
              <a:sym typeface="Fira Sans SemiBold"/>
            </a:endParaRPr>
          </a:p>
        </p:txBody>
      </p:sp>
      <p:sp>
        <p:nvSpPr>
          <p:cNvPr id="1487" name="Google Shape;1487;p17"/>
          <p:cNvSpPr txBox="1"/>
          <p:nvPr/>
        </p:nvSpPr>
        <p:spPr>
          <a:xfrm>
            <a:off x="6684202" y="1720297"/>
            <a:ext cx="2250248" cy="3034613"/>
          </a:xfrm>
          <a:prstGeom prst="rect">
            <a:avLst/>
          </a:prstGeom>
          <a:noFill/>
          <a:ln>
            <a:noFill/>
          </a:ln>
        </p:spPr>
        <p:txBody>
          <a:bodyPr spcFirstLastPara="1" wrap="square" lIns="91425" tIns="91425" rIns="91425" bIns="91425" anchor="ctr" anchorCtr="0">
            <a:noAutofit/>
          </a:bodyPr>
          <a:lstStyle/>
          <a:p>
            <a:r>
              <a:rPr lang="en-US" sz="2400" dirty="0" err="1">
                <a:solidFill>
                  <a:srgbClr val="222831"/>
                </a:solidFill>
                <a:latin typeface="Fira Sans SemiBold"/>
                <a:ea typeface="Fira Sans SemiBold"/>
                <a:cs typeface="Fira Sans SemiBold"/>
                <a:sym typeface="Fira Sans SemiBold"/>
              </a:rPr>
              <a:t>Dừng</a:t>
            </a:r>
            <a:r>
              <a:rPr lang="en-US" sz="2400" dirty="0">
                <a:solidFill>
                  <a:srgbClr val="222831"/>
                </a:solidFill>
                <a:latin typeface="Fira Sans SemiBold"/>
                <a:ea typeface="Fira Sans SemiBold"/>
                <a:cs typeface="Fira Sans SemiBold"/>
                <a:sym typeface="Fira Sans SemiBold"/>
              </a:rPr>
              <a:t> </a:t>
            </a:r>
            <a:br>
              <a:rPr lang="vi-VN" sz="2400" dirty="0">
                <a:solidFill>
                  <a:srgbClr val="222831"/>
                </a:solidFill>
                <a:latin typeface="Fira Sans SemiBold"/>
                <a:ea typeface="Fira Sans SemiBold"/>
                <a:cs typeface="Fira Sans SemiBold"/>
                <a:sym typeface="Fira Sans SemiBold"/>
              </a:rPr>
            </a:br>
            <a:r>
              <a:rPr lang="en-US" sz="2400" dirty="0" err="1">
                <a:solidFill>
                  <a:srgbClr val="222831"/>
                </a:solidFill>
                <a:latin typeface="Fira Sans SemiBold"/>
                <a:ea typeface="Fira Sans SemiBold"/>
                <a:cs typeface="Fira Sans SemiBold"/>
                <a:sym typeface="Fira Sans SemiBold"/>
              </a:rPr>
              <a:t>tiến</a:t>
            </a:r>
            <a:r>
              <a:rPr lang="en-US" sz="2400" dirty="0">
                <a:solidFill>
                  <a:srgbClr val="222831"/>
                </a:solidFill>
                <a:latin typeface="Fira Sans SemiBold"/>
                <a:ea typeface="Fira Sans SemiBold"/>
                <a:cs typeface="Fira Sans SemiBold"/>
                <a:sym typeface="Fira Sans SemiBold"/>
              </a:rPr>
              <a:t> </a:t>
            </a:r>
            <a:r>
              <a:rPr lang="en-US" sz="2400" dirty="0" err="1">
                <a:solidFill>
                  <a:srgbClr val="222831"/>
                </a:solidFill>
                <a:latin typeface="Fira Sans SemiBold"/>
                <a:ea typeface="Fira Sans SemiBold"/>
                <a:cs typeface="Fira Sans SemiBold"/>
                <a:sym typeface="Fira Sans SemiBold"/>
              </a:rPr>
              <a:t>trình</a:t>
            </a:r>
            <a:endParaRPr lang="en-US" sz="2400" dirty="0">
              <a:solidFill>
                <a:srgbClr val="222831"/>
              </a:solidFill>
              <a:latin typeface="Fira Sans SemiBold"/>
              <a:ea typeface="Fira Sans SemiBold"/>
              <a:cs typeface="Fira Sans SemiBold"/>
              <a:sym typeface="Fira Sans SemiBold"/>
            </a:endParaRPr>
          </a:p>
          <a:p>
            <a:pPr marL="0" lvl="0" indent="0" algn="l" rtl="0">
              <a:spcBef>
                <a:spcPts val="600"/>
              </a:spcBef>
              <a:spcAft>
                <a:spcPts val="0"/>
              </a:spcAft>
              <a:buNone/>
            </a:pPr>
            <a:r>
              <a:rPr lang="vi-VN" sz="1400" dirty="0"/>
              <a:t>Sử dụng hàm kill để gửi </a:t>
            </a:r>
            <a:r>
              <a:rPr lang="en-US" altLang="vi-VN" sz="1400" dirty="0" err="1"/>
              <a:t>tín</a:t>
            </a:r>
            <a:r>
              <a:rPr lang="en-US" altLang="vi-VN" sz="1400" dirty="0"/>
              <a:t> </a:t>
            </a:r>
            <a:r>
              <a:rPr lang="en-US" altLang="vi-VN" sz="1400" dirty="0" err="1"/>
              <a:t>hiệu</a:t>
            </a:r>
            <a:r>
              <a:rPr lang="vi-VN" sz="1400" dirty="0"/>
              <a:t> tới các </a:t>
            </a:r>
            <a:r>
              <a:rPr lang="en-US" altLang="vi-VN" sz="1400" dirty="0" err="1"/>
              <a:t>tiến</a:t>
            </a:r>
            <a:r>
              <a:rPr lang="en-US" altLang="vi-VN" sz="1400" dirty="0"/>
              <a:t> </a:t>
            </a:r>
            <a:r>
              <a:rPr lang="en-US" altLang="vi-VN" sz="1400" dirty="0" err="1"/>
              <a:t>trình</a:t>
            </a:r>
            <a:r>
              <a:rPr lang="vi-VN" sz="1400" dirty="0"/>
              <a:t> đang thực thi</a:t>
            </a:r>
          </a:p>
          <a:p>
            <a:pPr marL="0" lvl="0" indent="0" algn="l" rtl="0">
              <a:spcBef>
                <a:spcPts val="600"/>
              </a:spcBef>
              <a:spcAft>
                <a:spcPts val="0"/>
              </a:spcAft>
              <a:buNone/>
            </a:pPr>
            <a:r>
              <a:rPr lang="vi-VN" sz="1400" dirty="0"/>
              <a:t>Tiến hành gửi </a:t>
            </a:r>
            <a:r>
              <a:rPr lang="en-US" altLang="vi-VN" sz="1400" dirty="0" err="1"/>
              <a:t>tín</a:t>
            </a:r>
            <a:r>
              <a:rPr lang="en-US" altLang="vi-VN" sz="1400" dirty="0"/>
              <a:t> </a:t>
            </a:r>
            <a:r>
              <a:rPr lang="en-US" altLang="vi-VN" sz="1400" dirty="0" err="1"/>
              <a:t>hiệu</a:t>
            </a:r>
            <a:r>
              <a:rPr lang="vi-VN" sz="1400" dirty="0"/>
              <a:t> tới </a:t>
            </a:r>
            <a:r>
              <a:rPr lang="en-US" altLang="vi-VN" sz="1400" dirty="0" err="1"/>
              <a:t>tiến</a:t>
            </a:r>
            <a:r>
              <a:rPr lang="en-US" altLang="vi-VN" sz="1400" dirty="0"/>
              <a:t> </a:t>
            </a:r>
            <a:r>
              <a:rPr lang="en-US" altLang="vi-VN" sz="1400" dirty="0" err="1"/>
              <a:t>trình</a:t>
            </a:r>
            <a:r>
              <a:rPr lang="vi-VN" sz="1400" dirty="0"/>
              <a:t> được chỉ định bằng id</a:t>
            </a:r>
          </a:p>
          <a:p>
            <a:endParaRPr lang="vi-VN" sz="1600" dirty="0">
              <a:latin typeface="+mn-lt"/>
            </a:endParaRPr>
          </a:p>
          <a:p>
            <a:endParaRPr lang="en-US" sz="2400" dirty="0">
              <a:solidFill>
                <a:srgbClr val="222831"/>
              </a:solidFill>
              <a:latin typeface="Fira Sans SemiBold"/>
              <a:ea typeface="Fira Sans SemiBold"/>
              <a:cs typeface="Fira Sans SemiBold"/>
              <a:sym typeface="Fira Sans SemiBold"/>
            </a:endParaRPr>
          </a:p>
          <a:p>
            <a:endParaRPr lang="en-US" altLang="vi-VN" sz="2400" b="1" dirty="0">
              <a:latin typeface="+mn-lt"/>
            </a:endParaRPr>
          </a:p>
          <a:p>
            <a:pPr marL="0" lvl="0" indent="0" rtl="0">
              <a:spcBef>
                <a:spcPts val="0"/>
              </a:spcBef>
              <a:spcAft>
                <a:spcPts val="0"/>
              </a:spcAft>
              <a:buNone/>
            </a:pPr>
            <a:endParaRPr lang="vi-VN" sz="1800" dirty="0">
              <a:latin typeface="+mn-lt"/>
            </a:endParaRPr>
          </a:p>
        </p:txBody>
      </p:sp>
      <p:sp>
        <p:nvSpPr>
          <p:cNvPr id="1491" name="Google Shape;1491;p17"/>
          <p:cNvSpPr txBox="1"/>
          <p:nvPr/>
        </p:nvSpPr>
        <p:spPr>
          <a:xfrm>
            <a:off x="5341600" y="3495025"/>
            <a:ext cx="7146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100" dirty="0">
              <a:solidFill>
                <a:srgbClr val="FFFFFF"/>
              </a:solidFill>
              <a:latin typeface="Fira Sans"/>
              <a:ea typeface="Fira Sans"/>
              <a:cs typeface="Fira Sans"/>
              <a:sym typeface="Fira Sans"/>
            </a:endParaRPr>
          </a:p>
        </p:txBody>
      </p:sp>
      <p:sp>
        <p:nvSpPr>
          <p:cNvPr id="1492" name="Google Shape;1492;p17"/>
          <p:cNvSpPr txBox="1"/>
          <p:nvPr/>
        </p:nvSpPr>
        <p:spPr>
          <a:xfrm>
            <a:off x="3081425" y="3495025"/>
            <a:ext cx="7146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100" dirty="0">
              <a:solidFill>
                <a:srgbClr val="FFFFFF"/>
              </a:solidFill>
              <a:latin typeface="Fira Sans"/>
              <a:ea typeface="Fira Sans"/>
              <a:cs typeface="Fira Sans"/>
              <a:sym typeface="Fira Sans"/>
            </a:endParaRPr>
          </a:p>
        </p:txBody>
      </p:sp>
      <p:sp>
        <p:nvSpPr>
          <p:cNvPr id="1493" name="Google Shape;1493;p17"/>
          <p:cNvSpPr txBox="1"/>
          <p:nvPr/>
        </p:nvSpPr>
        <p:spPr>
          <a:xfrm>
            <a:off x="5351938" y="1773575"/>
            <a:ext cx="7146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100" dirty="0">
              <a:solidFill>
                <a:srgbClr val="FFFFFF"/>
              </a:solidFill>
              <a:latin typeface="Fira Sans"/>
              <a:ea typeface="Fira Sans"/>
              <a:cs typeface="Fira Sans"/>
              <a:sym typeface="Fira Sans"/>
            </a:endParaRPr>
          </a:p>
        </p:txBody>
      </p:sp>
    </p:spTree>
    <p:extLst>
      <p:ext uri="{BB962C8B-B14F-4D97-AF65-F5344CB8AC3E}">
        <p14:creationId xmlns:p14="http://schemas.microsoft.com/office/powerpoint/2010/main" val="11508593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73"/>
                                        </p:tgtEl>
                                        <p:attrNameLst>
                                          <p:attrName>style.visibility</p:attrName>
                                        </p:attrNameLst>
                                      </p:cBhvr>
                                      <p:to>
                                        <p:strVal val="visible"/>
                                      </p:to>
                                    </p:set>
                                    <p:animEffect transition="in" filter="wipe(down)">
                                      <p:cBhvr>
                                        <p:cTn id="7" dur="500"/>
                                        <p:tgtEl>
                                          <p:spTgt spid="147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83"/>
                                        </p:tgtEl>
                                        <p:attrNameLst>
                                          <p:attrName>style.visibility</p:attrName>
                                        </p:attrNameLst>
                                      </p:cBhvr>
                                      <p:to>
                                        <p:strVal val="visible"/>
                                      </p:to>
                                    </p:set>
                                    <p:animEffect transition="in" filter="fade">
                                      <p:cBhvr>
                                        <p:cTn id="12" dur="1000"/>
                                        <p:tgtEl>
                                          <p:spTgt spid="1483"/>
                                        </p:tgtEl>
                                      </p:cBhvr>
                                    </p:animEffect>
                                    <p:anim calcmode="lin" valueType="num">
                                      <p:cBhvr>
                                        <p:cTn id="13" dur="1000" fill="hold"/>
                                        <p:tgtEl>
                                          <p:spTgt spid="1483"/>
                                        </p:tgtEl>
                                        <p:attrNameLst>
                                          <p:attrName>ppt_x</p:attrName>
                                        </p:attrNameLst>
                                      </p:cBhvr>
                                      <p:tavLst>
                                        <p:tav tm="0">
                                          <p:val>
                                            <p:strVal val="#ppt_x"/>
                                          </p:val>
                                        </p:tav>
                                        <p:tav tm="100000">
                                          <p:val>
                                            <p:strVal val="#ppt_x"/>
                                          </p:val>
                                        </p:tav>
                                      </p:tavLst>
                                    </p:anim>
                                    <p:anim calcmode="lin" valueType="num">
                                      <p:cBhvr>
                                        <p:cTn id="14" dur="1000" fill="hold"/>
                                        <p:tgtEl>
                                          <p:spTgt spid="148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487"/>
                                        </p:tgtEl>
                                        <p:attrNameLst>
                                          <p:attrName>style.visibility</p:attrName>
                                        </p:attrNameLst>
                                      </p:cBhvr>
                                      <p:to>
                                        <p:strVal val="visible"/>
                                      </p:to>
                                    </p:set>
                                    <p:animEffect transition="in" filter="fade">
                                      <p:cBhvr>
                                        <p:cTn id="19" dur="1000"/>
                                        <p:tgtEl>
                                          <p:spTgt spid="1487"/>
                                        </p:tgtEl>
                                      </p:cBhvr>
                                    </p:animEffect>
                                    <p:anim calcmode="lin" valueType="num">
                                      <p:cBhvr>
                                        <p:cTn id="20" dur="1000" fill="hold"/>
                                        <p:tgtEl>
                                          <p:spTgt spid="1487"/>
                                        </p:tgtEl>
                                        <p:attrNameLst>
                                          <p:attrName>ppt_x</p:attrName>
                                        </p:attrNameLst>
                                      </p:cBhvr>
                                      <p:tavLst>
                                        <p:tav tm="0">
                                          <p:val>
                                            <p:strVal val="#ppt_x"/>
                                          </p:val>
                                        </p:tav>
                                        <p:tav tm="100000">
                                          <p:val>
                                            <p:strVal val="#ppt_x"/>
                                          </p:val>
                                        </p:tav>
                                      </p:tavLst>
                                    </p:anim>
                                    <p:anim calcmode="lin" valueType="num">
                                      <p:cBhvr>
                                        <p:cTn id="21" dur="1000" fill="hold"/>
                                        <p:tgtEl>
                                          <p:spTgt spid="1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3" grpId="0"/>
      <p:bldP spid="148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grpSp>
        <p:nvGrpSpPr>
          <p:cNvPr id="2589" name="Google Shape;2589;p30"/>
          <p:cNvGrpSpPr/>
          <p:nvPr/>
        </p:nvGrpSpPr>
        <p:grpSpPr>
          <a:xfrm>
            <a:off x="663334" y="1287654"/>
            <a:ext cx="7817348" cy="3215937"/>
            <a:chOff x="602300" y="1815975"/>
            <a:chExt cx="6397175" cy="2631700"/>
          </a:xfrm>
        </p:grpSpPr>
        <p:sp>
          <p:nvSpPr>
            <p:cNvPr id="2590" name="Google Shape;2590;p30"/>
            <p:cNvSpPr/>
            <p:nvPr/>
          </p:nvSpPr>
          <p:spPr>
            <a:xfrm>
              <a:off x="713150" y="3083500"/>
              <a:ext cx="6218250" cy="55450"/>
            </a:xfrm>
            <a:custGeom>
              <a:avLst/>
              <a:gdLst/>
              <a:ahLst/>
              <a:cxnLst/>
              <a:rect l="l" t="t" r="r" b="b"/>
              <a:pathLst>
                <a:path w="248730" h="2218" extrusionOk="0">
                  <a:moveTo>
                    <a:pt x="0" y="1"/>
                  </a:moveTo>
                  <a:lnTo>
                    <a:pt x="0" y="2218"/>
                  </a:lnTo>
                  <a:lnTo>
                    <a:pt x="248729" y="2218"/>
                  </a:lnTo>
                  <a:lnTo>
                    <a:pt x="24872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0"/>
            <p:cNvSpPr/>
            <p:nvPr/>
          </p:nvSpPr>
          <p:spPr>
            <a:xfrm>
              <a:off x="602300" y="3047100"/>
              <a:ext cx="129075" cy="129850"/>
            </a:xfrm>
            <a:custGeom>
              <a:avLst/>
              <a:gdLst/>
              <a:ahLst/>
              <a:cxnLst/>
              <a:rect l="l" t="t" r="r" b="b"/>
              <a:pathLst>
                <a:path w="5163" h="5194" extrusionOk="0">
                  <a:moveTo>
                    <a:pt x="2566" y="0"/>
                  </a:moveTo>
                  <a:cubicBezTo>
                    <a:pt x="1141" y="0"/>
                    <a:pt x="1" y="1172"/>
                    <a:pt x="1" y="2597"/>
                  </a:cubicBezTo>
                  <a:cubicBezTo>
                    <a:pt x="1" y="4022"/>
                    <a:pt x="1141" y="5194"/>
                    <a:pt x="2566" y="5194"/>
                  </a:cubicBezTo>
                  <a:cubicBezTo>
                    <a:pt x="4023" y="5194"/>
                    <a:pt x="5163" y="4022"/>
                    <a:pt x="5163" y="2597"/>
                  </a:cubicBezTo>
                  <a:cubicBezTo>
                    <a:pt x="5163" y="1172"/>
                    <a:pt x="4023" y="0"/>
                    <a:pt x="25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0"/>
            <p:cNvSpPr/>
            <p:nvPr/>
          </p:nvSpPr>
          <p:spPr>
            <a:xfrm>
              <a:off x="6870400" y="3047100"/>
              <a:ext cx="129075" cy="129850"/>
            </a:xfrm>
            <a:custGeom>
              <a:avLst/>
              <a:gdLst/>
              <a:ahLst/>
              <a:cxnLst/>
              <a:rect l="l" t="t" r="r" b="b"/>
              <a:pathLst>
                <a:path w="5163" h="5194" extrusionOk="0">
                  <a:moveTo>
                    <a:pt x="2598" y="0"/>
                  </a:moveTo>
                  <a:cubicBezTo>
                    <a:pt x="1141" y="0"/>
                    <a:pt x="1" y="1172"/>
                    <a:pt x="1" y="2597"/>
                  </a:cubicBezTo>
                  <a:cubicBezTo>
                    <a:pt x="1" y="4022"/>
                    <a:pt x="1141" y="5194"/>
                    <a:pt x="2598" y="5194"/>
                  </a:cubicBezTo>
                  <a:cubicBezTo>
                    <a:pt x="4023" y="5194"/>
                    <a:pt x="5163" y="4022"/>
                    <a:pt x="5163" y="2597"/>
                  </a:cubicBezTo>
                  <a:cubicBezTo>
                    <a:pt x="5163" y="1172"/>
                    <a:pt x="4023" y="0"/>
                    <a:pt x="259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0"/>
            <p:cNvSpPr/>
            <p:nvPr/>
          </p:nvSpPr>
          <p:spPr>
            <a:xfrm>
              <a:off x="1340200" y="3029675"/>
              <a:ext cx="163900" cy="163900"/>
            </a:xfrm>
            <a:custGeom>
              <a:avLst/>
              <a:gdLst/>
              <a:ahLst/>
              <a:cxnLst/>
              <a:rect l="l" t="t" r="r" b="b"/>
              <a:pathLst>
                <a:path w="6556" h="6556" extrusionOk="0">
                  <a:moveTo>
                    <a:pt x="3294" y="0"/>
                  </a:moveTo>
                  <a:cubicBezTo>
                    <a:pt x="1489" y="0"/>
                    <a:pt x="0" y="1489"/>
                    <a:pt x="0" y="3294"/>
                  </a:cubicBezTo>
                  <a:cubicBezTo>
                    <a:pt x="0" y="5099"/>
                    <a:pt x="1489" y="6556"/>
                    <a:pt x="3294" y="6556"/>
                  </a:cubicBezTo>
                  <a:cubicBezTo>
                    <a:pt x="5099" y="6556"/>
                    <a:pt x="6556" y="5099"/>
                    <a:pt x="6556" y="3294"/>
                  </a:cubicBezTo>
                  <a:cubicBezTo>
                    <a:pt x="6556" y="1489"/>
                    <a:pt x="5099" y="0"/>
                    <a:pt x="3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0"/>
            <p:cNvSpPr/>
            <p:nvPr/>
          </p:nvSpPr>
          <p:spPr>
            <a:xfrm>
              <a:off x="1348900" y="3046700"/>
              <a:ext cx="146500" cy="130325"/>
            </a:xfrm>
            <a:custGeom>
              <a:avLst/>
              <a:gdLst/>
              <a:ahLst/>
              <a:cxnLst/>
              <a:rect l="l" t="t" r="r" b="b"/>
              <a:pathLst>
                <a:path w="5860" h="5213" extrusionOk="0">
                  <a:moveTo>
                    <a:pt x="2957" y="1"/>
                  </a:moveTo>
                  <a:cubicBezTo>
                    <a:pt x="2680" y="1"/>
                    <a:pt x="2399" y="47"/>
                    <a:pt x="2123" y="143"/>
                  </a:cubicBezTo>
                  <a:cubicBezTo>
                    <a:pt x="761" y="586"/>
                    <a:pt x="1" y="2043"/>
                    <a:pt x="476" y="3436"/>
                  </a:cubicBezTo>
                  <a:cubicBezTo>
                    <a:pt x="831" y="4528"/>
                    <a:pt x="1859" y="5213"/>
                    <a:pt x="2954" y="5213"/>
                  </a:cubicBezTo>
                  <a:cubicBezTo>
                    <a:pt x="3224" y="5213"/>
                    <a:pt x="3499" y="5171"/>
                    <a:pt x="3769" y="5083"/>
                  </a:cubicBezTo>
                  <a:cubicBezTo>
                    <a:pt x="5131" y="4640"/>
                    <a:pt x="5859" y="3151"/>
                    <a:pt x="5416" y="1790"/>
                  </a:cubicBezTo>
                  <a:cubicBezTo>
                    <a:pt x="5063" y="704"/>
                    <a:pt x="4045" y="1"/>
                    <a:pt x="295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0"/>
            <p:cNvSpPr/>
            <p:nvPr/>
          </p:nvSpPr>
          <p:spPr>
            <a:xfrm>
              <a:off x="1352875" y="3070050"/>
              <a:ext cx="133025" cy="106950"/>
            </a:xfrm>
            <a:custGeom>
              <a:avLst/>
              <a:gdLst/>
              <a:ahLst/>
              <a:cxnLst/>
              <a:rect l="l" t="t" r="r" b="b"/>
              <a:pathLst>
                <a:path w="5321" h="4278" extrusionOk="0">
                  <a:moveTo>
                    <a:pt x="760" y="1"/>
                  </a:moveTo>
                  <a:cubicBezTo>
                    <a:pt x="190" y="729"/>
                    <a:pt x="0" y="1711"/>
                    <a:pt x="380" y="2629"/>
                  </a:cubicBezTo>
                  <a:cubicBezTo>
                    <a:pt x="789" y="3663"/>
                    <a:pt x="1745" y="4277"/>
                    <a:pt x="2778" y="4277"/>
                  </a:cubicBezTo>
                  <a:cubicBezTo>
                    <a:pt x="3106" y="4277"/>
                    <a:pt x="3441" y="4215"/>
                    <a:pt x="3769" y="4086"/>
                  </a:cubicBezTo>
                  <a:cubicBezTo>
                    <a:pt x="4560" y="3769"/>
                    <a:pt x="5130" y="3104"/>
                    <a:pt x="5320" y="2312"/>
                  </a:cubicBezTo>
                  <a:lnTo>
                    <a:pt x="5320" y="2312"/>
                  </a:lnTo>
                  <a:cubicBezTo>
                    <a:pt x="5035" y="2629"/>
                    <a:pt x="4687" y="2914"/>
                    <a:pt x="4275" y="3072"/>
                  </a:cubicBezTo>
                  <a:cubicBezTo>
                    <a:pt x="3954" y="3203"/>
                    <a:pt x="3622" y="3264"/>
                    <a:pt x="3295" y="3264"/>
                  </a:cubicBezTo>
                  <a:cubicBezTo>
                    <a:pt x="2268" y="3264"/>
                    <a:pt x="1295" y="2656"/>
                    <a:pt x="887" y="1647"/>
                  </a:cubicBezTo>
                  <a:cubicBezTo>
                    <a:pt x="665" y="1109"/>
                    <a:pt x="633" y="539"/>
                    <a:pt x="76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0"/>
            <p:cNvSpPr/>
            <p:nvPr/>
          </p:nvSpPr>
          <p:spPr>
            <a:xfrm>
              <a:off x="906325" y="1815975"/>
              <a:ext cx="1030075" cy="1183650"/>
            </a:xfrm>
            <a:custGeom>
              <a:avLst/>
              <a:gdLst/>
              <a:ahLst/>
              <a:cxnLst/>
              <a:rect l="l" t="t" r="r" b="b"/>
              <a:pathLst>
                <a:path w="41203" h="47346" extrusionOk="0">
                  <a:moveTo>
                    <a:pt x="20617" y="0"/>
                  </a:moveTo>
                  <a:cubicBezTo>
                    <a:pt x="9216" y="0"/>
                    <a:pt x="1" y="9216"/>
                    <a:pt x="1" y="20585"/>
                  </a:cubicBezTo>
                  <a:cubicBezTo>
                    <a:pt x="1" y="30687"/>
                    <a:pt x="7253" y="39079"/>
                    <a:pt x="16849" y="40853"/>
                  </a:cubicBezTo>
                  <a:lnTo>
                    <a:pt x="20617" y="47345"/>
                  </a:lnTo>
                  <a:lnTo>
                    <a:pt x="24354" y="40853"/>
                  </a:lnTo>
                  <a:cubicBezTo>
                    <a:pt x="33950" y="39079"/>
                    <a:pt x="41202" y="30687"/>
                    <a:pt x="41202" y="20585"/>
                  </a:cubicBezTo>
                  <a:cubicBezTo>
                    <a:pt x="41202" y="9216"/>
                    <a:pt x="31986" y="0"/>
                    <a:pt x="2061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0"/>
            <p:cNvSpPr/>
            <p:nvPr/>
          </p:nvSpPr>
          <p:spPr>
            <a:xfrm>
              <a:off x="1010850" y="1920475"/>
              <a:ext cx="821025" cy="821050"/>
            </a:xfrm>
            <a:custGeom>
              <a:avLst/>
              <a:gdLst/>
              <a:ahLst/>
              <a:cxnLst/>
              <a:rect l="l" t="t" r="r" b="b"/>
              <a:pathLst>
                <a:path w="32841" h="32842" extrusionOk="0">
                  <a:moveTo>
                    <a:pt x="16436" y="0"/>
                  </a:moveTo>
                  <a:cubicBezTo>
                    <a:pt x="7347" y="0"/>
                    <a:pt x="0" y="7348"/>
                    <a:pt x="0" y="16405"/>
                  </a:cubicBezTo>
                  <a:cubicBezTo>
                    <a:pt x="0" y="25462"/>
                    <a:pt x="7347" y="32841"/>
                    <a:pt x="16436" y="32841"/>
                  </a:cubicBezTo>
                  <a:cubicBezTo>
                    <a:pt x="25494" y="32841"/>
                    <a:pt x="32841" y="25462"/>
                    <a:pt x="32841" y="16405"/>
                  </a:cubicBezTo>
                  <a:cubicBezTo>
                    <a:pt x="32841" y="7348"/>
                    <a:pt x="25494" y="0"/>
                    <a:pt x="1643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8" name="Google Shape;2598;p30"/>
            <p:cNvSpPr/>
            <p:nvPr/>
          </p:nvSpPr>
          <p:spPr>
            <a:xfrm>
              <a:off x="3959225" y="1815975"/>
              <a:ext cx="1030075" cy="1183650"/>
            </a:xfrm>
            <a:custGeom>
              <a:avLst/>
              <a:gdLst/>
              <a:ahLst/>
              <a:cxnLst/>
              <a:rect l="l" t="t" r="r" b="b"/>
              <a:pathLst>
                <a:path w="41203" h="47346" extrusionOk="0">
                  <a:moveTo>
                    <a:pt x="20617" y="0"/>
                  </a:moveTo>
                  <a:cubicBezTo>
                    <a:pt x="9216" y="0"/>
                    <a:pt x="1" y="9216"/>
                    <a:pt x="1" y="20585"/>
                  </a:cubicBezTo>
                  <a:cubicBezTo>
                    <a:pt x="1" y="30687"/>
                    <a:pt x="7253" y="39079"/>
                    <a:pt x="16849" y="40853"/>
                  </a:cubicBezTo>
                  <a:lnTo>
                    <a:pt x="20617" y="47345"/>
                  </a:lnTo>
                  <a:lnTo>
                    <a:pt x="24354" y="40853"/>
                  </a:lnTo>
                  <a:cubicBezTo>
                    <a:pt x="33950" y="39079"/>
                    <a:pt x="41202" y="30687"/>
                    <a:pt x="41202" y="20585"/>
                  </a:cubicBezTo>
                  <a:cubicBezTo>
                    <a:pt x="41202" y="9216"/>
                    <a:pt x="31986" y="0"/>
                    <a:pt x="2061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0"/>
            <p:cNvSpPr/>
            <p:nvPr/>
          </p:nvSpPr>
          <p:spPr>
            <a:xfrm>
              <a:off x="4063725" y="1920475"/>
              <a:ext cx="821050" cy="821050"/>
            </a:xfrm>
            <a:custGeom>
              <a:avLst/>
              <a:gdLst/>
              <a:ahLst/>
              <a:cxnLst/>
              <a:rect l="l" t="t" r="r" b="b"/>
              <a:pathLst>
                <a:path w="32842" h="32842" extrusionOk="0">
                  <a:moveTo>
                    <a:pt x="16437" y="0"/>
                  </a:moveTo>
                  <a:cubicBezTo>
                    <a:pt x="7348" y="0"/>
                    <a:pt x="1" y="7348"/>
                    <a:pt x="1" y="16405"/>
                  </a:cubicBezTo>
                  <a:cubicBezTo>
                    <a:pt x="1" y="25462"/>
                    <a:pt x="7348" y="32841"/>
                    <a:pt x="16437" y="32841"/>
                  </a:cubicBezTo>
                  <a:cubicBezTo>
                    <a:pt x="25495" y="32841"/>
                    <a:pt x="32842" y="25462"/>
                    <a:pt x="32842" y="16405"/>
                  </a:cubicBezTo>
                  <a:cubicBezTo>
                    <a:pt x="32842" y="7348"/>
                    <a:pt x="25495" y="0"/>
                    <a:pt x="164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0"/>
            <p:cNvSpPr/>
            <p:nvPr/>
          </p:nvSpPr>
          <p:spPr>
            <a:xfrm>
              <a:off x="5486475" y="3263225"/>
              <a:ext cx="1030050" cy="1184450"/>
            </a:xfrm>
            <a:custGeom>
              <a:avLst/>
              <a:gdLst/>
              <a:ahLst/>
              <a:cxnLst/>
              <a:rect l="l" t="t" r="r" b="b"/>
              <a:pathLst>
                <a:path w="41202" h="47378" extrusionOk="0">
                  <a:moveTo>
                    <a:pt x="20585" y="1"/>
                  </a:moveTo>
                  <a:lnTo>
                    <a:pt x="16848" y="6493"/>
                  </a:lnTo>
                  <a:cubicBezTo>
                    <a:pt x="7252" y="8266"/>
                    <a:pt x="0" y="16659"/>
                    <a:pt x="0" y="26761"/>
                  </a:cubicBezTo>
                  <a:cubicBezTo>
                    <a:pt x="0" y="38130"/>
                    <a:pt x="9216" y="47377"/>
                    <a:pt x="20585" y="47377"/>
                  </a:cubicBezTo>
                  <a:cubicBezTo>
                    <a:pt x="31954" y="47377"/>
                    <a:pt x="41202" y="38130"/>
                    <a:pt x="41202" y="26761"/>
                  </a:cubicBezTo>
                  <a:cubicBezTo>
                    <a:pt x="41202" y="16659"/>
                    <a:pt x="33918" y="8266"/>
                    <a:pt x="24354" y="6493"/>
                  </a:cubicBezTo>
                  <a:lnTo>
                    <a:pt x="20585"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0"/>
            <p:cNvSpPr/>
            <p:nvPr/>
          </p:nvSpPr>
          <p:spPr>
            <a:xfrm>
              <a:off x="5590975" y="3522125"/>
              <a:ext cx="820250" cy="820250"/>
            </a:xfrm>
            <a:custGeom>
              <a:avLst/>
              <a:gdLst/>
              <a:ahLst/>
              <a:cxnLst/>
              <a:rect l="l" t="t" r="r" b="b"/>
              <a:pathLst>
                <a:path w="32810" h="32810" extrusionOk="0">
                  <a:moveTo>
                    <a:pt x="16405" y="1"/>
                  </a:moveTo>
                  <a:cubicBezTo>
                    <a:pt x="7348" y="1"/>
                    <a:pt x="1" y="7348"/>
                    <a:pt x="1" y="16405"/>
                  </a:cubicBezTo>
                  <a:cubicBezTo>
                    <a:pt x="1" y="25462"/>
                    <a:pt x="7348" y="32810"/>
                    <a:pt x="16405" y="32810"/>
                  </a:cubicBezTo>
                  <a:cubicBezTo>
                    <a:pt x="25463" y="32810"/>
                    <a:pt x="32810" y="25462"/>
                    <a:pt x="32810" y="16405"/>
                  </a:cubicBezTo>
                  <a:cubicBezTo>
                    <a:pt x="32810" y="7348"/>
                    <a:pt x="25463" y="1"/>
                    <a:pt x="1640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0"/>
            <p:cNvSpPr/>
            <p:nvPr/>
          </p:nvSpPr>
          <p:spPr>
            <a:xfrm>
              <a:off x="2433575" y="3263225"/>
              <a:ext cx="1030850" cy="1184450"/>
            </a:xfrm>
            <a:custGeom>
              <a:avLst/>
              <a:gdLst/>
              <a:ahLst/>
              <a:cxnLst/>
              <a:rect l="l" t="t" r="r" b="b"/>
              <a:pathLst>
                <a:path w="41234" h="47378" extrusionOk="0">
                  <a:moveTo>
                    <a:pt x="20617" y="1"/>
                  </a:moveTo>
                  <a:lnTo>
                    <a:pt x="16848" y="6493"/>
                  </a:lnTo>
                  <a:cubicBezTo>
                    <a:pt x="7284" y="8266"/>
                    <a:pt x="0" y="16659"/>
                    <a:pt x="0" y="26761"/>
                  </a:cubicBezTo>
                  <a:cubicBezTo>
                    <a:pt x="0" y="38130"/>
                    <a:pt x="9248" y="47377"/>
                    <a:pt x="20617" y="47377"/>
                  </a:cubicBezTo>
                  <a:cubicBezTo>
                    <a:pt x="31986" y="47377"/>
                    <a:pt x="41233" y="38130"/>
                    <a:pt x="41233" y="26761"/>
                  </a:cubicBezTo>
                  <a:cubicBezTo>
                    <a:pt x="41233" y="16659"/>
                    <a:pt x="33950" y="8266"/>
                    <a:pt x="24354" y="6493"/>
                  </a:cubicBezTo>
                  <a:lnTo>
                    <a:pt x="20617"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4" name="Google Shape;2604;p30"/>
            <p:cNvSpPr/>
            <p:nvPr/>
          </p:nvSpPr>
          <p:spPr>
            <a:xfrm>
              <a:off x="1386125" y="3263225"/>
              <a:ext cx="57800" cy="58625"/>
            </a:xfrm>
            <a:custGeom>
              <a:avLst/>
              <a:gdLst/>
              <a:ahLst/>
              <a:cxnLst/>
              <a:rect l="l" t="t" r="r" b="b"/>
              <a:pathLst>
                <a:path w="2312" h="2345" extrusionOk="0">
                  <a:moveTo>
                    <a:pt x="1172" y="1"/>
                  </a:moveTo>
                  <a:cubicBezTo>
                    <a:pt x="507" y="1"/>
                    <a:pt x="0" y="539"/>
                    <a:pt x="0" y="1173"/>
                  </a:cubicBezTo>
                  <a:cubicBezTo>
                    <a:pt x="0" y="1806"/>
                    <a:pt x="507" y="2344"/>
                    <a:pt x="1172" y="2344"/>
                  </a:cubicBezTo>
                  <a:cubicBezTo>
                    <a:pt x="1805" y="2344"/>
                    <a:pt x="2312" y="1806"/>
                    <a:pt x="2312" y="1173"/>
                  </a:cubicBezTo>
                  <a:cubicBezTo>
                    <a:pt x="2312" y="539"/>
                    <a:pt x="1805" y="1"/>
                    <a:pt x="117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0"/>
            <p:cNvSpPr/>
            <p:nvPr/>
          </p:nvSpPr>
          <p:spPr>
            <a:xfrm>
              <a:off x="1386125" y="3393075"/>
              <a:ext cx="57800" cy="57825"/>
            </a:xfrm>
            <a:custGeom>
              <a:avLst/>
              <a:gdLst/>
              <a:ahLst/>
              <a:cxnLst/>
              <a:rect l="l" t="t" r="r" b="b"/>
              <a:pathLst>
                <a:path w="2312" h="2313" extrusionOk="0">
                  <a:moveTo>
                    <a:pt x="1172" y="1"/>
                  </a:moveTo>
                  <a:cubicBezTo>
                    <a:pt x="507" y="1"/>
                    <a:pt x="0" y="507"/>
                    <a:pt x="0" y="1172"/>
                  </a:cubicBezTo>
                  <a:cubicBezTo>
                    <a:pt x="0" y="1806"/>
                    <a:pt x="507" y="2312"/>
                    <a:pt x="1172" y="2312"/>
                  </a:cubicBezTo>
                  <a:cubicBezTo>
                    <a:pt x="1805" y="2312"/>
                    <a:pt x="2312" y="1806"/>
                    <a:pt x="2312" y="1172"/>
                  </a:cubicBezTo>
                  <a:cubicBezTo>
                    <a:pt x="2312" y="507"/>
                    <a:pt x="1805" y="1"/>
                    <a:pt x="117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0"/>
            <p:cNvSpPr/>
            <p:nvPr/>
          </p:nvSpPr>
          <p:spPr>
            <a:xfrm>
              <a:off x="1386125" y="3522125"/>
              <a:ext cx="57800" cy="58625"/>
            </a:xfrm>
            <a:custGeom>
              <a:avLst/>
              <a:gdLst/>
              <a:ahLst/>
              <a:cxnLst/>
              <a:rect l="l" t="t" r="r" b="b"/>
              <a:pathLst>
                <a:path w="2312" h="2345" extrusionOk="0">
                  <a:moveTo>
                    <a:pt x="1172" y="1"/>
                  </a:moveTo>
                  <a:cubicBezTo>
                    <a:pt x="507" y="1"/>
                    <a:pt x="0" y="539"/>
                    <a:pt x="0" y="1172"/>
                  </a:cubicBezTo>
                  <a:cubicBezTo>
                    <a:pt x="0" y="1806"/>
                    <a:pt x="507" y="2344"/>
                    <a:pt x="1172" y="2344"/>
                  </a:cubicBezTo>
                  <a:cubicBezTo>
                    <a:pt x="1805" y="2344"/>
                    <a:pt x="2312" y="1806"/>
                    <a:pt x="2312" y="1172"/>
                  </a:cubicBezTo>
                  <a:cubicBezTo>
                    <a:pt x="2312" y="539"/>
                    <a:pt x="1805" y="1"/>
                    <a:pt x="117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0"/>
            <p:cNvSpPr/>
            <p:nvPr/>
          </p:nvSpPr>
          <p:spPr>
            <a:xfrm>
              <a:off x="1386125" y="3651975"/>
              <a:ext cx="57800" cy="57825"/>
            </a:xfrm>
            <a:custGeom>
              <a:avLst/>
              <a:gdLst/>
              <a:ahLst/>
              <a:cxnLst/>
              <a:rect l="l" t="t" r="r" b="b"/>
              <a:pathLst>
                <a:path w="2312" h="2313" extrusionOk="0">
                  <a:moveTo>
                    <a:pt x="1172" y="0"/>
                  </a:moveTo>
                  <a:cubicBezTo>
                    <a:pt x="507" y="0"/>
                    <a:pt x="0" y="507"/>
                    <a:pt x="0" y="1172"/>
                  </a:cubicBezTo>
                  <a:cubicBezTo>
                    <a:pt x="0" y="1805"/>
                    <a:pt x="507" y="2312"/>
                    <a:pt x="1172" y="2312"/>
                  </a:cubicBezTo>
                  <a:cubicBezTo>
                    <a:pt x="1805" y="2312"/>
                    <a:pt x="2312" y="1805"/>
                    <a:pt x="2312" y="1172"/>
                  </a:cubicBezTo>
                  <a:cubicBezTo>
                    <a:pt x="2312" y="507"/>
                    <a:pt x="1805" y="0"/>
                    <a:pt x="11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0"/>
            <p:cNvSpPr/>
            <p:nvPr/>
          </p:nvSpPr>
          <p:spPr>
            <a:xfrm>
              <a:off x="1366325" y="2055850"/>
              <a:ext cx="101375" cy="100575"/>
            </a:xfrm>
            <a:custGeom>
              <a:avLst/>
              <a:gdLst/>
              <a:ahLst/>
              <a:cxnLst/>
              <a:rect l="l" t="t" r="r" b="b"/>
              <a:pathLst>
                <a:path w="4055" h="4023" extrusionOk="0">
                  <a:moveTo>
                    <a:pt x="0" y="1"/>
                  </a:moveTo>
                  <a:lnTo>
                    <a:pt x="0" y="4023"/>
                  </a:lnTo>
                  <a:lnTo>
                    <a:pt x="4054" y="4023"/>
                  </a:lnTo>
                  <a:lnTo>
                    <a:pt x="4054"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0"/>
            <p:cNvSpPr/>
            <p:nvPr/>
          </p:nvSpPr>
          <p:spPr>
            <a:xfrm>
              <a:off x="1157300" y="2091475"/>
              <a:ext cx="518625" cy="517825"/>
            </a:xfrm>
            <a:custGeom>
              <a:avLst/>
              <a:gdLst/>
              <a:ahLst/>
              <a:cxnLst/>
              <a:rect l="l" t="t" r="r" b="b"/>
              <a:pathLst>
                <a:path w="20745" h="20713" extrusionOk="0">
                  <a:moveTo>
                    <a:pt x="10388" y="1363"/>
                  </a:moveTo>
                  <a:cubicBezTo>
                    <a:pt x="15329" y="1363"/>
                    <a:pt x="19382" y="5385"/>
                    <a:pt x="19382" y="10357"/>
                  </a:cubicBezTo>
                  <a:cubicBezTo>
                    <a:pt x="19382" y="15329"/>
                    <a:pt x="15329" y="19351"/>
                    <a:pt x="10388" y="19351"/>
                  </a:cubicBezTo>
                  <a:cubicBezTo>
                    <a:pt x="5416" y="19351"/>
                    <a:pt x="1363" y="15329"/>
                    <a:pt x="1363" y="10357"/>
                  </a:cubicBezTo>
                  <a:cubicBezTo>
                    <a:pt x="1363" y="5385"/>
                    <a:pt x="5416" y="1363"/>
                    <a:pt x="10388" y="1363"/>
                  </a:cubicBezTo>
                  <a:close/>
                  <a:moveTo>
                    <a:pt x="10388" y="1"/>
                  </a:moveTo>
                  <a:cubicBezTo>
                    <a:pt x="4656" y="1"/>
                    <a:pt x="1" y="4625"/>
                    <a:pt x="1" y="10357"/>
                  </a:cubicBezTo>
                  <a:cubicBezTo>
                    <a:pt x="1" y="16089"/>
                    <a:pt x="4656" y="20712"/>
                    <a:pt x="10388" y="20712"/>
                  </a:cubicBezTo>
                  <a:cubicBezTo>
                    <a:pt x="16089" y="20712"/>
                    <a:pt x="20744" y="16089"/>
                    <a:pt x="20744" y="10357"/>
                  </a:cubicBezTo>
                  <a:cubicBezTo>
                    <a:pt x="20744" y="4625"/>
                    <a:pt x="16089" y="1"/>
                    <a:pt x="1038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0"/>
            <p:cNvSpPr/>
            <p:nvPr/>
          </p:nvSpPr>
          <p:spPr>
            <a:xfrm>
              <a:off x="1150175" y="2083575"/>
              <a:ext cx="532875" cy="532850"/>
            </a:xfrm>
            <a:custGeom>
              <a:avLst/>
              <a:gdLst/>
              <a:ahLst/>
              <a:cxnLst/>
              <a:rect l="l" t="t" r="r" b="b"/>
              <a:pathLst>
                <a:path w="21315" h="21314" extrusionOk="0">
                  <a:moveTo>
                    <a:pt x="12890" y="1235"/>
                  </a:moveTo>
                  <a:cubicBezTo>
                    <a:pt x="18084" y="2470"/>
                    <a:pt x="21314" y="7696"/>
                    <a:pt x="20079" y="12921"/>
                  </a:cubicBezTo>
                  <a:cubicBezTo>
                    <a:pt x="18844" y="18115"/>
                    <a:pt x="13618" y="21313"/>
                    <a:pt x="8425" y="20078"/>
                  </a:cubicBezTo>
                  <a:cubicBezTo>
                    <a:pt x="3199" y="18843"/>
                    <a:pt x="1" y="13618"/>
                    <a:pt x="1236" y="8424"/>
                  </a:cubicBezTo>
                  <a:cubicBezTo>
                    <a:pt x="2471" y="3230"/>
                    <a:pt x="7696" y="0"/>
                    <a:pt x="12890" y="1235"/>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2" name="Google Shape;2612;p30"/>
            <p:cNvSpPr/>
            <p:nvPr/>
          </p:nvSpPr>
          <p:spPr>
            <a:xfrm>
              <a:off x="1191350" y="2124725"/>
              <a:ext cx="451300" cy="451325"/>
            </a:xfrm>
            <a:custGeom>
              <a:avLst/>
              <a:gdLst/>
              <a:ahLst/>
              <a:cxnLst/>
              <a:rect l="l" t="t" r="r" b="b"/>
              <a:pathLst>
                <a:path w="18052" h="18053" extrusionOk="0">
                  <a:moveTo>
                    <a:pt x="9026" y="888"/>
                  </a:moveTo>
                  <a:cubicBezTo>
                    <a:pt x="13492" y="888"/>
                    <a:pt x="17165" y="4530"/>
                    <a:pt x="17165" y="9027"/>
                  </a:cubicBezTo>
                  <a:cubicBezTo>
                    <a:pt x="17165" y="13524"/>
                    <a:pt x="13492" y="17165"/>
                    <a:pt x="9026" y="17165"/>
                  </a:cubicBezTo>
                  <a:cubicBezTo>
                    <a:pt x="4529" y="17165"/>
                    <a:pt x="856" y="13524"/>
                    <a:pt x="856" y="9027"/>
                  </a:cubicBezTo>
                  <a:cubicBezTo>
                    <a:pt x="856" y="4530"/>
                    <a:pt x="4529" y="888"/>
                    <a:pt x="9026" y="888"/>
                  </a:cubicBezTo>
                  <a:close/>
                  <a:moveTo>
                    <a:pt x="9026" y="1"/>
                  </a:moveTo>
                  <a:cubicBezTo>
                    <a:pt x="4023" y="1"/>
                    <a:pt x="1" y="4055"/>
                    <a:pt x="1" y="9027"/>
                  </a:cubicBezTo>
                  <a:cubicBezTo>
                    <a:pt x="1" y="13999"/>
                    <a:pt x="4023" y="18052"/>
                    <a:pt x="9026" y="18052"/>
                  </a:cubicBezTo>
                  <a:cubicBezTo>
                    <a:pt x="13998" y="18052"/>
                    <a:pt x="18052" y="13999"/>
                    <a:pt x="18052" y="9027"/>
                  </a:cubicBezTo>
                  <a:cubicBezTo>
                    <a:pt x="18020" y="4055"/>
                    <a:pt x="13998" y="1"/>
                    <a:pt x="9026"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3" name="Google Shape;2613;p30"/>
            <p:cNvSpPr/>
            <p:nvPr/>
          </p:nvSpPr>
          <p:spPr>
            <a:xfrm>
              <a:off x="1413825" y="2153250"/>
              <a:ext cx="5575" cy="30100"/>
            </a:xfrm>
            <a:custGeom>
              <a:avLst/>
              <a:gdLst/>
              <a:ahLst/>
              <a:cxnLst/>
              <a:rect l="l" t="t" r="r" b="b"/>
              <a:pathLst>
                <a:path w="223" h="1204" extrusionOk="0">
                  <a:moveTo>
                    <a:pt x="127" y="0"/>
                  </a:moveTo>
                  <a:cubicBezTo>
                    <a:pt x="64" y="0"/>
                    <a:pt x="1" y="32"/>
                    <a:pt x="1" y="95"/>
                  </a:cubicBezTo>
                  <a:lnTo>
                    <a:pt x="1" y="1108"/>
                  </a:lnTo>
                  <a:cubicBezTo>
                    <a:pt x="1" y="1172"/>
                    <a:pt x="64" y="1203"/>
                    <a:pt x="127" y="1203"/>
                  </a:cubicBezTo>
                  <a:cubicBezTo>
                    <a:pt x="159" y="1203"/>
                    <a:pt x="222" y="1172"/>
                    <a:pt x="222" y="1108"/>
                  </a:cubicBezTo>
                  <a:lnTo>
                    <a:pt x="222" y="95"/>
                  </a:lnTo>
                  <a:cubicBezTo>
                    <a:pt x="222" y="32"/>
                    <a:pt x="159" y="0"/>
                    <a:pt x="12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0"/>
            <p:cNvSpPr/>
            <p:nvPr/>
          </p:nvSpPr>
          <p:spPr>
            <a:xfrm>
              <a:off x="1413825" y="2517425"/>
              <a:ext cx="5575" cy="30900"/>
            </a:xfrm>
            <a:custGeom>
              <a:avLst/>
              <a:gdLst/>
              <a:ahLst/>
              <a:cxnLst/>
              <a:rect l="l" t="t" r="r" b="b"/>
              <a:pathLst>
                <a:path w="223" h="1236" extrusionOk="0">
                  <a:moveTo>
                    <a:pt x="127" y="1"/>
                  </a:moveTo>
                  <a:cubicBezTo>
                    <a:pt x="64" y="1"/>
                    <a:pt x="1" y="32"/>
                    <a:pt x="1" y="96"/>
                  </a:cubicBezTo>
                  <a:lnTo>
                    <a:pt x="1" y="1109"/>
                  </a:lnTo>
                  <a:cubicBezTo>
                    <a:pt x="1" y="1172"/>
                    <a:pt x="64" y="1236"/>
                    <a:pt x="127" y="1236"/>
                  </a:cubicBezTo>
                  <a:cubicBezTo>
                    <a:pt x="159" y="1236"/>
                    <a:pt x="222" y="1172"/>
                    <a:pt x="222" y="1109"/>
                  </a:cubicBezTo>
                  <a:lnTo>
                    <a:pt x="222" y="96"/>
                  </a:lnTo>
                  <a:cubicBezTo>
                    <a:pt x="222" y="32"/>
                    <a:pt x="159" y="1"/>
                    <a:pt x="1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0"/>
            <p:cNvSpPr/>
            <p:nvPr/>
          </p:nvSpPr>
          <p:spPr>
            <a:xfrm>
              <a:off x="1583250" y="2348000"/>
              <a:ext cx="30900" cy="5575"/>
            </a:xfrm>
            <a:custGeom>
              <a:avLst/>
              <a:gdLst/>
              <a:ahLst/>
              <a:cxnLst/>
              <a:rect l="l" t="t" r="r" b="b"/>
              <a:pathLst>
                <a:path w="1236" h="223" extrusionOk="0">
                  <a:moveTo>
                    <a:pt x="127" y="1"/>
                  </a:moveTo>
                  <a:cubicBezTo>
                    <a:pt x="64" y="1"/>
                    <a:pt x="1" y="32"/>
                    <a:pt x="1" y="96"/>
                  </a:cubicBezTo>
                  <a:cubicBezTo>
                    <a:pt x="1" y="159"/>
                    <a:pt x="64" y="222"/>
                    <a:pt x="127" y="222"/>
                  </a:cubicBezTo>
                  <a:lnTo>
                    <a:pt x="1141" y="222"/>
                  </a:lnTo>
                  <a:cubicBezTo>
                    <a:pt x="1173" y="222"/>
                    <a:pt x="1236" y="159"/>
                    <a:pt x="1236" y="96"/>
                  </a:cubicBezTo>
                  <a:cubicBezTo>
                    <a:pt x="1236" y="32"/>
                    <a:pt x="1173" y="1"/>
                    <a:pt x="114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0"/>
            <p:cNvSpPr/>
            <p:nvPr/>
          </p:nvSpPr>
          <p:spPr>
            <a:xfrm>
              <a:off x="1219050" y="2348000"/>
              <a:ext cx="30925" cy="5575"/>
            </a:xfrm>
            <a:custGeom>
              <a:avLst/>
              <a:gdLst/>
              <a:ahLst/>
              <a:cxnLst/>
              <a:rect l="l" t="t" r="r" b="b"/>
              <a:pathLst>
                <a:path w="1237" h="223" extrusionOk="0">
                  <a:moveTo>
                    <a:pt x="128" y="1"/>
                  </a:moveTo>
                  <a:cubicBezTo>
                    <a:pt x="64" y="1"/>
                    <a:pt x="1" y="32"/>
                    <a:pt x="1" y="96"/>
                  </a:cubicBezTo>
                  <a:cubicBezTo>
                    <a:pt x="1" y="159"/>
                    <a:pt x="64" y="222"/>
                    <a:pt x="128" y="222"/>
                  </a:cubicBezTo>
                  <a:lnTo>
                    <a:pt x="1109" y="222"/>
                  </a:lnTo>
                  <a:cubicBezTo>
                    <a:pt x="1173" y="222"/>
                    <a:pt x="1236" y="159"/>
                    <a:pt x="1236" y="96"/>
                  </a:cubicBezTo>
                  <a:cubicBezTo>
                    <a:pt x="1236" y="32"/>
                    <a:pt x="1173" y="1"/>
                    <a:pt x="110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0"/>
            <p:cNvSpPr/>
            <p:nvPr/>
          </p:nvSpPr>
          <p:spPr>
            <a:xfrm>
              <a:off x="1534950" y="2212025"/>
              <a:ext cx="24575" cy="23175"/>
            </a:xfrm>
            <a:custGeom>
              <a:avLst/>
              <a:gdLst/>
              <a:ahLst/>
              <a:cxnLst/>
              <a:rect l="l" t="t" r="r" b="b"/>
              <a:pathLst>
                <a:path w="983" h="927" extrusionOk="0">
                  <a:moveTo>
                    <a:pt x="856" y="0"/>
                  </a:moveTo>
                  <a:cubicBezTo>
                    <a:pt x="832" y="0"/>
                    <a:pt x="808" y="8"/>
                    <a:pt x="793" y="24"/>
                  </a:cubicBezTo>
                  <a:lnTo>
                    <a:pt x="64" y="721"/>
                  </a:lnTo>
                  <a:cubicBezTo>
                    <a:pt x="33" y="784"/>
                    <a:pt x="1" y="848"/>
                    <a:pt x="64" y="879"/>
                  </a:cubicBezTo>
                  <a:cubicBezTo>
                    <a:pt x="80" y="911"/>
                    <a:pt x="104" y="927"/>
                    <a:pt x="132" y="927"/>
                  </a:cubicBezTo>
                  <a:cubicBezTo>
                    <a:pt x="159" y="927"/>
                    <a:pt x="191" y="911"/>
                    <a:pt x="223" y="879"/>
                  </a:cubicBezTo>
                  <a:lnTo>
                    <a:pt x="919" y="183"/>
                  </a:lnTo>
                  <a:cubicBezTo>
                    <a:pt x="983" y="151"/>
                    <a:pt x="983" y="88"/>
                    <a:pt x="919" y="24"/>
                  </a:cubicBezTo>
                  <a:cubicBezTo>
                    <a:pt x="904" y="8"/>
                    <a:pt x="880" y="0"/>
                    <a:pt x="85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0"/>
            <p:cNvSpPr/>
            <p:nvPr/>
          </p:nvSpPr>
          <p:spPr>
            <a:xfrm>
              <a:off x="1273700" y="2465850"/>
              <a:ext cx="24550" cy="22900"/>
            </a:xfrm>
            <a:custGeom>
              <a:avLst/>
              <a:gdLst/>
              <a:ahLst/>
              <a:cxnLst/>
              <a:rect l="l" t="t" r="r" b="b"/>
              <a:pathLst>
                <a:path w="982" h="916" extrusionOk="0">
                  <a:moveTo>
                    <a:pt x="838" y="0"/>
                  </a:moveTo>
                  <a:cubicBezTo>
                    <a:pt x="814" y="0"/>
                    <a:pt x="787" y="10"/>
                    <a:pt x="760" y="37"/>
                  </a:cubicBezTo>
                  <a:lnTo>
                    <a:pt x="63" y="734"/>
                  </a:lnTo>
                  <a:cubicBezTo>
                    <a:pt x="0" y="765"/>
                    <a:pt x="0" y="829"/>
                    <a:pt x="32" y="892"/>
                  </a:cubicBezTo>
                  <a:cubicBezTo>
                    <a:pt x="63" y="908"/>
                    <a:pt x="95" y="916"/>
                    <a:pt x="123" y="916"/>
                  </a:cubicBezTo>
                  <a:cubicBezTo>
                    <a:pt x="151" y="916"/>
                    <a:pt x="174" y="908"/>
                    <a:pt x="190" y="892"/>
                  </a:cubicBezTo>
                  <a:lnTo>
                    <a:pt x="919" y="195"/>
                  </a:lnTo>
                  <a:cubicBezTo>
                    <a:pt x="950" y="132"/>
                    <a:pt x="982" y="69"/>
                    <a:pt x="919" y="37"/>
                  </a:cubicBezTo>
                  <a:cubicBezTo>
                    <a:pt x="900" y="19"/>
                    <a:pt x="871" y="0"/>
                    <a:pt x="8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0"/>
            <p:cNvSpPr/>
            <p:nvPr/>
          </p:nvSpPr>
          <p:spPr>
            <a:xfrm>
              <a:off x="1531800" y="2469325"/>
              <a:ext cx="23775" cy="23400"/>
            </a:xfrm>
            <a:custGeom>
              <a:avLst/>
              <a:gdLst/>
              <a:ahLst/>
              <a:cxnLst/>
              <a:rect l="l" t="t" r="r" b="b"/>
              <a:pathLst>
                <a:path w="951" h="936" extrusionOk="0">
                  <a:moveTo>
                    <a:pt x="123" y="1"/>
                  </a:moveTo>
                  <a:cubicBezTo>
                    <a:pt x="95" y="1"/>
                    <a:pt x="64" y="9"/>
                    <a:pt x="32" y="25"/>
                  </a:cubicBezTo>
                  <a:cubicBezTo>
                    <a:pt x="0" y="88"/>
                    <a:pt x="0" y="151"/>
                    <a:pt x="32" y="183"/>
                  </a:cubicBezTo>
                  <a:lnTo>
                    <a:pt x="729" y="911"/>
                  </a:lnTo>
                  <a:cubicBezTo>
                    <a:pt x="760" y="927"/>
                    <a:pt x="792" y="935"/>
                    <a:pt x="820" y="935"/>
                  </a:cubicBezTo>
                  <a:cubicBezTo>
                    <a:pt x="847" y="935"/>
                    <a:pt x="871" y="927"/>
                    <a:pt x="887" y="911"/>
                  </a:cubicBezTo>
                  <a:cubicBezTo>
                    <a:pt x="919" y="880"/>
                    <a:pt x="950" y="816"/>
                    <a:pt x="887" y="753"/>
                  </a:cubicBezTo>
                  <a:lnTo>
                    <a:pt x="190" y="25"/>
                  </a:lnTo>
                  <a:cubicBezTo>
                    <a:pt x="174" y="9"/>
                    <a:pt x="151" y="1"/>
                    <a:pt x="12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0"/>
            <p:cNvSpPr/>
            <p:nvPr/>
          </p:nvSpPr>
          <p:spPr>
            <a:xfrm>
              <a:off x="1277650" y="2208075"/>
              <a:ext cx="23775" cy="23375"/>
            </a:xfrm>
            <a:custGeom>
              <a:avLst/>
              <a:gdLst/>
              <a:ahLst/>
              <a:cxnLst/>
              <a:rect l="l" t="t" r="r" b="b"/>
              <a:pathLst>
                <a:path w="951" h="935" extrusionOk="0">
                  <a:moveTo>
                    <a:pt x="131" y="0"/>
                  </a:moveTo>
                  <a:cubicBezTo>
                    <a:pt x="103" y="0"/>
                    <a:pt x="80" y="8"/>
                    <a:pt x="64" y="24"/>
                  </a:cubicBezTo>
                  <a:cubicBezTo>
                    <a:pt x="0" y="56"/>
                    <a:pt x="0" y="151"/>
                    <a:pt x="64" y="182"/>
                  </a:cubicBezTo>
                  <a:lnTo>
                    <a:pt x="761" y="911"/>
                  </a:lnTo>
                  <a:cubicBezTo>
                    <a:pt x="776" y="926"/>
                    <a:pt x="800" y="934"/>
                    <a:pt x="828" y="934"/>
                  </a:cubicBezTo>
                  <a:cubicBezTo>
                    <a:pt x="856" y="934"/>
                    <a:pt x="887" y="926"/>
                    <a:pt x="919" y="911"/>
                  </a:cubicBezTo>
                  <a:cubicBezTo>
                    <a:pt x="951" y="847"/>
                    <a:pt x="951" y="784"/>
                    <a:pt x="919" y="752"/>
                  </a:cubicBezTo>
                  <a:lnTo>
                    <a:pt x="222" y="24"/>
                  </a:lnTo>
                  <a:cubicBezTo>
                    <a:pt x="191" y="8"/>
                    <a:pt x="159" y="0"/>
                    <a:pt x="13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0"/>
            <p:cNvSpPr/>
            <p:nvPr/>
          </p:nvSpPr>
          <p:spPr>
            <a:xfrm>
              <a:off x="1569800" y="2272475"/>
              <a:ext cx="29325" cy="14900"/>
            </a:xfrm>
            <a:custGeom>
              <a:avLst/>
              <a:gdLst/>
              <a:ahLst/>
              <a:cxnLst/>
              <a:rect l="l" t="t" r="r" b="b"/>
              <a:pathLst>
                <a:path w="1173" h="596" extrusionOk="0">
                  <a:moveTo>
                    <a:pt x="1063" y="1"/>
                  </a:moveTo>
                  <a:cubicBezTo>
                    <a:pt x="1048" y="1"/>
                    <a:pt x="1031" y="5"/>
                    <a:pt x="1014" y="13"/>
                  </a:cubicBezTo>
                  <a:lnTo>
                    <a:pt x="95" y="393"/>
                  </a:lnTo>
                  <a:cubicBezTo>
                    <a:pt x="32" y="425"/>
                    <a:pt x="0" y="488"/>
                    <a:pt x="32" y="520"/>
                  </a:cubicBezTo>
                  <a:cubicBezTo>
                    <a:pt x="55" y="566"/>
                    <a:pt x="95" y="595"/>
                    <a:pt x="128" y="595"/>
                  </a:cubicBezTo>
                  <a:cubicBezTo>
                    <a:pt x="139" y="595"/>
                    <a:pt x="150" y="592"/>
                    <a:pt x="159" y="583"/>
                  </a:cubicBezTo>
                  <a:lnTo>
                    <a:pt x="1109" y="203"/>
                  </a:lnTo>
                  <a:cubicBezTo>
                    <a:pt x="1140" y="171"/>
                    <a:pt x="1172" y="108"/>
                    <a:pt x="1140" y="76"/>
                  </a:cubicBezTo>
                  <a:cubicBezTo>
                    <a:pt x="1140" y="30"/>
                    <a:pt x="1107" y="1"/>
                    <a:pt x="106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0"/>
            <p:cNvSpPr/>
            <p:nvPr/>
          </p:nvSpPr>
          <p:spPr>
            <a:xfrm>
              <a:off x="1234100" y="2413400"/>
              <a:ext cx="29325" cy="15375"/>
            </a:xfrm>
            <a:custGeom>
              <a:avLst/>
              <a:gdLst/>
              <a:ahLst/>
              <a:cxnLst/>
              <a:rect l="l" t="t" r="r" b="b"/>
              <a:pathLst>
                <a:path w="1173" h="615" extrusionOk="0">
                  <a:moveTo>
                    <a:pt x="1045" y="1"/>
                  </a:moveTo>
                  <a:cubicBezTo>
                    <a:pt x="1033" y="1"/>
                    <a:pt x="1023" y="5"/>
                    <a:pt x="1014" y="13"/>
                  </a:cubicBezTo>
                  <a:lnTo>
                    <a:pt x="64" y="393"/>
                  </a:lnTo>
                  <a:cubicBezTo>
                    <a:pt x="32" y="425"/>
                    <a:pt x="1" y="488"/>
                    <a:pt x="32" y="551"/>
                  </a:cubicBezTo>
                  <a:cubicBezTo>
                    <a:pt x="32" y="583"/>
                    <a:pt x="96" y="615"/>
                    <a:pt x="159" y="615"/>
                  </a:cubicBezTo>
                  <a:lnTo>
                    <a:pt x="1077" y="203"/>
                  </a:lnTo>
                  <a:cubicBezTo>
                    <a:pt x="1141" y="203"/>
                    <a:pt x="1172" y="108"/>
                    <a:pt x="1141" y="76"/>
                  </a:cubicBezTo>
                  <a:cubicBezTo>
                    <a:pt x="1118" y="30"/>
                    <a:pt x="1077" y="1"/>
                    <a:pt x="104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0"/>
            <p:cNvSpPr/>
            <p:nvPr/>
          </p:nvSpPr>
          <p:spPr>
            <a:xfrm>
              <a:off x="1479550" y="2503975"/>
              <a:ext cx="15850" cy="28825"/>
            </a:xfrm>
            <a:custGeom>
              <a:avLst/>
              <a:gdLst/>
              <a:ahLst/>
              <a:cxnLst/>
              <a:rect l="l" t="t" r="r" b="b"/>
              <a:pathLst>
                <a:path w="634" h="1153" extrusionOk="0">
                  <a:moveTo>
                    <a:pt x="63" y="0"/>
                  </a:moveTo>
                  <a:cubicBezTo>
                    <a:pt x="0" y="32"/>
                    <a:pt x="0" y="95"/>
                    <a:pt x="0" y="159"/>
                  </a:cubicBezTo>
                  <a:lnTo>
                    <a:pt x="412" y="1077"/>
                  </a:lnTo>
                  <a:cubicBezTo>
                    <a:pt x="412" y="1123"/>
                    <a:pt x="446" y="1153"/>
                    <a:pt x="489" y="1153"/>
                  </a:cubicBezTo>
                  <a:cubicBezTo>
                    <a:pt x="505" y="1153"/>
                    <a:pt x="522" y="1149"/>
                    <a:pt x="538" y="1140"/>
                  </a:cubicBezTo>
                  <a:cubicBezTo>
                    <a:pt x="602" y="1109"/>
                    <a:pt x="633" y="1045"/>
                    <a:pt x="602" y="1014"/>
                  </a:cubicBezTo>
                  <a:lnTo>
                    <a:pt x="222" y="64"/>
                  </a:lnTo>
                  <a:cubicBezTo>
                    <a:pt x="190" y="32"/>
                    <a:pt x="127" y="0"/>
                    <a:pt x="6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0"/>
            <p:cNvSpPr/>
            <p:nvPr/>
          </p:nvSpPr>
          <p:spPr>
            <a:xfrm>
              <a:off x="1337825" y="2167975"/>
              <a:ext cx="15850" cy="28825"/>
            </a:xfrm>
            <a:custGeom>
              <a:avLst/>
              <a:gdLst/>
              <a:ahLst/>
              <a:cxnLst/>
              <a:rect l="l" t="t" r="r" b="b"/>
              <a:pathLst>
                <a:path w="634" h="1153" extrusionOk="0">
                  <a:moveTo>
                    <a:pt x="145" y="0"/>
                  </a:moveTo>
                  <a:cubicBezTo>
                    <a:pt x="129" y="0"/>
                    <a:pt x="112" y="4"/>
                    <a:pt x="95" y="13"/>
                  </a:cubicBezTo>
                  <a:cubicBezTo>
                    <a:pt x="32" y="44"/>
                    <a:pt x="0" y="108"/>
                    <a:pt x="32" y="171"/>
                  </a:cubicBezTo>
                  <a:lnTo>
                    <a:pt x="412" y="1089"/>
                  </a:lnTo>
                  <a:cubicBezTo>
                    <a:pt x="444" y="1153"/>
                    <a:pt x="507" y="1153"/>
                    <a:pt x="570" y="1153"/>
                  </a:cubicBezTo>
                  <a:cubicBezTo>
                    <a:pt x="634" y="1121"/>
                    <a:pt x="634" y="1058"/>
                    <a:pt x="634" y="994"/>
                  </a:cubicBezTo>
                  <a:lnTo>
                    <a:pt x="222" y="76"/>
                  </a:lnTo>
                  <a:cubicBezTo>
                    <a:pt x="222" y="30"/>
                    <a:pt x="188" y="0"/>
                    <a:pt x="14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0"/>
            <p:cNvSpPr/>
            <p:nvPr/>
          </p:nvSpPr>
          <p:spPr>
            <a:xfrm>
              <a:off x="1569000" y="2415000"/>
              <a:ext cx="29325" cy="15675"/>
            </a:xfrm>
            <a:custGeom>
              <a:avLst/>
              <a:gdLst/>
              <a:ahLst/>
              <a:cxnLst/>
              <a:rect l="l" t="t" r="r" b="b"/>
              <a:pathLst>
                <a:path w="1173" h="627" extrusionOk="0">
                  <a:moveTo>
                    <a:pt x="140" y="0"/>
                  </a:moveTo>
                  <a:cubicBezTo>
                    <a:pt x="96" y="0"/>
                    <a:pt x="56" y="29"/>
                    <a:pt x="32" y="76"/>
                  </a:cubicBezTo>
                  <a:cubicBezTo>
                    <a:pt x="1" y="139"/>
                    <a:pt x="32" y="202"/>
                    <a:pt x="96" y="234"/>
                  </a:cubicBezTo>
                  <a:lnTo>
                    <a:pt x="1014" y="614"/>
                  </a:lnTo>
                  <a:cubicBezTo>
                    <a:pt x="1031" y="623"/>
                    <a:pt x="1048" y="627"/>
                    <a:pt x="1064" y="627"/>
                  </a:cubicBezTo>
                  <a:cubicBezTo>
                    <a:pt x="1107" y="627"/>
                    <a:pt x="1141" y="597"/>
                    <a:pt x="1141" y="551"/>
                  </a:cubicBezTo>
                  <a:cubicBezTo>
                    <a:pt x="1172" y="519"/>
                    <a:pt x="1141" y="456"/>
                    <a:pt x="1109" y="424"/>
                  </a:cubicBezTo>
                  <a:lnTo>
                    <a:pt x="191" y="12"/>
                  </a:lnTo>
                  <a:cubicBezTo>
                    <a:pt x="174" y="4"/>
                    <a:pt x="157" y="0"/>
                    <a:pt x="14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0"/>
            <p:cNvSpPr/>
            <p:nvPr/>
          </p:nvSpPr>
          <p:spPr>
            <a:xfrm>
              <a:off x="1234900" y="2270100"/>
              <a:ext cx="29325" cy="15700"/>
            </a:xfrm>
            <a:custGeom>
              <a:avLst/>
              <a:gdLst/>
              <a:ahLst/>
              <a:cxnLst/>
              <a:rect l="l" t="t" r="r" b="b"/>
              <a:pathLst>
                <a:path w="1173" h="628" extrusionOk="0">
                  <a:moveTo>
                    <a:pt x="123" y="1"/>
                  </a:moveTo>
                  <a:cubicBezTo>
                    <a:pt x="83" y="1"/>
                    <a:pt x="32" y="30"/>
                    <a:pt x="32" y="76"/>
                  </a:cubicBezTo>
                  <a:cubicBezTo>
                    <a:pt x="0" y="140"/>
                    <a:pt x="32" y="203"/>
                    <a:pt x="64" y="203"/>
                  </a:cubicBezTo>
                  <a:lnTo>
                    <a:pt x="1014" y="615"/>
                  </a:lnTo>
                  <a:cubicBezTo>
                    <a:pt x="1022" y="623"/>
                    <a:pt x="1033" y="627"/>
                    <a:pt x="1045" y="627"/>
                  </a:cubicBezTo>
                  <a:cubicBezTo>
                    <a:pt x="1077" y="627"/>
                    <a:pt x="1117" y="598"/>
                    <a:pt x="1140" y="551"/>
                  </a:cubicBezTo>
                  <a:cubicBezTo>
                    <a:pt x="1172" y="520"/>
                    <a:pt x="1140" y="425"/>
                    <a:pt x="1077" y="425"/>
                  </a:cubicBezTo>
                  <a:lnTo>
                    <a:pt x="159" y="13"/>
                  </a:lnTo>
                  <a:cubicBezTo>
                    <a:pt x="150" y="5"/>
                    <a:pt x="137" y="1"/>
                    <a:pt x="12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0"/>
            <p:cNvSpPr/>
            <p:nvPr/>
          </p:nvSpPr>
          <p:spPr>
            <a:xfrm>
              <a:off x="1335450" y="2503175"/>
              <a:ext cx="16650" cy="28850"/>
            </a:xfrm>
            <a:custGeom>
              <a:avLst/>
              <a:gdLst/>
              <a:ahLst/>
              <a:cxnLst/>
              <a:rect l="l" t="t" r="r" b="b"/>
              <a:pathLst>
                <a:path w="666" h="1154" extrusionOk="0">
                  <a:moveTo>
                    <a:pt x="602" y="1"/>
                  </a:moveTo>
                  <a:cubicBezTo>
                    <a:pt x="539" y="1"/>
                    <a:pt x="475" y="1"/>
                    <a:pt x="444" y="64"/>
                  </a:cubicBezTo>
                  <a:lnTo>
                    <a:pt x="32" y="982"/>
                  </a:lnTo>
                  <a:cubicBezTo>
                    <a:pt x="0" y="1046"/>
                    <a:pt x="32" y="1109"/>
                    <a:pt x="95" y="1141"/>
                  </a:cubicBezTo>
                  <a:cubicBezTo>
                    <a:pt x="112" y="1149"/>
                    <a:pt x="129" y="1153"/>
                    <a:pt x="146" y="1153"/>
                  </a:cubicBezTo>
                  <a:cubicBezTo>
                    <a:pt x="190" y="1153"/>
                    <a:pt x="230" y="1124"/>
                    <a:pt x="254" y="1077"/>
                  </a:cubicBezTo>
                  <a:lnTo>
                    <a:pt x="634" y="159"/>
                  </a:lnTo>
                  <a:cubicBezTo>
                    <a:pt x="665" y="96"/>
                    <a:pt x="634" y="32"/>
                    <a:pt x="60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0"/>
            <p:cNvSpPr/>
            <p:nvPr/>
          </p:nvSpPr>
          <p:spPr>
            <a:xfrm>
              <a:off x="1481125" y="2168750"/>
              <a:ext cx="15850" cy="29150"/>
            </a:xfrm>
            <a:custGeom>
              <a:avLst/>
              <a:gdLst/>
              <a:ahLst/>
              <a:cxnLst/>
              <a:rect l="l" t="t" r="r" b="b"/>
              <a:pathLst>
                <a:path w="634" h="1166" extrusionOk="0">
                  <a:moveTo>
                    <a:pt x="520" y="1"/>
                  </a:moveTo>
                  <a:cubicBezTo>
                    <a:pt x="475" y="1"/>
                    <a:pt x="435" y="30"/>
                    <a:pt x="412" y="77"/>
                  </a:cubicBezTo>
                  <a:lnTo>
                    <a:pt x="0" y="995"/>
                  </a:lnTo>
                  <a:cubicBezTo>
                    <a:pt x="0" y="1058"/>
                    <a:pt x="0" y="1122"/>
                    <a:pt x="64" y="1153"/>
                  </a:cubicBezTo>
                  <a:cubicBezTo>
                    <a:pt x="81" y="1162"/>
                    <a:pt x="98" y="1166"/>
                    <a:pt x="114" y="1166"/>
                  </a:cubicBezTo>
                  <a:cubicBezTo>
                    <a:pt x="159" y="1166"/>
                    <a:pt x="199" y="1137"/>
                    <a:pt x="222" y="1090"/>
                  </a:cubicBezTo>
                  <a:lnTo>
                    <a:pt x="634" y="172"/>
                  </a:lnTo>
                  <a:cubicBezTo>
                    <a:pt x="634" y="108"/>
                    <a:pt x="634" y="45"/>
                    <a:pt x="570" y="13"/>
                  </a:cubicBezTo>
                  <a:cubicBezTo>
                    <a:pt x="554" y="5"/>
                    <a:pt x="537" y="1"/>
                    <a:pt x="52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0"/>
            <p:cNvSpPr/>
            <p:nvPr/>
          </p:nvSpPr>
          <p:spPr>
            <a:xfrm>
              <a:off x="1394825" y="2237150"/>
              <a:ext cx="43575" cy="191625"/>
            </a:xfrm>
            <a:custGeom>
              <a:avLst/>
              <a:gdLst/>
              <a:ahLst/>
              <a:cxnLst/>
              <a:rect l="l" t="t" r="r" b="b"/>
              <a:pathLst>
                <a:path w="1743" h="7665" extrusionOk="0">
                  <a:moveTo>
                    <a:pt x="887" y="1"/>
                  </a:moveTo>
                  <a:lnTo>
                    <a:pt x="1" y="7665"/>
                  </a:lnTo>
                  <a:lnTo>
                    <a:pt x="1742" y="7665"/>
                  </a:lnTo>
                  <a:lnTo>
                    <a:pt x="887"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0"/>
            <p:cNvSpPr/>
            <p:nvPr/>
          </p:nvSpPr>
          <p:spPr>
            <a:xfrm>
              <a:off x="1397200" y="2331375"/>
              <a:ext cx="38825" cy="38025"/>
            </a:xfrm>
            <a:custGeom>
              <a:avLst/>
              <a:gdLst/>
              <a:ahLst/>
              <a:cxnLst/>
              <a:rect l="l" t="t" r="r" b="b"/>
              <a:pathLst>
                <a:path w="1553" h="1521" extrusionOk="0">
                  <a:moveTo>
                    <a:pt x="792" y="1"/>
                  </a:moveTo>
                  <a:cubicBezTo>
                    <a:pt x="349" y="1"/>
                    <a:pt x="1" y="349"/>
                    <a:pt x="1" y="761"/>
                  </a:cubicBezTo>
                  <a:cubicBezTo>
                    <a:pt x="1" y="1172"/>
                    <a:pt x="349" y="1521"/>
                    <a:pt x="792" y="1521"/>
                  </a:cubicBezTo>
                  <a:cubicBezTo>
                    <a:pt x="1204" y="1521"/>
                    <a:pt x="1552" y="1172"/>
                    <a:pt x="1552" y="761"/>
                  </a:cubicBezTo>
                  <a:cubicBezTo>
                    <a:pt x="1552" y="349"/>
                    <a:pt x="1204" y="1"/>
                    <a:pt x="79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0"/>
            <p:cNvSpPr/>
            <p:nvPr/>
          </p:nvSpPr>
          <p:spPr>
            <a:xfrm>
              <a:off x="1405900" y="2340075"/>
              <a:ext cx="21400" cy="20625"/>
            </a:xfrm>
            <a:custGeom>
              <a:avLst/>
              <a:gdLst/>
              <a:ahLst/>
              <a:cxnLst/>
              <a:rect l="l" t="t" r="r" b="b"/>
              <a:pathLst>
                <a:path w="856" h="825" extrusionOk="0">
                  <a:moveTo>
                    <a:pt x="444" y="1"/>
                  </a:moveTo>
                  <a:cubicBezTo>
                    <a:pt x="191" y="1"/>
                    <a:pt x="1" y="191"/>
                    <a:pt x="1" y="413"/>
                  </a:cubicBezTo>
                  <a:cubicBezTo>
                    <a:pt x="1" y="634"/>
                    <a:pt x="191" y="824"/>
                    <a:pt x="444" y="824"/>
                  </a:cubicBezTo>
                  <a:cubicBezTo>
                    <a:pt x="666" y="824"/>
                    <a:pt x="856" y="634"/>
                    <a:pt x="856" y="413"/>
                  </a:cubicBezTo>
                  <a:cubicBezTo>
                    <a:pt x="856" y="191"/>
                    <a:pt x="666" y="1"/>
                    <a:pt x="44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0"/>
            <p:cNvSpPr/>
            <p:nvPr/>
          </p:nvSpPr>
          <p:spPr>
            <a:xfrm>
              <a:off x="1340200" y="2032900"/>
              <a:ext cx="152025" cy="29325"/>
            </a:xfrm>
            <a:custGeom>
              <a:avLst/>
              <a:gdLst/>
              <a:ahLst/>
              <a:cxnLst/>
              <a:rect l="l" t="t" r="r" b="b"/>
              <a:pathLst>
                <a:path w="6081" h="1173" extrusionOk="0">
                  <a:moveTo>
                    <a:pt x="0" y="0"/>
                  </a:moveTo>
                  <a:lnTo>
                    <a:pt x="0" y="1172"/>
                  </a:lnTo>
                  <a:lnTo>
                    <a:pt x="6081" y="1172"/>
                  </a:lnTo>
                  <a:lnTo>
                    <a:pt x="60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0"/>
            <p:cNvSpPr/>
            <p:nvPr/>
          </p:nvSpPr>
          <p:spPr>
            <a:xfrm>
              <a:off x="1366325" y="2062200"/>
              <a:ext cx="101375" cy="11900"/>
            </a:xfrm>
            <a:custGeom>
              <a:avLst/>
              <a:gdLst/>
              <a:ahLst/>
              <a:cxnLst/>
              <a:rect l="l" t="t" r="r" b="b"/>
              <a:pathLst>
                <a:path w="4055" h="476" extrusionOk="0">
                  <a:moveTo>
                    <a:pt x="0" y="0"/>
                  </a:moveTo>
                  <a:lnTo>
                    <a:pt x="0" y="475"/>
                  </a:lnTo>
                  <a:lnTo>
                    <a:pt x="4054" y="475"/>
                  </a:lnTo>
                  <a:lnTo>
                    <a:pt x="4054" y="0"/>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0"/>
            <p:cNvSpPr/>
            <p:nvPr/>
          </p:nvSpPr>
          <p:spPr>
            <a:xfrm>
              <a:off x="2855550" y="3039150"/>
              <a:ext cx="186875" cy="170050"/>
            </a:xfrm>
            <a:custGeom>
              <a:avLst/>
              <a:gdLst/>
              <a:ahLst/>
              <a:cxnLst/>
              <a:rect l="l" t="t" r="r" b="b"/>
              <a:pathLst>
                <a:path w="7475" h="6802" extrusionOk="0">
                  <a:moveTo>
                    <a:pt x="3728" y="1"/>
                  </a:moveTo>
                  <a:cubicBezTo>
                    <a:pt x="2186" y="1"/>
                    <a:pt x="796" y="1057"/>
                    <a:pt x="444" y="2598"/>
                  </a:cubicBezTo>
                  <a:cubicBezTo>
                    <a:pt x="1" y="4435"/>
                    <a:pt x="1141" y="6272"/>
                    <a:pt x="2946" y="6715"/>
                  </a:cubicBezTo>
                  <a:cubicBezTo>
                    <a:pt x="3204" y="6773"/>
                    <a:pt x="3463" y="6801"/>
                    <a:pt x="3717" y="6801"/>
                  </a:cubicBezTo>
                  <a:cubicBezTo>
                    <a:pt x="5271" y="6801"/>
                    <a:pt x="6678" y="5760"/>
                    <a:pt x="7031" y="4182"/>
                  </a:cubicBezTo>
                  <a:cubicBezTo>
                    <a:pt x="7475" y="2345"/>
                    <a:pt x="6335" y="508"/>
                    <a:pt x="4530" y="97"/>
                  </a:cubicBezTo>
                  <a:cubicBezTo>
                    <a:pt x="4261" y="32"/>
                    <a:pt x="3993" y="1"/>
                    <a:pt x="37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0"/>
            <p:cNvSpPr/>
            <p:nvPr/>
          </p:nvSpPr>
          <p:spPr>
            <a:xfrm>
              <a:off x="2874575" y="3056275"/>
              <a:ext cx="148850" cy="135250"/>
            </a:xfrm>
            <a:custGeom>
              <a:avLst/>
              <a:gdLst/>
              <a:ahLst/>
              <a:cxnLst/>
              <a:rect l="l" t="t" r="r" b="b"/>
              <a:pathLst>
                <a:path w="5954" h="5410" extrusionOk="0">
                  <a:moveTo>
                    <a:pt x="2940" y="1"/>
                  </a:moveTo>
                  <a:cubicBezTo>
                    <a:pt x="1718" y="1"/>
                    <a:pt x="614" y="829"/>
                    <a:pt x="317" y="2072"/>
                  </a:cubicBezTo>
                  <a:cubicBezTo>
                    <a:pt x="0" y="3528"/>
                    <a:pt x="887" y="4985"/>
                    <a:pt x="2344" y="5334"/>
                  </a:cubicBezTo>
                  <a:cubicBezTo>
                    <a:pt x="2557" y="5385"/>
                    <a:pt x="2771" y="5409"/>
                    <a:pt x="2982" y="5409"/>
                  </a:cubicBezTo>
                  <a:cubicBezTo>
                    <a:pt x="4204" y="5409"/>
                    <a:pt x="5308" y="4581"/>
                    <a:pt x="5605" y="3338"/>
                  </a:cubicBezTo>
                  <a:cubicBezTo>
                    <a:pt x="5954" y="1882"/>
                    <a:pt x="5035" y="425"/>
                    <a:pt x="3579" y="77"/>
                  </a:cubicBezTo>
                  <a:cubicBezTo>
                    <a:pt x="3365" y="25"/>
                    <a:pt x="3151" y="1"/>
                    <a:pt x="294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0"/>
            <p:cNvSpPr/>
            <p:nvPr/>
          </p:nvSpPr>
          <p:spPr>
            <a:xfrm>
              <a:off x="2876950" y="3081125"/>
              <a:ext cx="137775" cy="110775"/>
            </a:xfrm>
            <a:custGeom>
              <a:avLst/>
              <a:gdLst/>
              <a:ahLst/>
              <a:cxnLst/>
              <a:rect l="l" t="t" r="r" b="b"/>
              <a:pathLst>
                <a:path w="5511" h="4431" extrusionOk="0">
                  <a:moveTo>
                    <a:pt x="792" y="1"/>
                  </a:moveTo>
                  <a:lnTo>
                    <a:pt x="792" y="1"/>
                  </a:lnTo>
                  <a:cubicBezTo>
                    <a:pt x="190" y="729"/>
                    <a:pt x="0" y="1774"/>
                    <a:pt x="380" y="2724"/>
                  </a:cubicBezTo>
                  <a:cubicBezTo>
                    <a:pt x="792" y="3791"/>
                    <a:pt x="1817" y="4431"/>
                    <a:pt x="2899" y="4431"/>
                  </a:cubicBezTo>
                  <a:cubicBezTo>
                    <a:pt x="3231" y="4431"/>
                    <a:pt x="3568" y="4371"/>
                    <a:pt x="3895" y="4245"/>
                  </a:cubicBezTo>
                  <a:cubicBezTo>
                    <a:pt x="4719" y="3896"/>
                    <a:pt x="5289" y="3200"/>
                    <a:pt x="5510" y="2376"/>
                  </a:cubicBezTo>
                  <a:lnTo>
                    <a:pt x="5510" y="2376"/>
                  </a:lnTo>
                  <a:cubicBezTo>
                    <a:pt x="5225" y="2724"/>
                    <a:pt x="4845" y="3010"/>
                    <a:pt x="4402" y="3168"/>
                  </a:cubicBezTo>
                  <a:cubicBezTo>
                    <a:pt x="4071" y="3306"/>
                    <a:pt x="3727" y="3372"/>
                    <a:pt x="3388" y="3372"/>
                  </a:cubicBezTo>
                  <a:cubicBezTo>
                    <a:pt x="2331" y="3372"/>
                    <a:pt x="1318" y="2734"/>
                    <a:pt x="887" y="1679"/>
                  </a:cubicBezTo>
                  <a:cubicBezTo>
                    <a:pt x="665" y="1109"/>
                    <a:pt x="633" y="539"/>
                    <a:pt x="792"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0"/>
            <p:cNvSpPr/>
            <p:nvPr/>
          </p:nvSpPr>
          <p:spPr>
            <a:xfrm>
              <a:off x="2925225" y="2517425"/>
              <a:ext cx="57825" cy="58625"/>
            </a:xfrm>
            <a:custGeom>
              <a:avLst/>
              <a:gdLst/>
              <a:ahLst/>
              <a:cxnLst/>
              <a:rect l="l" t="t" r="r" b="b"/>
              <a:pathLst>
                <a:path w="2313" h="2345" extrusionOk="0">
                  <a:moveTo>
                    <a:pt x="1173" y="1"/>
                  </a:moveTo>
                  <a:cubicBezTo>
                    <a:pt x="508" y="1"/>
                    <a:pt x="1" y="539"/>
                    <a:pt x="1" y="1172"/>
                  </a:cubicBezTo>
                  <a:cubicBezTo>
                    <a:pt x="1" y="1806"/>
                    <a:pt x="508" y="2344"/>
                    <a:pt x="1173" y="2344"/>
                  </a:cubicBezTo>
                  <a:cubicBezTo>
                    <a:pt x="1806" y="2344"/>
                    <a:pt x="2313" y="1806"/>
                    <a:pt x="2313" y="1172"/>
                  </a:cubicBezTo>
                  <a:cubicBezTo>
                    <a:pt x="2313" y="539"/>
                    <a:pt x="1806" y="1"/>
                    <a:pt x="117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0"/>
            <p:cNvSpPr/>
            <p:nvPr/>
          </p:nvSpPr>
          <p:spPr>
            <a:xfrm>
              <a:off x="2925225" y="2647275"/>
              <a:ext cx="57825" cy="57825"/>
            </a:xfrm>
            <a:custGeom>
              <a:avLst/>
              <a:gdLst/>
              <a:ahLst/>
              <a:cxnLst/>
              <a:rect l="l" t="t" r="r" b="b"/>
              <a:pathLst>
                <a:path w="2313" h="2313" extrusionOk="0">
                  <a:moveTo>
                    <a:pt x="1173" y="0"/>
                  </a:moveTo>
                  <a:cubicBezTo>
                    <a:pt x="508" y="0"/>
                    <a:pt x="1" y="507"/>
                    <a:pt x="1" y="1172"/>
                  </a:cubicBezTo>
                  <a:cubicBezTo>
                    <a:pt x="1" y="1806"/>
                    <a:pt x="508" y="2312"/>
                    <a:pt x="1173" y="2312"/>
                  </a:cubicBezTo>
                  <a:cubicBezTo>
                    <a:pt x="1806" y="2312"/>
                    <a:pt x="2313" y="1806"/>
                    <a:pt x="2313" y="1172"/>
                  </a:cubicBezTo>
                  <a:cubicBezTo>
                    <a:pt x="2313" y="507"/>
                    <a:pt x="1806" y="0"/>
                    <a:pt x="117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0"/>
            <p:cNvSpPr/>
            <p:nvPr/>
          </p:nvSpPr>
          <p:spPr>
            <a:xfrm>
              <a:off x="2925225" y="2776325"/>
              <a:ext cx="57825" cy="58600"/>
            </a:xfrm>
            <a:custGeom>
              <a:avLst/>
              <a:gdLst/>
              <a:ahLst/>
              <a:cxnLst/>
              <a:rect l="l" t="t" r="r" b="b"/>
              <a:pathLst>
                <a:path w="2313" h="2344" extrusionOk="0">
                  <a:moveTo>
                    <a:pt x="1173" y="0"/>
                  </a:moveTo>
                  <a:cubicBezTo>
                    <a:pt x="508" y="0"/>
                    <a:pt x="1" y="539"/>
                    <a:pt x="1" y="1172"/>
                  </a:cubicBezTo>
                  <a:cubicBezTo>
                    <a:pt x="1" y="1806"/>
                    <a:pt x="508" y="2344"/>
                    <a:pt x="1173" y="2344"/>
                  </a:cubicBezTo>
                  <a:cubicBezTo>
                    <a:pt x="1806" y="2344"/>
                    <a:pt x="2313" y="1806"/>
                    <a:pt x="2313" y="1172"/>
                  </a:cubicBezTo>
                  <a:cubicBezTo>
                    <a:pt x="2313" y="539"/>
                    <a:pt x="1806" y="0"/>
                    <a:pt x="117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0"/>
            <p:cNvSpPr/>
            <p:nvPr/>
          </p:nvSpPr>
          <p:spPr>
            <a:xfrm>
              <a:off x="2925225" y="2906175"/>
              <a:ext cx="57825" cy="57800"/>
            </a:xfrm>
            <a:custGeom>
              <a:avLst/>
              <a:gdLst/>
              <a:ahLst/>
              <a:cxnLst/>
              <a:rect l="l" t="t" r="r" b="b"/>
              <a:pathLst>
                <a:path w="2313" h="2312" extrusionOk="0">
                  <a:moveTo>
                    <a:pt x="1173" y="0"/>
                  </a:moveTo>
                  <a:cubicBezTo>
                    <a:pt x="508" y="0"/>
                    <a:pt x="1" y="507"/>
                    <a:pt x="1" y="1172"/>
                  </a:cubicBezTo>
                  <a:cubicBezTo>
                    <a:pt x="1" y="1805"/>
                    <a:pt x="508" y="2312"/>
                    <a:pt x="1173" y="2312"/>
                  </a:cubicBezTo>
                  <a:cubicBezTo>
                    <a:pt x="1806" y="2312"/>
                    <a:pt x="2313" y="1805"/>
                    <a:pt x="2313" y="1172"/>
                  </a:cubicBezTo>
                  <a:cubicBezTo>
                    <a:pt x="2313" y="507"/>
                    <a:pt x="1806" y="0"/>
                    <a:pt x="117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0"/>
            <p:cNvSpPr/>
            <p:nvPr/>
          </p:nvSpPr>
          <p:spPr>
            <a:xfrm>
              <a:off x="4385975" y="3022550"/>
              <a:ext cx="176575" cy="176575"/>
            </a:xfrm>
            <a:custGeom>
              <a:avLst/>
              <a:gdLst/>
              <a:ahLst/>
              <a:cxnLst/>
              <a:rect l="l" t="t" r="r" b="b"/>
              <a:pathLst>
                <a:path w="7063" h="7063" extrusionOk="0">
                  <a:moveTo>
                    <a:pt x="3547" y="0"/>
                  </a:moveTo>
                  <a:cubicBezTo>
                    <a:pt x="1584" y="0"/>
                    <a:pt x="0" y="1584"/>
                    <a:pt x="0" y="3516"/>
                  </a:cubicBezTo>
                  <a:cubicBezTo>
                    <a:pt x="0" y="5479"/>
                    <a:pt x="1584" y="7063"/>
                    <a:pt x="3547" y="7063"/>
                  </a:cubicBezTo>
                  <a:cubicBezTo>
                    <a:pt x="5479" y="7063"/>
                    <a:pt x="7062" y="5479"/>
                    <a:pt x="7062" y="3516"/>
                  </a:cubicBezTo>
                  <a:cubicBezTo>
                    <a:pt x="7062" y="1584"/>
                    <a:pt x="5479" y="0"/>
                    <a:pt x="35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0"/>
            <p:cNvSpPr/>
            <p:nvPr/>
          </p:nvSpPr>
          <p:spPr>
            <a:xfrm>
              <a:off x="4404175" y="3039975"/>
              <a:ext cx="140175" cy="140950"/>
            </a:xfrm>
            <a:custGeom>
              <a:avLst/>
              <a:gdLst/>
              <a:ahLst/>
              <a:cxnLst/>
              <a:rect l="l" t="t" r="r" b="b"/>
              <a:pathLst>
                <a:path w="5607" h="5638" extrusionOk="0">
                  <a:moveTo>
                    <a:pt x="2819" y="0"/>
                  </a:moveTo>
                  <a:cubicBezTo>
                    <a:pt x="1236" y="0"/>
                    <a:pt x="1" y="1267"/>
                    <a:pt x="1" y="2819"/>
                  </a:cubicBezTo>
                  <a:cubicBezTo>
                    <a:pt x="1" y="4370"/>
                    <a:pt x="1236" y="5637"/>
                    <a:pt x="2819" y="5637"/>
                  </a:cubicBezTo>
                  <a:cubicBezTo>
                    <a:pt x="4371" y="5637"/>
                    <a:pt x="5606" y="4370"/>
                    <a:pt x="5606" y="2819"/>
                  </a:cubicBezTo>
                  <a:cubicBezTo>
                    <a:pt x="5606" y="1267"/>
                    <a:pt x="4371" y="0"/>
                    <a:pt x="281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0"/>
            <p:cNvSpPr/>
            <p:nvPr/>
          </p:nvSpPr>
          <p:spPr>
            <a:xfrm>
              <a:off x="4399425" y="3066100"/>
              <a:ext cx="143325" cy="115025"/>
            </a:xfrm>
            <a:custGeom>
              <a:avLst/>
              <a:gdLst/>
              <a:ahLst/>
              <a:cxnLst/>
              <a:rect l="l" t="t" r="r" b="b"/>
              <a:pathLst>
                <a:path w="5733" h="4601" extrusionOk="0">
                  <a:moveTo>
                    <a:pt x="824" y="0"/>
                  </a:moveTo>
                  <a:lnTo>
                    <a:pt x="824" y="0"/>
                  </a:lnTo>
                  <a:cubicBezTo>
                    <a:pt x="191" y="760"/>
                    <a:pt x="1" y="1837"/>
                    <a:pt x="381" y="2819"/>
                  </a:cubicBezTo>
                  <a:cubicBezTo>
                    <a:pt x="816" y="3932"/>
                    <a:pt x="1880" y="4601"/>
                    <a:pt x="3007" y="4601"/>
                  </a:cubicBezTo>
                  <a:cubicBezTo>
                    <a:pt x="3356" y="4601"/>
                    <a:pt x="3710" y="4537"/>
                    <a:pt x="4054" y="4402"/>
                  </a:cubicBezTo>
                  <a:cubicBezTo>
                    <a:pt x="4909" y="4054"/>
                    <a:pt x="5511" y="3325"/>
                    <a:pt x="5733" y="2470"/>
                  </a:cubicBezTo>
                  <a:lnTo>
                    <a:pt x="5733" y="2470"/>
                  </a:lnTo>
                  <a:cubicBezTo>
                    <a:pt x="5416" y="2819"/>
                    <a:pt x="5036" y="3135"/>
                    <a:pt x="4593" y="3294"/>
                  </a:cubicBezTo>
                  <a:cubicBezTo>
                    <a:pt x="4251" y="3438"/>
                    <a:pt x="3896" y="3506"/>
                    <a:pt x="3547" y="3506"/>
                  </a:cubicBezTo>
                  <a:cubicBezTo>
                    <a:pt x="2439" y="3506"/>
                    <a:pt x="1384" y="2825"/>
                    <a:pt x="951" y="1742"/>
                  </a:cubicBezTo>
                  <a:cubicBezTo>
                    <a:pt x="697" y="1172"/>
                    <a:pt x="666" y="570"/>
                    <a:pt x="82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0"/>
            <p:cNvSpPr/>
            <p:nvPr/>
          </p:nvSpPr>
          <p:spPr>
            <a:xfrm>
              <a:off x="4442975" y="3263225"/>
              <a:ext cx="58600" cy="58625"/>
            </a:xfrm>
            <a:custGeom>
              <a:avLst/>
              <a:gdLst/>
              <a:ahLst/>
              <a:cxnLst/>
              <a:rect l="l" t="t" r="r" b="b"/>
              <a:pathLst>
                <a:path w="2344" h="2345" extrusionOk="0">
                  <a:moveTo>
                    <a:pt x="1172" y="1"/>
                  </a:moveTo>
                  <a:cubicBezTo>
                    <a:pt x="539" y="1"/>
                    <a:pt x="0" y="539"/>
                    <a:pt x="0" y="1173"/>
                  </a:cubicBezTo>
                  <a:cubicBezTo>
                    <a:pt x="0" y="1806"/>
                    <a:pt x="539" y="2344"/>
                    <a:pt x="1172" y="2344"/>
                  </a:cubicBezTo>
                  <a:cubicBezTo>
                    <a:pt x="1806" y="2344"/>
                    <a:pt x="2344" y="1806"/>
                    <a:pt x="2344" y="1173"/>
                  </a:cubicBezTo>
                  <a:cubicBezTo>
                    <a:pt x="2344" y="539"/>
                    <a:pt x="1806" y="1"/>
                    <a:pt x="117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0"/>
            <p:cNvSpPr/>
            <p:nvPr/>
          </p:nvSpPr>
          <p:spPr>
            <a:xfrm>
              <a:off x="4442975" y="3393075"/>
              <a:ext cx="58600" cy="57825"/>
            </a:xfrm>
            <a:custGeom>
              <a:avLst/>
              <a:gdLst/>
              <a:ahLst/>
              <a:cxnLst/>
              <a:rect l="l" t="t" r="r" b="b"/>
              <a:pathLst>
                <a:path w="2344" h="2313" extrusionOk="0">
                  <a:moveTo>
                    <a:pt x="1172" y="1"/>
                  </a:moveTo>
                  <a:cubicBezTo>
                    <a:pt x="539" y="1"/>
                    <a:pt x="0" y="507"/>
                    <a:pt x="0" y="1172"/>
                  </a:cubicBezTo>
                  <a:cubicBezTo>
                    <a:pt x="0" y="1806"/>
                    <a:pt x="539" y="2312"/>
                    <a:pt x="1172" y="2312"/>
                  </a:cubicBezTo>
                  <a:cubicBezTo>
                    <a:pt x="1806" y="2312"/>
                    <a:pt x="2344" y="1806"/>
                    <a:pt x="2344" y="1172"/>
                  </a:cubicBezTo>
                  <a:cubicBezTo>
                    <a:pt x="2344" y="507"/>
                    <a:pt x="1806" y="1"/>
                    <a:pt x="117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0"/>
            <p:cNvSpPr/>
            <p:nvPr/>
          </p:nvSpPr>
          <p:spPr>
            <a:xfrm>
              <a:off x="4442975" y="3522125"/>
              <a:ext cx="58600" cy="58625"/>
            </a:xfrm>
            <a:custGeom>
              <a:avLst/>
              <a:gdLst/>
              <a:ahLst/>
              <a:cxnLst/>
              <a:rect l="l" t="t" r="r" b="b"/>
              <a:pathLst>
                <a:path w="2344" h="2345" extrusionOk="0">
                  <a:moveTo>
                    <a:pt x="1172" y="1"/>
                  </a:moveTo>
                  <a:cubicBezTo>
                    <a:pt x="539" y="1"/>
                    <a:pt x="0" y="539"/>
                    <a:pt x="0" y="1172"/>
                  </a:cubicBezTo>
                  <a:cubicBezTo>
                    <a:pt x="0" y="1806"/>
                    <a:pt x="539" y="2344"/>
                    <a:pt x="1172" y="2344"/>
                  </a:cubicBezTo>
                  <a:cubicBezTo>
                    <a:pt x="1806" y="2344"/>
                    <a:pt x="2344" y="1806"/>
                    <a:pt x="2344" y="1172"/>
                  </a:cubicBezTo>
                  <a:cubicBezTo>
                    <a:pt x="2344" y="539"/>
                    <a:pt x="1806" y="1"/>
                    <a:pt x="117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0"/>
            <p:cNvSpPr/>
            <p:nvPr/>
          </p:nvSpPr>
          <p:spPr>
            <a:xfrm>
              <a:off x="4442975" y="3651975"/>
              <a:ext cx="58600" cy="57825"/>
            </a:xfrm>
            <a:custGeom>
              <a:avLst/>
              <a:gdLst/>
              <a:ahLst/>
              <a:cxnLst/>
              <a:rect l="l" t="t" r="r" b="b"/>
              <a:pathLst>
                <a:path w="2344" h="2313" extrusionOk="0">
                  <a:moveTo>
                    <a:pt x="1172" y="0"/>
                  </a:moveTo>
                  <a:cubicBezTo>
                    <a:pt x="539" y="0"/>
                    <a:pt x="0" y="507"/>
                    <a:pt x="0" y="1172"/>
                  </a:cubicBezTo>
                  <a:cubicBezTo>
                    <a:pt x="0" y="1805"/>
                    <a:pt x="539" y="2312"/>
                    <a:pt x="1172" y="2312"/>
                  </a:cubicBezTo>
                  <a:cubicBezTo>
                    <a:pt x="1806" y="2312"/>
                    <a:pt x="2344" y="1805"/>
                    <a:pt x="2344" y="1172"/>
                  </a:cubicBezTo>
                  <a:cubicBezTo>
                    <a:pt x="2344" y="507"/>
                    <a:pt x="1806" y="0"/>
                    <a:pt x="11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0"/>
            <p:cNvSpPr/>
            <p:nvPr/>
          </p:nvSpPr>
          <p:spPr>
            <a:xfrm>
              <a:off x="5909250" y="3022550"/>
              <a:ext cx="183700" cy="183700"/>
            </a:xfrm>
            <a:custGeom>
              <a:avLst/>
              <a:gdLst/>
              <a:ahLst/>
              <a:cxnLst/>
              <a:rect l="l" t="t" r="r" b="b"/>
              <a:pathLst>
                <a:path w="7348" h="7348" extrusionOk="0">
                  <a:moveTo>
                    <a:pt x="3674" y="0"/>
                  </a:moveTo>
                  <a:cubicBezTo>
                    <a:pt x="1647" y="0"/>
                    <a:pt x="1" y="1647"/>
                    <a:pt x="1" y="3674"/>
                  </a:cubicBezTo>
                  <a:cubicBezTo>
                    <a:pt x="1" y="5701"/>
                    <a:pt x="1647" y="7348"/>
                    <a:pt x="3674" y="7348"/>
                  </a:cubicBezTo>
                  <a:cubicBezTo>
                    <a:pt x="5701" y="7348"/>
                    <a:pt x="7348" y="5701"/>
                    <a:pt x="7348" y="3674"/>
                  </a:cubicBezTo>
                  <a:cubicBezTo>
                    <a:pt x="7348" y="1647"/>
                    <a:pt x="5701" y="0"/>
                    <a:pt x="3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0"/>
            <p:cNvSpPr/>
            <p:nvPr/>
          </p:nvSpPr>
          <p:spPr>
            <a:xfrm>
              <a:off x="5928250" y="3040750"/>
              <a:ext cx="146500" cy="146500"/>
            </a:xfrm>
            <a:custGeom>
              <a:avLst/>
              <a:gdLst/>
              <a:ahLst/>
              <a:cxnLst/>
              <a:rect l="l" t="t" r="r" b="b"/>
              <a:pathLst>
                <a:path w="5860" h="5860" extrusionOk="0">
                  <a:moveTo>
                    <a:pt x="2914" y="1"/>
                  </a:moveTo>
                  <a:cubicBezTo>
                    <a:pt x="1299" y="1"/>
                    <a:pt x="1" y="1331"/>
                    <a:pt x="1" y="2946"/>
                  </a:cubicBezTo>
                  <a:cubicBezTo>
                    <a:pt x="1" y="4561"/>
                    <a:pt x="1299" y="5860"/>
                    <a:pt x="2914" y="5860"/>
                  </a:cubicBezTo>
                  <a:cubicBezTo>
                    <a:pt x="4529" y="5860"/>
                    <a:pt x="5859" y="4561"/>
                    <a:pt x="5859" y="2946"/>
                  </a:cubicBezTo>
                  <a:cubicBezTo>
                    <a:pt x="5859" y="1331"/>
                    <a:pt x="4529" y="1"/>
                    <a:pt x="291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0"/>
            <p:cNvSpPr/>
            <p:nvPr/>
          </p:nvSpPr>
          <p:spPr>
            <a:xfrm>
              <a:off x="5923500" y="3067675"/>
              <a:ext cx="148875" cy="120100"/>
            </a:xfrm>
            <a:custGeom>
              <a:avLst/>
              <a:gdLst/>
              <a:ahLst/>
              <a:cxnLst/>
              <a:rect l="l" t="t" r="r" b="b"/>
              <a:pathLst>
                <a:path w="5955" h="4804" extrusionOk="0">
                  <a:moveTo>
                    <a:pt x="856" y="1"/>
                  </a:moveTo>
                  <a:lnTo>
                    <a:pt x="856" y="1"/>
                  </a:lnTo>
                  <a:cubicBezTo>
                    <a:pt x="191" y="824"/>
                    <a:pt x="1" y="1932"/>
                    <a:pt x="412" y="2946"/>
                  </a:cubicBezTo>
                  <a:cubicBezTo>
                    <a:pt x="871" y="4105"/>
                    <a:pt x="1956" y="4803"/>
                    <a:pt x="3119" y="4803"/>
                  </a:cubicBezTo>
                  <a:cubicBezTo>
                    <a:pt x="3481" y="4803"/>
                    <a:pt x="3851" y="4736"/>
                    <a:pt x="4213" y="4593"/>
                  </a:cubicBezTo>
                  <a:cubicBezTo>
                    <a:pt x="5099" y="4213"/>
                    <a:pt x="5733" y="3453"/>
                    <a:pt x="5954" y="2597"/>
                  </a:cubicBezTo>
                  <a:lnTo>
                    <a:pt x="5954" y="2597"/>
                  </a:lnTo>
                  <a:cubicBezTo>
                    <a:pt x="5638" y="2946"/>
                    <a:pt x="5258" y="3262"/>
                    <a:pt x="4783" y="3453"/>
                  </a:cubicBezTo>
                  <a:cubicBezTo>
                    <a:pt x="4421" y="3595"/>
                    <a:pt x="4051" y="3663"/>
                    <a:pt x="3688" y="3663"/>
                  </a:cubicBezTo>
                  <a:cubicBezTo>
                    <a:pt x="2524" y="3663"/>
                    <a:pt x="1434" y="2965"/>
                    <a:pt x="951" y="1806"/>
                  </a:cubicBezTo>
                  <a:cubicBezTo>
                    <a:pt x="729" y="1236"/>
                    <a:pt x="697" y="602"/>
                    <a:pt x="856"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0"/>
            <p:cNvSpPr/>
            <p:nvPr/>
          </p:nvSpPr>
          <p:spPr>
            <a:xfrm>
              <a:off x="5964675" y="2517425"/>
              <a:ext cx="57825" cy="58625"/>
            </a:xfrm>
            <a:custGeom>
              <a:avLst/>
              <a:gdLst/>
              <a:ahLst/>
              <a:cxnLst/>
              <a:rect l="l" t="t" r="r" b="b"/>
              <a:pathLst>
                <a:path w="2313" h="2345" extrusionOk="0">
                  <a:moveTo>
                    <a:pt x="1172" y="1"/>
                  </a:moveTo>
                  <a:cubicBezTo>
                    <a:pt x="507" y="1"/>
                    <a:pt x="0" y="539"/>
                    <a:pt x="0" y="1172"/>
                  </a:cubicBezTo>
                  <a:cubicBezTo>
                    <a:pt x="0" y="1806"/>
                    <a:pt x="507" y="2344"/>
                    <a:pt x="1172" y="2344"/>
                  </a:cubicBezTo>
                  <a:cubicBezTo>
                    <a:pt x="1806" y="2344"/>
                    <a:pt x="2312" y="1806"/>
                    <a:pt x="2312" y="1172"/>
                  </a:cubicBezTo>
                  <a:cubicBezTo>
                    <a:pt x="2312" y="539"/>
                    <a:pt x="1806" y="1"/>
                    <a:pt x="117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0"/>
            <p:cNvSpPr/>
            <p:nvPr/>
          </p:nvSpPr>
          <p:spPr>
            <a:xfrm>
              <a:off x="5964675" y="2647275"/>
              <a:ext cx="57825" cy="57825"/>
            </a:xfrm>
            <a:custGeom>
              <a:avLst/>
              <a:gdLst/>
              <a:ahLst/>
              <a:cxnLst/>
              <a:rect l="l" t="t" r="r" b="b"/>
              <a:pathLst>
                <a:path w="2313" h="2313" extrusionOk="0">
                  <a:moveTo>
                    <a:pt x="1172" y="0"/>
                  </a:moveTo>
                  <a:cubicBezTo>
                    <a:pt x="507" y="0"/>
                    <a:pt x="0" y="507"/>
                    <a:pt x="0" y="1172"/>
                  </a:cubicBezTo>
                  <a:cubicBezTo>
                    <a:pt x="0" y="1806"/>
                    <a:pt x="507" y="2312"/>
                    <a:pt x="1172" y="2312"/>
                  </a:cubicBezTo>
                  <a:cubicBezTo>
                    <a:pt x="1806" y="2312"/>
                    <a:pt x="2312" y="1806"/>
                    <a:pt x="2312" y="1172"/>
                  </a:cubicBezTo>
                  <a:cubicBezTo>
                    <a:pt x="2312" y="507"/>
                    <a:pt x="1806" y="0"/>
                    <a:pt x="117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0"/>
            <p:cNvSpPr/>
            <p:nvPr/>
          </p:nvSpPr>
          <p:spPr>
            <a:xfrm>
              <a:off x="5964675" y="2776325"/>
              <a:ext cx="57825" cy="58600"/>
            </a:xfrm>
            <a:custGeom>
              <a:avLst/>
              <a:gdLst/>
              <a:ahLst/>
              <a:cxnLst/>
              <a:rect l="l" t="t" r="r" b="b"/>
              <a:pathLst>
                <a:path w="2313" h="2344" extrusionOk="0">
                  <a:moveTo>
                    <a:pt x="1172" y="0"/>
                  </a:moveTo>
                  <a:cubicBezTo>
                    <a:pt x="507" y="0"/>
                    <a:pt x="0" y="539"/>
                    <a:pt x="0" y="1172"/>
                  </a:cubicBezTo>
                  <a:cubicBezTo>
                    <a:pt x="0" y="1806"/>
                    <a:pt x="507" y="2344"/>
                    <a:pt x="1172" y="2344"/>
                  </a:cubicBezTo>
                  <a:cubicBezTo>
                    <a:pt x="1806" y="2344"/>
                    <a:pt x="2312" y="1806"/>
                    <a:pt x="2312" y="1172"/>
                  </a:cubicBezTo>
                  <a:cubicBezTo>
                    <a:pt x="2312" y="539"/>
                    <a:pt x="1806" y="0"/>
                    <a:pt x="117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0"/>
            <p:cNvSpPr/>
            <p:nvPr/>
          </p:nvSpPr>
          <p:spPr>
            <a:xfrm>
              <a:off x="5964675" y="2906175"/>
              <a:ext cx="57825" cy="57800"/>
            </a:xfrm>
            <a:custGeom>
              <a:avLst/>
              <a:gdLst/>
              <a:ahLst/>
              <a:cxnLst/>
              <a:rect l="l" t="t" r="r" b="b"/>
              <a:pathLst>
                <a:path w="2313" h="2312" extrusionOk="0">
                  <a:moveTo>
                    <a:pt x="1172" y="0"/>
                  </a:moveTo>
                  <a:cubicBezTo>
                    <a:pt x="507" y="0"/>
                    <a:pt x="0" y="507"/>
                    <a:pt x="0" y="1172"/>
                  </a:cubicBezTo>
                  <a:cubicBezTo>
                    <a:pt x="0" y="1805"/>
                    <a:pt x="507" y="2312"/>
                    <a:pt x="1172" y="2312"/>
                  </a:cubicBezTo>
                  <a:cubicBezTo>
                    <a:pt x="1806" y="2312"/>
                    <a:pt x="2312" y="1805"/>
                    <a:pt x="2312" y="1172"/>
                  </a:cubicBezTo>
                  <a:cubicBezTo>
                    <a:pt x="2312" y="507"/>
                    <a:pt x="1806" y="0"/>
                    <a:pt x="117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0"/>
            <p:cNvSpPr/>
            <p:nvPr/>
          </p:nvSpPr>
          <p:spPr>
            <a:xfrm>
              <a:off x="5762000" y="3725600"/>
              <a:ext cx="479000" cy="424375"/>
            </a:xfrm>
            <a:custGeom>
              <a:avLst/>
              <a:gdLst/>
              <a:ahLst/>
              <a:cxnLst/>
              <a:rect l="l" t="t" r="r" b="b"/>
              <a:pathLst>
                <a:path w="19160" h="16975" extrusionOk="0">
                  <a:moveTo>
                    <a:pt x="6872" y="0"/>
                  </a:moveTo>
                  <a:cubicBezTo>
                    <a:pt x="6271" y="0"/>
                    <a:pt x="5732" y="349"/>
                    <a:pt x="5511" y="887"/>
                  </a:cubicBezTo>
                  <a:cubicBezTo>
                    <a:pt x="5257" y="665"/>
                    <a:pt x="4940" y="539"/>
                    <a:pt x="4592" y="539"/>
                  </a:cubicBezTo>
                  <a:cubicBezTo>
                    <a:pt x="3864" y="539"/>
                    <a:pt x="3294" y="1046"/>
                    <a:pt x="3135" y="1711"/>
                  </a:cubicBezTo>
                  <a:cubicBezTo>
                    <a:pt x="3072" y="1711"/>
                    <a:pt x="2977" y="1679"/>
                    <a:pt x="2914" y="1679"/>
                  </a:cubicBezTo>
                  <a:cubicBezTo>
                    <a:pt x="2090" y="1679"/>
                    <a:pt x="1425" y="2344"/>
                    <a:pt x="1425" y="3167"/>
                  </a:cubicBezTo>
                  <a:cubicBezTo>
                    <a:pt x="1425" y="3231"/>
                    <a:pt x="1425" y="3262"/>
                    <a:pt x="1457" y="3326"/>
                  </a:cubicBezTo>
                  <a:cubicBezTo>
                    <a:pt x="602" y="3706"/>
                    <a:pt x="0" y="4561"/>
                    <a:pt x="0" y="5542"/>
                  </a:cubicBezTo>
                  <a:cubicBezTo>
                    <a:pt x="0" y="6144"/>
                    <a:pt x="222" y="6683"/>
                    <a:pt x="570" y="7126"/>
                  </a:cubicBezTo>
                  <a:cubicBezTo>
                    <a:pt x="570" y="7221"/>
                    <a:pt x="538" y="7316"/>
                    <a:pt x="538" y="7411"/>
                  </a:cubicBezTo>
                  <a:cubicBezTo>
                    <a:pt x="538" y="8741"/>
                    <a:pt x="1615" y="9818"/>
                    <a:pt x="2945" y="9818"/>
                  </a:cubicBezTo>
                  <a:cubicBezTo>
                    <a:pt x="3262" y="9818"/>
                    <a:pt x="3547" y="9754"/>
                    <a:pt x="3800" y="9659"/>
                  </a:cubicBezTo>
                  <a:cubicBezTo>
                    <a:pt x="3895" y="10768"/>
                    <a:pt x="4814" y="11655"/>
                    <a:pt x="5954" y="11655"/>
                  </a:cubicBezTo>
                  <a:lnTo>
                    <a:pt x="6049" y="11655"/>
                  </a:lnTo>
                  <a:cubicBezTo>
                    <a:pt x="6461" y="12225"/>
                    <a:pt x="7094" y="12573"/>
                    <a:pt x="7822" y="12573"/>
                  </a:cubicBezTo>
                  <a:cubicBezTo>
                    <a:pt x="8234" y="12573"/>
                    <a:pt x="8646" y="12478"/>
                    <a:pt x="8962" y="12256"/>
                  </a:cubicBezTo>
                  <a:cubicBezTo>
                    <a:pt x="9089" y="12573"/>
                    <a:pt x="9247" y="12890"/>
                    <a:pt x="9501" y="13111"/>
                  </a:cubicBezTo>
                  <a:cubicBezTo>
                    <a:pt x="9849" y="13428"/>
                    <a:pt x="10293" y="13618"/>
                    <a:pt x="10799" y="13618"/>
                  </a:cubicBezTo>
                  <a:cubicBezTo>
                    <a:pt x="11148" y="14061"/>
                    <a:pt x="11686" y="14315"/>
                    <a:pt x="12319" y="14315"/>
                  </a:cubicBezTo>
                  <a:cubicBezTo>
                    <a:pt x="12604" y="14315"/>
                    <a:pt x="12858" y="14251"/>
                    <a:pt x="13111" y="14156"/>
                  </a:cubicBezTo>
                  <a:cubicBezTo>
                    <a:pt x="13364" y="14695"/>
                    <a:pt x="13618" y="15582"/>
                    <a:pt x="13459" y="16848"/>
                  </a:cubicBezTo>
                  <a:lnTo>
                    <a:pt x="14790" y="16975"/>
                  </a:lnTo>
                  <a:cubicBezTo>
                    <a:pt x="14790" y="16975"/>
                    <a:pt x="14853" y="15202"/>
                    <a:pt x="14631" y="13998"/>
                  </a:cubicBezTo>
                  <a:lnTo>
                    <a:pt x="14631" y="13998"/>
                  </a:lnTo>
                  <a:cubicBezTo>
                    <a:pt x="14790" y="14030"/>
                    <a:pt x="14948" y="14061"/>
                    <a:pt x="15106" y="14061"/>
                  </a:cubicBezTo>
                  <a:cubicBezTo>
                    <a:pt x="16183" y="14061"/>
                    <a:pt x="17070" y="13175"/>
                    <a:pt x="17070" y="12098"/>
                  </a:cubicBezTo>
                  <a:cubicBezTo>
                    <a:pt x="17070" y="11940"/>
                    <a:pt x="17038" y="11813"/>
                    <a:pt x="17006" y="11655"/>
                  </a:cubicBezTo>
                  <a:lnTo>
                    <a:pt x="17196" y="11655"/>
                  </a:lnTo>
                  <a:cubicBezTo>
                    <a:pt x="18273" y="11655"/>
                    <a:pt x="19160" y="10800"/>
                    <a:pt x="19160" y="9723"/>
                  </a:cubicBezTo>
                  <a:cubicBezTo>
                    <a:pt x="19160" y="9343"/>
                    <a:pt x="19065" y="9026"/>
                    <a:pt x="18875" y="8741"/>
                  </a:cubicBezTo>
                  <a:cubicBezTo>
                    <a:pt x="19065" y="8424"/>
                    <a:pt x="19160" y="8108"/>
                    <a:pt x="19160" y="7759"/>
                  </a:cubicBezTo>
                  <a:cubicBezTo>
                    <a:pt x="19160" y="7063"/>
                    <a:pt x="18812" y="6493"/>
                    <a:pt x="18305" y="6144"/>
                  </a:cubicBezTo>
                  <a:cubicBezTo>
                    <a:pt x="18178" y="5384"/>
                    <a:pt x="17608" y="4782"/>
                    <a:pt x="16880" y="4592"/>
                  </a:cubicBezTo>
                  <a:cubicBezTo>
                    <a:pt x="16911" y="4497"/>
                    <a:pt x="16911" y="4402"/>
                    <a:pt x="16911" y="4276"/>
                  </a:cubicBezTo>
                  <a:cubicBezTo>
                    <a:pt x="16911" y="3452"/>
                    <a:pt x="16405" y="2756"/>
                    <a:pt x="15676" y="2471"/>
                  </a:cubicBezTo>
                  <a:cubicBezTo>
                    <a:pt x="15486" y="2407"/>
                    <a:pt x="15328" y="2376"/>
                    <a:pt x="15138" y="2344"/>
                  </a:cubicBezTo>
                  <a:cubicBezTo>
                    <a:pt x="14853" y="1109"/>
                    <a:pt x="13744" y="190"/>
                    <a:pt x="12414" y="190"/>
                  </a:cubicBezTo>
                  <a:cubicBezTo>
                    <a:pt x="11686" y="190"/>
                    <a:pt x="11021" y="475"/>
                    <a:pt x="10546" y="919"/>
                  </a:cubicBezTo>
                  <a:cubicBezTo>
                    <a:pt x="10293" y="412"/>
                    <a:pt x="9786" y="64"/>
                    <a:pt x="9184" y="64"/>
                  </a:cubicBezTo>
                  <a:cubicBezTo>
                    <a:pt x="8741" y="64"/>
                    <a:pt x="8329" y="285"/>
                    <a:pt x="8044" y="634"/>
                  </a:cubicBezTo>
                  <a:cubicBezTo>
                    <a:pt x="7791" y="254"/>
                    <a:pt x="7347" y="0"/>
                    <a:pt x="687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0"/>
            <p:cNvSpPr/>
            <p:nvPr/>
          </p:nvSpPr>
          <p:spPr>
            <a:xfrm>
              <a:off x="5917175" y="3792100"/>
              <a:ext cx="92650" cy="91875"/>
            </a:xfrm>
            <a:custGeom>
              <a:avLst/>
              <a:gdLst/>
              <a:ahLst/>
              <a:cxnLst/>
              <a:rect l="l" t="t" r="r" b="b"/>
              <a:pathLst>
                <a:path w="3706" h="3675" extrusionOk="0">
                  <a:moveTo>
                    <a:pt x="1837" y="1046"/>
                  </a:moveTo>
                  <a:cubicBezTo>
                    <a:pt x="2280" y="1046"/>
                    <a:pt x="2660" y="1394"/>
                    <a:pt x="2660" y="1837"/>
                  </a:cubicBezTo>
                  <a:cubicBezTo>
                    <a:pt x="2660" y="2281"/>
                    <a:pt x="2280" y="2661"/>
                    <a:pt x="1837" y="2661"/>
                  </a:cubicBezTo>
                  <a:cubicBezTo>
                    <a:pt x="1394" y="2661"/>
                    <a:pt x="1045" y="2281"/>
                    <a:pt x="1045" y="1837"/>
                  </a:cubicBezTo>
                  <a:cubicBezTo>
                    <a:pt x="1045" y="1394"/>
                    <a:pt x="1394" y="1046"/>
                    <a:pt x="1837" y="1046"/>
                  </a:cubicBezTo>
                  <a:close/>
                  <a:moveTo>
                    <a:pt x="1837" y="1"/>
                  </a:moveTo>
                  <a:cubicBezTo>
                    <a:pt x="824" y="1"/>
                    <a:pt x="0" y="824"/>
                    <a:pt x="0" y="1837"/>
                  </a:cubicBezTo>
                  <a:cubicBezTo>
                    <a:pt x="0" y="2851"/>
                    <a:pt x="824" y="3674"/>
                    <a:pt x="1837" y="3674"/>
                  </a:cubicBezTo>
                  <a:cubicBezTo>
                    <a:pt x="2882" y="3674"/>
                    <a:pt x="3706" y="2851"/>
                    <a:pt x="3706" y="1837"/>
                  </a:cubicBezTo>
                  <a:cubicBezTo>
                    <a:pt x="3706" y="824"/>
                    <a:pt x="2850" y="1"/>
                    <a:pt x="183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0"/>
            <p:cNvSpPr/>
            <p:nvPr/>
          </p:nvSpPr>
          <p:spPr>
            <a:xfrm>
              <a:off x="5955975" y="3779425"/>
              <a:ext cx="14275" cy="27750"/>
            </a:xfrm>
            <a:custGeom>
              <a:avLst/>
              <a:gdLst/>
              <a:ahLst/>
              <a:cxnLst/>
              <a:rect l="l" t="t" r="r" b="b"/>
              <a:pathLst>
                <a:path w="571" h="1110" extrusionOk="0">
                  <a:moveTo>
                    <a:pt x="0" y="1"/>
                  </a:moveTo>
                  <a:lnTo>
                    <a:pt x="0" y="1109"/>
                  </a:lnTo>
                  <a:lnTo>
                    <a:pt x="570" y="1109"/>
                  </a:lnTo>
                  <a:lnTo>
                    <a:pt x="57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0"/>
            <p:cNvSpPr/>
            <p:nvPr/>
          </p:nvSpPr>
          <p:spPr>
            <a:xfrm>
              <a:off x="5927450" y="3783400"/>
              <a:ext cx="26150" cy="31700"/>
            </a:xfrm>
            <a:custGeom>
              <a:avLst/>
              <a:gdLst/>
              <a:ahLst/>
              <a:cxnLst/>
              <a:rect l="l" t="t" r="r" b="b"/>
              <a:pathLst>
                <a:path w="1046" h="1268" extrusionOk="0">
                  <a:moveTo>
                    <a:pt x="508" y="0"/>
                  </a:moveTo>
                  <a:lnTo>
                    <a:pt x="1" y="317"/>
                  </a:lnTo>
                  <a:lnTo>
                    <a:pt x="539" y="1267"/>
                  </a:lnTo>
                  <a:lnTo>
                    <a:pt x="1046" y="950"/>
                  </a:lnTo>
                  <a:lnTo>
                    <a:pt x="50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0"/>
            <p:cNvSpPr/>
            <p:nvPr/>
          </p:nvSpPr>
          <p:spPr>
            <a:xfrm>
              <a:off x="5908450" y="3802400"/>
              <a:ext cx="31700" cy="26950"/>
            </a:xfrm>
            <a:custGeom>
              <a:avLst/>
              <a:gdLst/>
              <a:ahLst/>
              <a:cxnLst/>
              <a:rect l="l" t="t" r="r" b="b"/>
              <a:pathLst>
                <a:path w="1268" h="1078" extrusionOk="0">
                  <a:moveTo>
                    <a:pt x="318" y="0"/>
                  </a:moveTo>
                  <a:lnTo>
                    <a:pt x="1" y="539"/>
                  </a:lnTo>
                  <a:lnTo>
                    <a:pt x="951" y="1077"/>
                  </a:lnTo>
                  <a:lnTo>
                    <a:pt x="1268" y="570"/>
                  </a:lnTo>
                  <a:lnTo>
                    <a:pt x="31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0"/>
            <p:cNvSpPr/>
            <p:nvPr/>
          </p:nvSpPr>
          <p:spPr>
            <a:xfrm>
              <a:off x="5904500" y="3830900"/>
              <a:ext cx="27725" cy="15075"/>
            </a:xfrm>
            <a:custGeom>
              <a:avLst/>
              <a:gdLst/>
              <a:ahLst/>
              <a:cxnLst/>
              <a:rect l="l" t="t" r="r" b="b"/>
              <a:pathLst>
                <a:path w="1109" h="603" extrusionOk="0">
                  <a:moveTo>
                    <a:pt x="1" y="0"/>
                  </a:moveTo>
                  <a:lnTo>
                    <a:pt x="1" y="602"/>
                  </a:lnTo>
                  <a:lnTo>
                    <a:pt x="1109" y="602"/>
                  </a:lnTo>
                  <a:lnTo>
                    <a:pt x="110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0"/>
            <p:cNvSpPr/>
            <p:nvPr/>
          </p:nvSpPr>
          <p:spPr>
            <a:xfrm>
              <a:off x="5908450" y="3847525"/>
              <a:ext cx="31700" cy="26950"/>
            </a:xfrm>
            <a:custGeom>
              <a:avLst/>
              <a:gdLst/>
              <a:ahLst/>
              <a:cxnLst/>
              <a:rect l="l" t="t" r="r" b="b"/>
              <a:pathLst>
                <a:path w="1268" h="1078" extrusionOk="0">
                  <a:moveTo>
                    <a:pt x="951" y="0"/>
                  </a:moveTo>
                  <a:lnTo>
                    <a:pt x="1" y="539"/>
                  </a:lnTo>
                  <a:lnTo>
                    <a:pt x="318" y="1077"/>
                  </a:lnTo>
                  <a:lnTo>
                    <a:pt x="1268" y="507"/>
                  </a:lnTo>
                  <a:lnTo>
                    <a:pt x="95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0"/>
            <p:cNvSpPr/>
            <p:nvPr/>
          </p:nvSpPr>
          <p:spPr>
            <a:xfrm>
              <a:off x="5927450" y="3860975"/>
              <a:ext cx="26950" cy="31700"/>
            </a:xfrm>
            <a:custGeom>
              <a:avLst/>
              <a:gdLst/>
              <a:ahLst/>
              <a:cxnLst/>
              <a:rect l="l" t="t" r="r" b="b"/>
              <a:pathLst>
                <a:path w="1078" h="1268" extrusionOk="0">
                  <a:moveTo>
                    <a:pt x="571" y="1"/>
                  </a:moveTo>
                  <a:lnTo>
                    <a:pt x="1" y="983"/>
                  </a:lnTo>
                  <a:lnTo>
                    <a:pt x="539" y="1268"/>
                  </a:lnTo>
                  <a:lnTo>
                    <a:pt x="1078" y="318"/>
                  </a:lnTo>
                  <a:lnTo>
                    <a:pt x="57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0"/>
            <p:cNvSpPr/>
            <p:nvPr/>
          </p:nvSpPr>
          <p:spPr>
            <a:xfrm>
              <a:off x="5955975" y="3868900"/>
              <a:ext cx="15050" cy="27725"/>
            </a:xfrm>
            <a:custGeom>
              <a:avLst/>
              <a:gdLst/>
              <a:ahLst/>
              <a:cxnLst/>
              <a:rect l="l" t="t" r="r" b="b"/>
              <a:pathLst>
                <a:path w="602" h="1109" extrusionOk="0">
                  <a:moveTo>
                    <a:pt x="0" y="1"/>
                  </a:moveTo>
                  <a:lnTo>
                    <a:pt x="0" y="1109"/>
                  </a:lnTo>
                  <a:lnTo>
                    <a:pt x="602" y="1109"/>
                  </a:lnTo>
                  <a:lnTo>
                    <a:pt x="602"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0"/>
            <p:cNvSpPr/>
            <p:nvPr/>
          </p:nvSpPr>
          <p:spPr>
            <a:xfrm>
              <a:off x="5972600" y="3861775"/>
              <a:ext cx="26925" cy="30900"/>
            </a:xfrm>
            <a:custGeom>
              <a:avLst/>
              <a:gdLst/>
              <a:ahLst/>
              <a:cxnLst/>
              <a:rect l="l" t="t" r="r" b="b"/>
              <a:pathLst>
                <a:path w="1077" h="1236" extrusionOk="0">
                  <a:moveTo>
                    <a:pt x="507" y="0"/>
                  </a:moveTo>
                  <a:lnTo>
                    <a:pt x="0" y="286"/>
                  </a:lnTo>
                  <a:lnTo>
                    <a:pt x="570" y="1236"/>
                  </a:lnTo>
                  <a:lnTo>
                    <a:pt x="1077" y="951"/>
                  </a:lnTo>
                  <a:lnTo>
                    <a:pt x="50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0"/>
            <p:cNvSpPr/>
            <p:nvPr/>
          </p:nvSpPr>
          <p:spPr>
            <a:xfrm>
              <a:off x="5986050" y="3846725"/>
              <a:ext cx="31700" cy="26950"/>
            </a:xfrm>
            <a:custGeom>
              <a:avLst/>
              <a:gdLst/>
              <a:ahLst/>
              <a:cxnLst/>
              <a:rect l="l" t="t" r="r" b="b"/>
              <a:pathLst>
                <a:path w="1268" h="1078" extrusionOk="0">
                  <a:moveTo>
                    <a:pt x="317" y="1"/>
                  </a:moveTo>
                  <a:lnTo>
                    <a:pt x="0" y="507"/>
                  </a:lnTo>
                  <a:lnTo>
                    <a:pt x="982" y="1078"/>
                  </a:lnTo>
                  <a:lnTo>
                    <a:pt x="1267" y="571"/>
                  </a:lnTo>
                  <a:lnTo>
                    <a:pt x="31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0"/>
            <p:cNvSpPr/>
            <p:nvPr/>
          </p:nvSpPr>
          <p:spPr>
            <a:xfrm>
              <a:off x="5993975" y="3830900"/>
              <a:ext cx="27725" cy="14275"/>
            </a:xfrm>
            <a:custGeom>
              <a:avLst/>
              <a:gdLst/>
              <a:ahLst/>
              <a:cxnLst/>
              <a:rect l="l" t="t" r="r" b="b"/>
              <a:pathLst>
                <a:path w="1109" h="571" extrusionOk="0">
                  <a:moveTo>
                    <a:pt x="0" y="0"/>
                  </a:moveTo>
                  <a:lnTo>
                    <a:pt x="0" y="570"/>
                  </a:lnTo>
                  <a:lnTo>
                    <a:pt x="1109" y="570"/>
                  </a:lnTo>
                  <a:lnTo>
                    <a:pt x="110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0"/>
            <p:cNvSpPr/>
            <p:nvPr/>
          </p:nvSpPr>
          <p:spPr>
            <a:xfrm>
              <a:off x="5986050" y="3801600"/>
              <a:ext cx="31700" cy="26950"/>
            </a:xfrm>
            <a:custGeom>
              <a:avLst/>
              <a:gdLst/>
              <a:ahLst/>
              <a:cxnLst/>
              <a:rect l="l" t="t" r="r" b="b"/>
              <a:pathLst>
                <a:path w="1268" h="1078" extrusionOk="0">
                  <a:moveTo>
                    <a:pt x="982" y="1"/>
                  </a:moveTo>
                  <a:lnTo>
                    <a:pt x="0" y="571"/>
                  </a:lnTo>
                  <a:lnTo>
                    <a:pt x="317" y="1077"/>
                  </a:lnTo>
                  <a:lnTo>
                    <a:pt x="1267" y="539"/>
                  </a:lnTo>
                  <a:lnTo>
                    <a:pt x="982"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0"/>
            <p:cNvSpPr/>
            <p:nvPr/>
          </p:nvSpPr>
          <p:spPr>
            <a:xfrm>
              <a:off x="5971800" y="3783400"/>
              <a:ext cx="26950" cy="31700"/>
            </a:xfrm>
            <a:custGeom>
              <a:avLst/>
              <a:gdLst/>
              <a:ahLst/>
              <a:cxnLst/>
              <a:rect l="l" t="t" r="r" b="b"/>
              <a:pathLst>
                <a:path w="1078" h="1268" extrusionOk="0">
                  <a:moveTo>
                    <a:pt x="570" y="0"/>
                  </a:moveTo>
                  <a:lnTo>
                    <a:pt x="0" y="950"/>
                  </a:lnTo>
                  <a:lnTo>
                    <a:pt x="539" y="1267"/>
                  </a:lnTo>
                  <a:lnTo>
                    <a:pt x="1077" y="317"/>
                  </a:lnTo>
                  <a:lnTo>
                    <a:pt x="57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0"/>
            <p:cNvSpPr/>
            <p:nvPr/>
          </p:nvSpPr>
          <p:spPr>
            <a:xfrm>
              <a:off x="6069975" y="3868900"/>
              <a:ext cx="62575" cy="62575"/>
            </a:xfrm>
            <a:custGeom>
              <a:avLst/>
              <a:gdLst/>
              <a:ahLst/>
              <a:cxnLst/>
              <a:rect l="l" t="t" r="r" b="b"/>
              <a:pathLst>
                <a:path w="2503" h="2503" extrusionOk="0">
                  <a:moveTo>
                    <a:pt x="1267" y="697"/>
                  </a:moveTo>
                  <a:cubicBezTo>
                    <a:pt x="1552" y="697"/>
                    <a:pt x="1805" y="951"/>
                    <a:pt x="1805" y="1236"/>
                  </a:cubicBezTo>
                  <a:cubicBezTo>
                    <a:pt x="1805" y="1552"/>
                    <a:pt x="1552" y="1806"/>
                    <a:pt x="1267" y="1806"/>
                  </a:cubicBezTo>
                  <a:cubicBezTo>
                    <a:pt x="950" y="1806"/>
                    <a:pt x="697" y="1552"/>
                    <a:pt x="697" y="1236"/>
                  </a:cubicBezTo>
                  <a:cubicBezTo>
                    <a:pt x="697" y="951"/>
                    <a:pt x="950" y="697"/>
                    <a:pt x="1267" y="697"/>
                  </a:cubicBezTo>
                  <a:close/>
                  <a:moveTo>
                    <a:pt x="1267" y="1"/>
                  </a:moveTo>
                  <a:cubicBezTo>
                    <a:pt x="570" y="1"/>
                    <a:pt x="0" y="571"/>
                    <a:pt x="0" y="1236"/>
                  </a:cubicBezTo>
                  <a:cubicBezTo>
                    <a:pt x="0" y="1932"/>
                    <a:pt x="570" y="2502"/>
                    <a:pt x="1267" y="2502"/>
                  </a:cubicBezTo>
                  <a:cubicBezTo>
                    <a:pt x="1964" y="2502"/>
                    <a:pt x="2502" y="1932"/>
                    <a:pt x="2502" y="1236"/>
                  </a:cubicBezTo>
                  <a:cubicBezTo>
                    <a:pt x="2502" y="571"/>
                    <a:pt x="1964" y="1"/>
                    <a:pt x="126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0"/>
            <p:cNvSpPr/>
            <p:nvPr/>
          </p:nvSpPr>
          <p:spPr>
            <a:xfrm>
              <a:off x="6096100" y="3860200"/>
              <a:ext cx="10325" cy="19025"/>
            </a:xfrm>
            <a:custGeom>
              <a:avLst/>
              <a:gdLst/>
              <a:ahLst/>
              <a:cxnLst/>
              <a:rect l="l" t="t" r="r" b="b"/>
              <a:pathLst>
                <a:path w="413" h="761" extrusionOk="0">
                  <a:moveTo>
                    <a:pt x="0" y="0"/>
                  </a:moveTo>
                  <a:lnTo>
                    <a:pt x="0" y="760"/>
                  </a:lnTo>
                  <a:lnTo>
                    <a:pt x="412" y="760"/>
                  </a:lnTo>
                  <a:lnTo>
                    <a:pt x="41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0"/>
            <p:cNvSpPr/>
            <p:nvPr/>
          </p:nvSpPr>
          <p:spPr>
            <a:xfrm>
              <a:off x="6077100" y="3863350"/>
              <a:ext cx="18225" cy="20625"/>
            </a:xfrm>
            <a:custGeom>
              <a:avLst/>
              <a:gdLst/>
              <a:ahLst/>
              <a:cxnLst/>
              <a:rect l="l" t="t" r="r" b="b"/>
              <a:pathLst>
                <a:path w="729" h="825" extrusionOk="0">
                  <a:moveTo>
                    <a:pt x="349" y="1"/>
                  </a:moveTo>
                  <a:lnTo>
                    <a:pt x="0" y="191"/>
                  </a:lnTo>
                  <a:lnTo>
                    <a:pt x="380" y="824"/>
                  </a:lnTo>
                  <a:lnTo>
                    <a:pt x="729" y="634"/>
                  </a:lnTo>
                  <a:lnTo>
                    <a:pt x="34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0"/>
            <p:cNvSpPr/>
            <p:nvPr/>
          </p:nvSpPr>
          <p:spPr>
            <a:xfrm>
              <a:off x="6064425" y="3876025"/>
              <a:ext cx="21400" cy="18225"/>
            </a:xfrm>
            <a:custGeom>
              <a:avLst/>
              <a:gdLst/>
              <a:ahLst/>
              <a:cxnLst/>
              <a:rect l="l" t="t" r="r" b="b"/>
              <a:pathLst>
                <a:path w="856" h="729" extrusionOk="0">
                  <a:moveTo>
                    <a:pt x="191" y="1"/>
                  </a:moveTo>
                  <a:lnTo>
                    <a:pt x="1" y="349"/>
                  </a:lnTo>
                  <a:lnTo>
                    <a:pt x="634" y="729"/>
                  </a:lnTo>
                  <a:lnTo>
                    <a:pt x="856" y="381"/>
                  </a:lnTo>
                  <a:lnTo>
                    <a:pt x="19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0"/>
            <p:cNvSpPr/>
            <p:nvPr/>
          </p:nvSpPr>
          <p:spPr>
            <a:xfrm>
              <a:off x="6061275" y="3895025"/>
              <a:ext cx="19025" cy="10325"/>
            </a:xfrm>
            <a:custGeom>
              <a:avLst/>
              <a:gdLst/>
              <a:ahLst/>
              <a:cxnLst/>
              <a:rect l="l" t="t" r="r" b="b"/>
              <a:pathLst>
                <a:path w="761" h="413" extrusionOk="0">
                  <a:moveTo>
                    <a:pt x="0" y="1"/>
                  </a:moveTo>
                  <a:lnTo>
                    <a:pt x="0" y="412"/>
                  </a:lnTo>
                  <a:lnTo>
                    <a:pt x="760" y="412"/>
                  </a:lnTo>
                  <a:lnTo>
                    <a:pt x="76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0"/>
            <p:cNvSpPr/>
            <p:nvPr/>
          </p:nvSpPr>
          <p:spPr>
            <a:xfrm>
              <a:off x="6064425" y="3906100"/>
              <a:ext cx="21400" cy="18250"/>
            </a:xfrm>
            <a:custGeom>
              <a:avLst/>
              <a:gdLst/>
              <a:ahLst/>
              <a:cxnLst/>
              <a:rect l="l" t="t" r="r" b="b"/>
              <a:pathLst>
                <a:path w="856" h="730" extrusionOk="0">
                  <a:moveTo>
                    <a:pt x="666" y="1"/>
                  </a:moveTo>
                  <a:lnTo>
                    <a:pt x="1" y="381"/>
                  </a:lnTo>
                  <a:lnTo>
                    <a:pt x="222" y="729"/>
                  </a:lnTo>
                  <a:lnTo>
                    <a:pt x="856" y="381"/>
                  </a:lnTo>
                  <a:lnTo>
                    <a:pt x="66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0"/>
            <p:cNvSpPr/>
            <p:nvPr/>
          </p:nvSpPr>
          <p:spPr>
            <a:xfrm>
              <a:off x="6077100" y="3915600"/>
              <a:ext cx="18225" cy="21425"/>
            </a:xfrm>
            <a:custGeom>
              <a:avLst/>
              <a:gdLst/>
              <a:ahLst/>
              <a:cxnLst/>
              <a:rect l="l" t="t" r="r" b="b"/>
              <a:pathLst>
                <a:path w="729" h="857" extrusionOk="0">
                  <a:moveTo>
                    <a:pt x="380" y="1"/>
                  </a:moveTo>
                  <a:lnTo>
                    <a:pt x="0" y="666"/>
                  </a:lnTo>
                  <a:lnTo>
                    <a:pt x="349" y="856"/>
                  </a:lnTo>
                  <a:lnTo>
                    <a:pt x="729" y="223"/>
                  </a:lnTo>
                  <a:lnTo>
                    <a:pt x="38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0"/>
            <p:cNvSpPr/>
            <p:nvPr/>
          </p:nvSpPr>
          <p:spPr>
            <a:xfrm>
              <a:off x="6096900" y="3921150"/>
              <a:ext cx="9525" cy="19025"/>
            </a:xfrm>
            <a:custGeom>
              <a:avLst/>
              <a:gdLst/>
              <a:ahLst/>
              <a:cxnLst/>
              <a:rect l="l" t="t" r="r" b="b"/>
              <a:pathLst>
                <a:path w="381" h="761" extrusionOk="0">
                  <a:moveTo>
                    <a:pt x="0" y="1"/>
                  </a:moveTo>
                  <a:lnTo>
                    <a:pt x="0" y="761"/>
                  </a:lnTo>
                  <a:lnTo>
                    <a:pt x="380" y="761"/>
                  </a:lnTo>
                  <a:lnTo>
                    <a:pt x="38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0"/>
            <p:cNvSpPr/>
            <p:nvPr/>
          </p:nvSpPr>
          <p:spPr>
            <a:xfrm>
              <a:off x="6107175" y="3915600"/>
              <a:ext cx="18250" cy="21425"/>
            </a:xfrm>
            <a:custGeom>
              <a:avLst/>
              <a:gdLst/>
              <a:ahLst/>
              <a:cxnLst/>
              <a:rect l="l" t="t" r="r" b="b"/>
              <a:pathLst>
                <a:path w="730" h="857" extrusionOk="0">
                  <a:moveTo>
                    <a:pt x="349" y="1"/>
                  </a:moveTo>
                  <a:lnTo>
                    <a:pt x="1" y="223"/>
                  </a:lnTo>
                  <a:lnTo>
                    <a:pt x="381" y="856"/>
                  </a:lnTo>
                  <a:lnTo>
                    <a:pt x="729" y="666"/>
                  </a:lnTo>
                  <a:lnTo>
                    <a:pt x="34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0"/>
            <p:cNvSpPr/>
            <p:nvPr/>
          </p:nvSpPr>
          <p:spPr>
            <a:xfrm>
              <a:off x="6117475" y="3906100"/>
              <a:ext cx="21400" cy="18250"/>
            </a:xfrm>
            <a:custGeom>
              <a:avLst/>
              <a:gdLst/>
              <a:ahLst/>
              <a:cxnLst/>
              <a:rect l="l" t="t" r="r" b="b"/>
              <a:pathLst>
                <a:path w="856" h="730" extrusionOk="0">
                  <a:moveTo>
                    <a:pt x="191" y="1"/>
                  </a:moveTo>
                  <a:lnTo>
                    <a:pt x="1" y="349"/>
                  </a:lnTo>
                  <a:lnTo>
                    <a:pt x="634" y="729"/>
                  </a:lnTo>
                  <a:lnTo>
                    <a:pt x="856" y="381"/>
                  </a:lnTo>
                  <a:lnTo>
                    <a:pt x="19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0"/>
            <p:cNvSpPr/>
            <p:nvPr/>
          </p:nvSpPr>
          <p:spPr>
            <a:xfrm>
              <a:off x="6122225" y="3895025"/>
              <a:ext cx="19025" cy="10325"/>
            </a:xfrm>
            <a:custGeom>
              <a:avLst/>
              <a:gdLst/>
              <a:ahLst/>
              <a:cxnLst/>
              <a:rect l="l" t="t" r="r" b="b"/>
              <a:pathLst>
                <a:path w="761" h="413" extrusionOk="0">
                  <a:moveTo>
                    <a:pt x="1" y="1"/>
                  </a:moveTo>
                  <a:lnTo>
                    <a:pt x="1" y="412"/>
                  </a:lnTo>
                  <a:lnTo>
                    <a:pt x="761" y="412"/>
                  </a:lnTo>
                  <a:lnTo>
                    <a:pt x="76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0"/>
            <p:cNvSpPr/>
            <p:nvPr/>
          </p:nvSpPr>
          <p:spPr>
            <a:xfrm>
              <a:off x="6116675" y="3876025"/>
              <a:ext cx="21400" cy="17450"/>
            </a:xfrm>
            <a:custGeom>
              <a:avLst/>
              <a:gdLst/>
              <a:ahLst/>
              <a:cxnLst/>
              <a:rect l="l" t="t" r="r" b="b"/>
              <a:pathLst>
                <a:path w="856" h="698" extrusionOk="0">
                  <a:moveTo>
                    <a:pt x="666" y="1"/>
                  </a:moveTo>
                  <a:lnTo>
                    <a:pt x="1" y="349"/>
                  </a:lnTo>
                  <a:lnTo>
                    <a:pt x="223" y="697"/>
                  </a:lnTo>
                  <a:lnTo>
                    <a:pt x="856" y="349"/>
                  </a:lnTo>
                  <a:lnTo>
                    <a:pt x="66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0"/>
            <p:cNvSpPr/>
            <p:nvPr/>
          </p:nvSpPr>
          <p:spPr>
            <a:xfrm>
              <a:off x="6107175" y="3862575"/>
              <a:ext cx="18250" cy="21400"/>
            </a:xfrm>
            <a:custGeom>
              <a:avLst/>
              <a:gdLst/>
              <a:ahLst/>
              <a:cxnLst/>
              <a:rect l="l" t="t" r="r" b="b"/>
              <a:pathLst>
                <a:path w="730" h="856" extrusionOk="0">
                  <a:moveTo>
                    <a:pt x="381" y="0"/>
                  </a:moveTo>
                  <a:lnTo>
                    <a:pt x="1" y="665"/>
                  </a:lnTo>
                  <a:lnTo>
                    <a:pt x="349" y="855"/>
                  </a:lnTo>
                  <a:lnTo>
                    <a:pt x="729" y="222"/>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0"/>
            <p:cNvSpPr/>
            <p:nvPr/>
          </p:nvSpPr>
          <p:spPr>
            <a:xfrm>
              <a:off x="5973375" y="3924325"/>
              <a:ext cx="50700" cy="51475"/>
            </a:xfrm>
            <a:custGeom>
              <a:avLst/>
              <a:gdLst/>
              <a:ahLst/>
              <a:cxnLst/>
              <a:rect l="l" t="t" r="r" b="b"/>
              <a:pathLst>
                <a:path w="2028" h="2059" extrusionOk="0">
                  <a:moveTo>
                    <a:pt x="1014" y="570"/>
                  </a:moveTo>
                  <a:cubicBezTo>
                    <a:pt x="1267" y="570"/>
                    <a:pt x="1458" y="792"/>
                    <a:pt x="1458" y="1014"/>
                  </a:cubicBezTo>
                  <a:cubicBezTo>
                    <a:pt x="1458" y="1267"/>
                    <a:pt x="1267" y="1489"/>
                    <a:pt x="1014" y="1489"/>
                  </a:cubicBezTo>
                  <a:cubicBezTo>
                    <a:pt x="761" y="1489"/>
                    <a:pt x="571" y="1267"/>
                    <a:pt x="571" y="1014"/>
                  </a:cubicBezTo>
                  <a:cubicBezTo>
                    <a:pt x="571" y="792"/>
                    <a:pt x="761" y="570"/>
                    <a:pt x="1014" y="570"/>
                  </a:cubicBezTo>
                  <a:close/>
                  <a:moveTo>
                    <a:pt x="1014" y="0"/>
                  </a:moveTo>
                  <a:cubicBezTo>
                    <a:pt x="444" y="0"/>
                    <a:pt x="1" y="475"/>
                    <a:pt x="1" y="1014"/>
                  </a:cubicBezTo>
                  <a:cubicBezTo>
                    <a:pt x="1" y="1584"/>
                    <a:pt x="444" y="2059"/>
                    <a:pt x="1014" y="2059"/>
                  </a:cubicBezTo>
                  <a:cubicBezTo>
                    <a:pt x="1584" y="2059"/>
                    <a:pt x="2028" y="1584"/>
                    <a:pt x="2028" y="1014"/>
                  </a:cubicBezTo>
                  <a:cubicBezTo>
                    <a:pt x="2028" y="475"/>
                    <a:pt x="1584" y="0"/>
                    <a:pt x="101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0"/>
            <p:cNvSpPr/>
            <p:nvPr/>
          </p:nvSpPr>
          <p:spPr>
            <a:xfrm>
              <a:off x="5994750" y="3917975"/>
              <a:ext cx="7950" cy="15075"/>
            </a:xfrm>
            <a:custGeom>
              <a:avLst/>
              <a:gdLst/>
              <a:ahLst/>
              <a:cxnLst/>
              <a:rect l="l" t="t" r="r" b="b"/>
              <a:pathLst>
                <a:path w="318" h="603" extrusionOk="0">
                  <a:moveTo>
                    <a:pt x="1" y="1"/>
                  </a:moveTo>
                  <a:lnTo>
                    <a:pt x="1" y="603"/>
                  </a:lnTo>
                  <a:lnTo>
                    <a:pt x="317" y="603"/>
                  </a:lnTo>
                  <a:lnTo>
                    <a:pt x="31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0"/>
            <p:cNvSpPr/>
            <p:nvPr/>
          </p:nvSpPr>
          <p:spPr>
            <a:xfrm>
              <a:off x="5978925" y="3920350"/>
              <a:ext cx="15075" cy="17450"/>
            </a:xfrm>
            <a:custGeom>
              <a:avLst/>
              <a:gdLst/>
              <a:ahLst/>
              <a:cxnLst/>
              <a:rect l="l" t="t" r="r" b="b"/>
              <a:pathLst>
                <a:path w="603" h="698" extrusionOk="0">
                  <a:moveTo>
                    <a:pt x="285" y="1"/>
                  </a:moveTo>
                  <a:lnTo>
                    <a:pt x="0" y="159"/>
                  </a:lnTo>
                  <a:lnTo>
                    <a:pt x="317" y="698"/>
                  </a:lnTo>
                  <a:lnTo>
                    <a:pt x="602" y="508"/>
                  </a:lnTo>
                  <a:lnTo>
                    <a:pt x="28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0"/>
            <p:cNvSpPr/>
            <p:nvPr/>
          </p:nvSpPr>
          <p:spPr>
            <a:xfrm>
              <a:off x="5968625" y="3929875"/>
              <a:ext cx="17450" cy="15050"/>
            </a:xfrm>
            <a:custGeom>
              <a:avLst/>
              <a:gdLst/>
              <a:ahLst/>
              <a:cxnLst/>
              <a:rect l="l" t="t" r="r" b="b"/>
              <a:pathLst>
                <a:path w="698" h="602" extrusionOk="0">
                  <a:moveTo>
                    <a:pt x="159" y="0"/>
                  </a:moveTo>
                  <a:lnTo>
                    <a:pt x="1" y="285"/>
                  </a:lnTo>
                  <a:lnTo>
                    <a:pt x="539" y="602"/>
                  </a:lnTo>
                  <a:lnTo>
                    <a:pt x="697" y="317"/>
                  </a:lnTo>
                  <a:lnTo>
                    <a:pt x="15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0"/>
            <p:cNvSpPr/>
            <p:nvPr/>
          </p:nvSpPr>
          <p:spPr>
            <a:xfrm>
              <a:off x="5966250" y="3945700"/>
              <a:ext cx="15875" cy="8725"/>
            </a:xfrm>
            <a:custGeom>
              <a:avLst/>
              <a:gdLst/>
              <a:ahLst/>
              <a:cxnLst/>
              <a:rect l="l" t="t" r="r" b="b"/>
              <a:pathLst>
                <a:path w="635" h="349" extrusionOk="0">
                  <a:moveTo>
                    <a:pt x="1" y="0"/>
                  </a:moveTo>
                  <a:lnTo>
                    <a:pt x="1" y="349"/>
                  </a:lnTo>
                  <a:lnTo>
                    <a:pt x="634" y="349"/>
                  </a:lnTo>
                  <a:lnTo>
                    <a:pt x="634"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0"/>
            <p:cNvSpPr/>
            <p:nvPr/>
          </p:nvSpPr>
          <p:spPr>
            <a:xfrm>
              <a:off x="5968625" y="3955200"/>
              <a:ext cx="17450" cy="15075"/>
            </a:xfrm>
            <a:custGeom>
              <a:avLst/>
              <a:gdLst/>
              <a:ahLst/>
              <a:cxnLst/>
              <a:rect l="l" t="t" r="r" b="b"/>
              <a:pathLst>
                <a:path w="698" h="603" extrusionOk="0">
                  <a:moveTo>
                    <a:pt x="539" y="0"/>
                  </a:moveTo>
                  <a:lnTo>
                    <a:pt x="1" y="317"/>
                  </a:lnTo>
                  <a:lnTo>
                    <a:pt x="159" y="602"/>
                  </a:lnTo>
                  <a:lnTo>
                    <a:pt x="697" y="285"/>
                  </a:lnTo>
                  <a:lnTo>
                    <a:pt x="53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0"/>
            <p:cNvSpPr/>
            <p:nvPr/>
          </p:nvSpPr>
          <p:spPr>
            <a:xfrm>
              <a:off x="5978925" y="3963125"/>
              <a:ext cx="15075" cy="17425"/>
            </a:xfrm>
            <a:custGeom>
              <a:avLst/>
              <a:gdLst/>
              <a:ahLst/>
              <a:cxnLst/>
              <a:rect l="l" t="t" r="r" b="b"/>
              <a:pathLst>
                <a:path w="603" h="697" extrusionOk="0">
                  <a:moveTo>
                    <a:pt x="317" y="0"/>
                  </a:moveTo>
                  <a:lnTo>
                    <a:pt x="0" y="507"/>
                  </a:lnTo>
                  <a:lnTo>
                    <a:pt x="285" y="697"/>
                  </a:lnTo>
                  <a:lnTo>
                    <a:pt x="602" y="158"/>
                  </a:lnTo>
                  <a:lnTo>
                    <a:pt x="31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0"/>
            <p:cNvSpPr/>
            <p:nvPr/>
          </p:nvSpPr>
          <p:spPr>
            <a:xfrm>
              <a:off x="5994750" y="3967075"/>
              <a:ext cx="8750" cy="15075"/>
            </a:xfrm>
            <a:custGeom>
              <a:avLst/>
              <a:gdLst/>
              <a:ahLst/>
              <a:cxnLst/>
              <a:rect l="l" t="t" r="r" b="b"/>
              <a:pathLst>
                <a:path w="350" h="603" extrusionOk="0">
                  <a:moveTo>
                    <a:pt x="1" y="0"/>
                  </a:moveTo>
                  <a:lnTo>
                    <a:pt x="1" y="602"/>
                  </a:lnTo>
                  <a:lnTo>
                    <a:pt x="349" y="602"/>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0"/>
            <p:cNvSpPr/>
            <p:nvPr/>
          </p:nvSpPr>
          <p:spPr>
            <a:xfrm>
              <a:off x="6004250" y="3962325"/>
              <a:ext cx="14275" cy="17450"/>
            </a:xfrm>
            <a:custGeom>
              <a:avLst/>
              <a:gdLst/>
              <a:ahLst/>
              <a:cxnLst/>
              <a:rect l="l" t="t" r="r" b="b"/>
              <a:pathLst>
                <a:path w="571" h="698" extrusionOk="0">
                  <a:moveTo>
                    <a:pt x="286" y="0"/>
                  </a:moveTo>
                  <a:lnTo>
                    <a:pt x="1" y="159"/>
                  </a:lnTo>
                  <a:lnTo>
                    <a:pt x="286" y="697"/>
                  </a:lnTo>
                  <a:lnTo>
                    <a:pt x="571" y="539"/>
                  </a:lnTo>
                  <a:lnTo>
                    <a:pt x="28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0"/>
            <p:cNvSpPr/>
            <p:nvPr/>
          </p:nvSpPr>
          <p:spPr>
            <a:xfrm>
              <a:off x="6012175" y="3954400"/>
              <a:ext cx="16650" cy="15075"/>
            </a:xfrm>
            <a:custGeom>
              <a:avLst/>
              <a:gdLst/>
              <a:ahLst/>
              <a:cxnLst/>
              <a:rect l="l" t="t" r="r" b="b"/>
              <a:pathLst>
                <a:path w="666" h="603" extrusionOk="0">
                  <a:moveTo>
                    <a:pt x="159" y="1"/>
                  </a:moveTo>
                  <a:lnTo>
                    <a:pt x="1" y="286"/>
                  </a:lnTo>
                  <a:lnTo>
                    <a:pt x="507" y="602"/>
                  </a:lnTo>
                  <a:lnTo>
                    <a:pt x="666" y="317"/>
                  </a:lnTo>
                  <a:lnTo>
                    <a:pt x="15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0"/>
            <p:cNvSpPr/>
            <p:nvPr/>
          </p:nvSpPr>
          <p:spPr>
            <a:xfrm>
              <a:off x="6016125" y="3945700"/>
              <a:ext cx="15075" cy="7950"/>
            </a:xfrm>
            <a:custGeom>
              <a:avLst/>
              <a:gdLst/>
              <a:ahLst/>
              <a:cxnLst/>
              <a:rect l="l" t="t" r="r" b="b"/>
              <a:pathLst>
                <a:path w="603" h="318" extrusionOk="0">
                  <a:moveTo>
                    <a:pt x="1" y="0"/>
                  </a:moveTo>
                  <a:lnTo>
                    <a:pt x="1" y="317"/>
                  </a:lnTo>
                  <a:lnTo>
                    <a:pt x="603" y="317"/>
                  </a:lnTo>
                  <a:lnTo>
                    <a:pt x="6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0"/>
            <p:cNvSpPr/>
            <p:nvPr/>
          </p:nvSpPr>
          <p:spPr>
            <a:xfrm>
              <a:off x="6011375" y="3929875"/>
              <a:ext cx="17450" cy="15050"/>
            </a:xfrm>
            <a:custGeom>
              <a:avLst/>
              <a:gdLst/>
              <a:ahLst/>
              <a:cxnLst/>
              <a:rect l="l" t="t" r="r" b="b"/>
              <a:pathLst>
                <a:path w="698" h="602" extrusionOk="0">
                  <a:moveTo>
                    <a:pt x="539" y="0"/>
                  </a:moveTo>
                  <a:lnTo>
                    <a:pt x="1" y="317"/>
                  </a:lnTo>
                  <a:lnTo>
                    <a:pt x="159" y="602"/>
                  </a:lnTo>
                  <a:lnTo>
                    <a:pt x="698" y="285"/>
                  </a:lnTo>
                  <a:lnTo>
                    <a:pt x="53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0"/>
            <p:cNvSpPr/>
            <p:nvPr/>
          </p:nvSpPr>
          <p:spPr>
            <a:xfrm>
              <a:off x="6003475" y="3919575"/>
              <a:ext cx="15050" cy="17450"/>
            </a:xfrm>
            <a:custGeom>
              <a:avLst/>
              <a:gdLst/>
              <a:ahLst/>
              <a:cxnLst/>
              <a:rect l="l" t="t" r="r" b="b"/>
              <a:pathLst>
                <a:path w="602" h="698" extrusionOk="0">
                  <a:moveTo>
                    <a:pt x="317" y="0"/>
                  </a:moveTo>
                  <a:lnTo>
                    <a:pt x="0" y="539"/>
                  </a:lnTo>
                  <a:lnTo>
                    <a:pt x="285" y="697"/>
                  </a:lnTo>
                  <a:lnTo>
                    <a:pt x="602" y="159"/>
                  </a:lnTo>
                  <a:lnTo>
                    <a:pt x="31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0"/>
            <p:cNvSpPr/>
            <p:nvPr/>
          </p:nvSpPr>
          <p:spPr>
            <a:xfrm>
              <a:off x="5999500" y="3787350"/>
              <a:ext cx="241500" cy="362625"/>
            </a:xfrm>
            <a:custGeom>
              <a:avLst/>
              <a:gdLst/>
              <a:ahLst/>
              <a:cxnLst/>
              <a:rect l="l" t="t" r="r" b="b"/>
              <a:pathLst>
                <a:path w="9660" h="14505" extrusionOk="0">
                  <a:moveTo>
                    <a:pt x="6145" y="1"/>
                  </a:moveTo>
                  <a:lnTo>
                    <a:pt x="6145" y="1"/>
                  </a:lnTo>
                  <a:cubicBezTo>
                    <a:pt x="6303" y="381"/>
                    <a:pt x="6398" y="761"/>
                    <a:pt x="6461" y="1172"/>
                  </a:cubicBezTo>
                  <a:cubicBezTo>
                    <a:pt x="6715" y="2819"/>
                    <a:pt x="6430" y="4593"/>
                    <a:pt x="5416" y="5891"/>
                  </a:cubicBezTo>
                  <a:cubicBezTo>
                    <a:pt x="3928" y="7791"/>
                    <a:pt x="1046" y="8520"/>
                    <a:pt x="1" y="10641"/>
                  </a:cubicBezTo>
                  <a:cubicBezTo>
                    <a:pt x="349" y="10958"/>
                    <a:pt x="793" y="11148"/>
                    <a:pt x="1299" y="11148"/>
                  </a:cubicBezTo>
                  <a:cubicBezTo>
                    <a:pt x="1648" y="11591"/>
                    <a:pt x="2186" y="11845"/>
                    <a:pt x="2819" y="11845"/>
                  </a:cubicBezTo>
                  <a:cubicBezTo>
                    <a:pt x="3104" y="11845"/>
                    <a:pt x="3358" y="11781"/>
                    <a:pt x="3611" y="11686"/>
                  </a:cubicBezTo>
                  <a:cubicBezTo>
                    <a:pt x="3864" y="12225"/>
                    <a:pt x="4118" y="13112"/>
                    <a:pt x="3959" y="14378"/>
                  </a:cubicBezTo>
                  <a:lnTo>
                    <a:pt x="5290" y="14505"/>
                  </a:lnTo>
                  <a:cubicBezTo>
                    <a:pt x="5290" y="14505"/>
                    <a:pt x="5353" y="12732"/>
                    <a:pt x="5131" y="11528"/>
                  </a:cubicBezTo>
                  <a:lnTo>
                    <a:pt x="5131" y="11528"/>
                  </a:lnTo>
                  <a:cubicBezTo>
                    <a:pt x="5290" y="11560"/>
                    <a:pt x="5448" y="11591"/>
                    <a:pt x="5606" y="11591"/>
                  </a:cubicBezTo>
                  <a:cubicBezTo>
                    <a:pt x="6683" y="11591"/>
                    <a:pt x="7570" y="10705"/>
                    <a:pt x="7570" y="9628"/>
                  </a:cubicBezTo>
                  <a:cubicBezTo>
                    <a:pt x="7570" y="9470"/>
                    <a:pt x="7538" y="9343"/>
                    <a:pt x="7506" y="9185"/>
                  </a:cubicBezTo>
                  <a:lnTo>
                    <a:pt x="7696" y="9185"/>
                  </a:lnTo>
                  <a:cubicBezTo>
                    <a:pt x="8773" y="9185"/>
                    <a:pt x="9660" y="8330"/>
                    <a:pt x="9660" y="7253"/>
                  </a:cubicBezTo>
                  <a:cubicBezTo>
                    <a:pt x="9660" y="6873"/>
                    <a:pt x="9565" y="6556"/>
                    <a:pt x="9375" y="6271"/>
                  </a:cubicBezTo>
                  <a:cubicBezTo>
                    <a:pt x="9565" y="5954"/>
                    <a:pt x="9660" y="5638"/>
                    <a:pt x="9660" y="5258"/>
                  </a:cubicBezTo>
                  <a:cubicBezTo>
                    <a:pt x="9660" y="4593"/>
                    <a:pt x="9312" y="3991"/>
                    <a:pt x="8805" y="3643"/>
                  </a:cubicBezTo>
                  <a:cubicBezTo>
                    <a:pt x="8678" y="2914"/>
                    <a:pt x="8108" y="2312"/>
                    <a:pt x="7380" y="2122"/>
                  </a:cubicBezTo>
                  <a:cubicBezTo>
                    <a:pt x="7411" y="2027"/>
                    <a:pt x="7411" y="1901"/>
                    <a:pt x="7411" y="1806"/>
                  </a:cubicBezTo>
                  <a:cubicBezTo>
                    <a:pt x="7411" y="982"/>
                    <a:pt x="6905" y="286"/>
                    <a:pt x="614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0"/>
            <p:cNvSpPr/>
            <p:nvPr/>
          </p:nvSpPr>
          <p:spPr>
            <a:xfrm>
              <a:off x="4309175" y="2199150"/>
              <a:ext cx="149650" cy="56250"/>
            </a:xfrm>
            <a:custGeom>
              <a:avLst/>
              <a:gdLst/>
              <a:ahLst/>
              <a:cxnLst/>
              <a:rect l="l" t="t" r="r" b="b"/>
              <a:pathLst>
                <a:path w="5986" h="2250" extrusionOk="0">
                  <a:moveTo>
                    <a:pt x="95" y="1"/>
                  </a:moveTo>
                  <a:cubicBezTo>
                    <a:pt x="64" y="1"/>
                    <a:pt x="0" y="32"/>
                    <a:pt x="0" y="96"/>
                  </a:cubicBezTo>
                  <a:cubicBezTo>
                    <a:pt x="0" y="127"/>
                    <a:pt x="32" y="191"/>
                    <a:pt x="95" y="191"/>
                  </a:cubicBezTo>
                  <a:cubicBezTo>
                    <a:pt x="127" y="191"/>
                    <a:pt x="4339" y="444"/>
                    <a:pt x="5827" y="2218"/>
                  </a:cubicBezTo>
                  <a:cubicBezTo>
                    <a:pt x="5827" y="2249"/>
                    <a:pt x="5859" y="2249"/>
                    <a:pt x="5891" y="2249"/>
                  </a:cubicBezTo>
                  <a:cubicBezTo>
                    <a:pt x="5891" y="2249"/>
                    <a:pt x="5922" y="2249"/>
                    <a:pt x="5954" y="2218"/>
                  </a:cubicBezTo>
                  <a:cubicBezTo>
                    <a:pt x="5986" y="2186"/>
                    <a:pt x="5986" y="2123"/>
                    <a:pt x="5954" y="2091"/>
                  </a:cubicBezTo>
                  <a:cubicBezTo>
                    <a:pt x="5321" y="1331"/>
                    <a:pt x="4117" y="729"/>
                    <a:pt x="2439" y="349"/>
                  </a:cubicBezTo>
                  <a:cubicBezTo>
                    <a:pt x="1204" y="64"/>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0"/>
            <p:cNvSpPr/>
            <p:nvPr/>
          </p:nvSpPr>
          <p:spPr>
            <a:xfrm>
              <a:off x="4309175" y="2235575"/>
              <a:ext cx="149650" cy="56250"/>
            </a:xfrm>
            <a:custGeom>
              <a:avLst/>
              <a:gdLst/>
              <a:ahLst/>
              <a:cxnLst/>
              <a:rect l="l" t="t" r="r" b="b"/>
              <a:pathLst>
                <a:path w="5986" h="2250" extrusionOk="0">
                  <a:moveTo>
                    <a:pt x="95" y="1"/>
                  </a:moveTo>
                  <a:cubicBezTo>
                    <a:pt x="64" y="1"/>
                    <a:pt x="0" y="32"/>
                    <a:pt x="0" y="96"/>
                  </a:cubicBezTo>
                  <a:cubicBezTo>
                    <a:pt x="0" y="127"/>
                    <a:pt x="32" y="159"/>
                    <a:pt x="95" y="159"/>
                  </a:cubicBezTo>
                  <a:cubicBezTo>
                    <a:pt x="127" y="159"/>
                    <a:pt x="4339" y="412"/>
                    <a:pt x="5827" y="2217"/>
                  </a:cubicBezTo>
                  <a:cubicBezTo>
                    <a:pt x="5827" y="2217"/>
                    <a:pt x="5859" y="2249"/>
                    <a:pt x="5891" y="2249"/>
                  </a:cubicBezTo>
                  <a:cubicBezTo>
                    <a:pt x="5891" y="2249"/>
                    <a:pt x="5922" y="2217"/>
                    <a:pt x="5954" y="2217"/>
                  </a:cubicBezTo>
                  <a:cubicBezTo>
                    <a:pt x="5986" y="2186"/>
                    <a:pt x="5986" y="2122"/>
                    <a:pt x="5954" y="2091"/>
                  </a:cubicBezTo>
                  <a:cubicBezTo>
                    <a:pt x="5321" y="1299"/>
                    <a:pt x="4117" y="729"/>
                    <a:pt x="2439" y="349"/>
                  </a:cubicBezTo>
                  <a:cubicBezTo>
                    <a:pt x="1204" y="64"/>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0"/>
            <p:cNvSpPr/>
            <p:nvPr/>
          </p:nvSpPr>
          <p:spPr>
            <a:xfrm>
              <a:off x="4312350" y="2268825"/>
              <a:ext cx="149650" cy="55450"/>
            </a:xfrm>
            <a:custGeom>
              <a:avLst/>
              <a:gdLst/>
              <a:ahLst/>
              <a:cxnLst/>
              <a:rect l="l" t="t" r="r" b="b"/>
              <a:pathLst>
                <a:path w="5986" h="2218" extrusionOk="0">
                  <a:moveTo>
                    <a:pt x="95" y="1"/>
                  </a:moveTo>
                  <a:cubicBezTo>
                    <a:pt x="32" y="1"/>
                    <a:pt x="0" y="32"/>
                    <a:pt x="0" y="64"/>
                  </a:cubicBezTo>
                  <a:cubicBezTo>
                    <a:pt x="0" y="127"/>
                    <a:pt x="32" y="159"/>
                    <a:pt x="63" y="159"/>
                  </a:cubicBezTo>
                  <a:cubicBezTo>
                    <a:pt x="127" y="159"/>
                    <a:pt x="4339" y="412"/>
                    <a:pt x="5795" y="2186"/>
                  </a:cubicBezTo>
                  <a:cubicBezTo>
                    <a:pt x="5827" y="2218"/>
                    <a:pt x="5859" y="2218"/>
                    <a:pt x="5859" y="2218"/>
                  </a:cubicBezTo>
                  <a:lnTo>
                    <a:pt x="5922" y="2218"/>
                  </a:lnTo>
                  <a:cubicBezTo>
                    <a:pt x="5954" y="2186"/>
                    <a:pt x="5985" y="2123"/>
                    <a:pt x="5954" y="2091"/>
                  </a:cubicBezTo>
                  <a:cubicBezTo>
                    <a:pt x="5289" y="1299"/>
                    <a:pt x="4117" y="729"/>
                    <a:pt x="2439" y="349"/>
                  </a:cubicBezTo>
                  <a:cubicBezTo>
                    <a:pt x="1172" y="64"/>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0"/>
            <p:cNvSpPr/>
            <p:nvPr/>
          </p:nvSpPr>
          <p:spPr>
            <a:xfrm>
              <a:off x="4311550" y="2311575"/>
              <a:ext cx="149650" cy="55450"/>
            </a:xfrm>
            <a:custGeom>
              <a:avLst/>
              <a:gdLst/>
              <a:ahLst/>
              <a:cxnLst/>
              <a:rect l="l" t="t" r="r" b="b"/>
              <a:pathLst>
                <a:path w="5986" h="2218" extrusionOk="0">
                  <a:moveTo>
                    <a:pt x="95" y="1"/>
                  </a:moveTo>
                  <a:cubicBezTo>
                    <a:pt x="32" y="1"/>
                    <a:pt x="0" y="32"/>
                    <a:pt x="0" y="64"/>
                  </a:cubicBezTo>
                  <a:cubicBezTo>
                    <a:pt x="0" y="127"/>
                    <a:pt x="32" y="159"/>
                    <a:pt x="64" y="159"/>
                  </a:cubicBezTo>
                  <a:cubicBezTo>
                    <a:pt x="127" y="159"/>
                    <a:pt x="4339" y="413"/>
                    <a:pt x="5796" y="2186"/>
                  </a:cubicBezTo>
                  <a:cubicBezTo>
                    <a:pt x="5827" y="2218"/>
                    <a:pt x="5859" y="2218"/>
                    <a:pt x="5891" y="2218"/>
                  </a:cubicBezTo>
                  <a:cubicBezTo>
                    <a:pt x="5891" y="2218"/>
                    <a:pt x="5922" y="2218"/>
                    <a:pt x="5922" y="2186"/>
                  </a:cubicBezTo>
                  <a:cubicBezTo>
                    <a:pt x="5954" y="2154"/>
                    <a:pt x="5986" y="2123"/>
                    <a:pt x="5954" y="2091"/>
                  </a:cubicBezTo>
                  <a:cubicBezTo>
                    <a:pt x="5289" y="1299"/>
                    <a:pt x="4117" y="729"/>
                    <a:pt x="2439" y="317"/>
                  </a:cubicBezTo>
                  <a:cubicBezTo>
                    <a:pt x="1172" y="32"/>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0"/>
            <p:cNvSpPr/>
            <p:nvPr/>
          </p:nvSpPr>
          <p:spPr>
            <a:xfrm>
              <a:off x="4311550" y="2347200"/>
              <a:ext cx="149650" cy="56250"/>
            </a:xfrm>
            <a:custGeom>
              <a:avLst/>
              <a:gdLst/>
              <a:ahLst/>
              <a:cxnLst/>
              <a:rect l="l" t="t" r="r" b="b"/>
              <a:pathLst>
                <a:path w="5986" h="2250" extrusionOk="0">
                  <a:moveTo>
                    <a:pt x="95" y="1"/>
                  </a:moveTo>
                  <a:cubicBezTo>
                    <a:pt x="32" y="1"/>
                    <a:pt x="0" y="33"/>
                    <a:pt x="0" y="96"/>
                  </a:cubicBezTo>
                  <a:cubicBezTo>
                    <a:pt x="0" y="128"/>
                    <a:pt x="32" y="159"/>
                    <a:pt x="64" y="159"/>
                  </a:cubicBezTo>
                  <a:cubicBezTo>
                    <a:pt x="127" y="159"/>
                    <a:pt x="4339" y="413"/>
                    <a:pt x="5796" y="2218"/>
                  </a:cubicBezTo>
                  <a:cubicBezTo>
                    <a:pt x="5827" y="2218"/>
                    <a:pt x="5859" y="2249"/>
                    <a:pt x="5891" y="2249"/>
                  </a:cubicBezTo>
                  <a:cubicBezTo>
                    <a:pt x="5891" y="2249"/>
                    <a:pt x="5922" y="2218"/>
                    <a:pt x="5922" y="2218"/>
                  </a:cubicBezTo>
                  <a:cubicBezTo>
                    <a:pt x="5954" y="2186"/>
                    <a:pt x="5986" y="2123"/>
                    <a:pt x="5954" y="2091"/>
                  </a:cubicBezTo>
                  <a:cubicBezTo>
                    <a:pt x="5289" y="1299"/>
                    <a:pt x="4117" y="729"/>
                    <a:pt x="2439" y="349"/>
                  </a:cubicBezTo>
                  <a:cubicBezTo>
                    <a:pt x="1172" y="64"/>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0"/>
            <p:cNvSpPr/>
            <p:nvPr/>
          </p:nvSpPr>
          <p:spPr>
            <a:xfrm>
              <a:off x="4494425" y="2199150"/>
              <a:ext cx="148875" cy="56250"/>
            </a:xfrm>
            <a:custGeom>
              <a:avLst/>
              <a:gdLst/>
              <a:ahLst/>
              <a:cxnLst/>
              <a:rect l="l" t="t" r="r" b="b"/>
              <a:pathLst>
                <a:path w="5955" h="2250" extrusionOk="0">
                  <a:moveTo>
                    <a:pt x="5891" y="1"/>
                  </a:moveTo>
                  <a:cubicBezTo>
                    <a:pt x="5860" y="1"/>
                    <a:pt x="4783" y="64"/>
                    <a:pt x="3548" y="349"/>
                  </a:cubicBezTo>
                  <a:cubicBezTo>
                    <a:pt x="1838" y="729"/>
                    <a:pt x="666" y="1331"/>
                    <a:pt x="33" y="2091"/>
                  </a:cubicBezTo>
                  <a:cubicBezTo>
                    <a:pt x="1" y="2123"/>
                    <a:pt x="1" y="2186"/>
                    <a:pt x="33" y="2218"/>
                  </a:cubicBezTo>
                  <a:cubicBezTo>
                    <a:pt x="64" y="2249"/>
                    <a:pt x="64" y="2249"/>
                    <a:pt x="96" y="2249"/>
                  </a:cubicBezTo>
                  <a:cubicBezTo>
                    <a:pt x="128" y="2249"/>
                    <a:pt x="128" y="2249"/>
                    <a:pt x="159" y="2218"/>
                  </a:cubicBezTo>
                  <a:cubicBezTo>
                    <a:pt x="1616" y="444"/>
                    <a:pt x="5860" y="191"/>
                    <a:pt x="5891" y="191"/>
                  </a:cubicBezTo>
                  <a:cubicBezTo>
                    <a:pt x="5923" y="191"/>
                    <a:pt x="5955" y="127"/>
                    <a:pt x="5955" y="96"/>
                  </a:cubicBezTo>
                  <a:cubicBezTo>
                    <a:pt x="5955" y="64"/>
                    <a:pt x="5923" y="1"/>
                    <a:pt x="589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0"/>
            <p:cNvSpPr/>
            <p:nvPr/>
          </p:nvSpPr>
          <p:spPr>
            <a:xfrm>
              <a:off x="4494425" y="2235575"/>
              <a:ext cx="148875" cy="56250"/>
            </a:xfrm>
            <a:custGeom>
              <a:avLst/>
              <a:gdLst/>
              <a:ahLst/>
              <a:cxnLst/>
              <a:rect l="l" t="t" r="r" b="b"/>
              <a:pathLst>
                <a:path w="5955" h="2250" extrusionOk="0">
                  <a:moveTo>
                    <a:pt x="5891" y="1"/>
                  </a:moveTo>
                  <a:cubicBezTo>
                    <a:pt x="5860" y="1"/>
                    <a:pt x="4783" y="64"/>
                    <a:pt x="3548" y="349"/>
                  </a:cubicBezTo>
                  <a:cubicBezTo>
                    <a:pt x="1838" y="729"/>
                    <a:pt x="666" y="1299"/>
                    <a:pt x="33" y="2091"/>
                  </a:cubicBezTo>
                  <a:cubicBezTo>
                    <a:pt x="1" y="2122"/>
                    <a:pt x="1" y="2186"/>
                    <a:pt x="33" y="2217"/>
                  </a:cubicBezTo>
                  <a:cubicBezTo>
                    <a:pt x="64" y="2217"/>
                    <a:pt x="64" y="2249"/>
                    <a:pt x="96" y="2249"/>
                  </a:cubicBezTo>
                  <a:cubicBezTo>
                    <a:pt x="128" y="2249"/>
                    <a:pt x="128" y="2217"/>
                    <a:pt x="159" y="2217"/>
                  </a:cubicBezTo>
                  <a:cubicBezTo>
                    <a:pt x="1616" y="412"/>
                    <a:pt x="5860" y="159"/>
                    <a:pt x="5891" y="159"/>
                  </a:cubicBezTo>
                  <a:cubicBezTo>
                    <a:pt x="5923" y="159"/>
                    <a:pt x="5955" y="127"/>
                    <a:pt x="5955" y="96"/>
                  </a:cubicBezTo>
                  <a:cubicBezTo>
                    <a:pt x="5955" y="32"/>
                    <a:pt x="5923" y="1"/>
                    <a:pt x="589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0"/>
            <p:cNvSpPr/>
            <p:nvPr/>
          </p:nvSpPr>
          <p:spPr>
            <a:xfrm>
              <a:off x="4491275" y="2268825"/>
              <a:ext cx="149650" cy="55450"/>
            </a:xfrm>
            <a:custGeom>
              <a:avLst/>
              <a:gdLst/>
              <a:ahLst/>
              <a:cxnLst/>
              <a:rect l="l" t="t" r="r" b="b"/>
              <a:pathLst>
                <a:path w="5986" h="2218" extrusionOk="0">
                  <a:moveTo>
                    <a:pt x="5891" y="1"/>
                  </a:moveTo>
                  <a:cubicBezTo>
                    <a:pt x="5891" y="1"/>
                    <a:pt x="4782" y="64"/>
                    <a:pt x="3547" y="349"/>
                  </a:cubicBezTo>
                  <a:cubicBezTo>
                    <a:pt x="1869" y="729"/>
                    <a:pt x="665" y="1299"/>
                    <a:pt x="32" y="2091"/>
                  </a:cubicBezTo>
                  <a:cubicBezTo>
                    <a:pt x="0" y="2123"/>
                    <a:pt x="0" y="2186"/>
                    <a:pt x="32" y="2218"/>
                  </a:cubicBezTo>
                  <a:lnTo>
                    <a:pt x="95" y="2218"/>
                  </a:lnTo>
                  <a:cubicBezTo>
                    <a:pt x="127" y="2218"/>
                    <a:pt x="159" y="2218"/>
                    <a:pt x="159" y="2186"/>
                  </a:cubicBezTo>
                  <a:cubicBezTo>
                    <a:pt x="1647" y="412"/>
                    <a:pt x="5859" y="159"/>
                    <a:pt x="5891" y="159"/>
                  </a:cubicBezTo>
                  <a:cubicBezTo>
                    <a:pt x="5954" y="159"/>
                    <a:pt x="5986" y="127"/>
                    <a:pt x="5986" y="64"/>
                  </a:cubicBezTo>
                  <a:cubicBezTo>
                    <a:pt x="5986" y="32"/>
                    <a:pt x="5922" y="1"/>
                    <a:pt x="589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0"/>
            <p:cNvSpPr/>
            <p:nvPr/>
          </p:nvSpPr>
          <p:spPr>
            <a:xfrm>
              <a:off x="4492050" y="2311575"/>
              <a:ext cx="149675" cy="55450"/>
            </a:xfrm>
            <a:custGeom>
              <a:avLst/>
              <a:gdLst/>
              <a:ahLst/>
              <a:cxnLst/>
              <a:rect l="l" t="t" r="r" b="b"/>
              <a:pathLst>
                <a:path w="5987" h="2218" extrusionOk="0">
                  <a:moveTo>
                    <a:pt x="5891" y="1"/>
                  </a:moveTo>
                  <a:cubicBezTo>
                    <a:pt x="5860" y="1"/>
                    <a:pt x="4783" y="32"/>
                    <a:pt x="3548" y="317"/>
                  </a:cubicBezTo>
                  <a:cubicBezTo>
                    <a:pt x="1838" y="729"/>
                    <a:pt x="666" y="1299"/>
                    <a:pt x="33" y="2091"/>
                  </a:cubicBezTo>
                  <a:cubicBezTo>
                    <a:pt x="1" y="2123"/>
                    <a:pt x="1" y="2154"/>
                    <a:pt x="33" y="2186"/>
                  </a:cubicBezTo>
                  <a:cubicBezTo>
                    <a:pt x="64" y="2218"/>
                    <a:pt x="64" y="2218"/>
                    <a:pt x="96" y="2218"/>
                  </a:cubicBezTo>
                  <a:cubicBezTo>
                    <a:pt x="128" y="2218"/>
                    <a:pt x="159" y="2218"/>
                    <a:pt x="159" y="2186"/>
                  </a:cubicBezTo>
                  <a:cubicBezTo>
                    <a:pt x="1648" y="413"/>
                    <a:pt x="5860" y="159"/>
                    <a:pt x="5891" y="159"/>
                  </a:cubicBezTo>
                  <a:cubicBezTo>
                    <a:pt x="5955" y="159"/>
                    <a:pt x="5986" y="127"/>
                    <a:pt x="5986" y="64"/>
                  </a:cubicBezTo>
                  <a:cubicBezTo>
                    <a:pt x="5986" y="32"/>
                    <a:pt x="5923" y="1"/>
                    <a:pt x="589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0"/>
            <p:cNvSpPr/>
            <p:nvPr/>
          </p:nvSpPr>
          <p:spPr>
            <a:xfrm>
              <a:off x="2913350" y="3876025"/>
              <a:ext cx="169450" cy="300875"/>
            </a:xfrm>
            <a:custGeom>
              <a:avLst/>
              <a:gdLst/>
              <a:ahLst/>
              <a:cxnLst/>
              <a:rect l="l" t="t" r="r" b="b"/>
              <a:pathLst>
                <a:path w="6778" h="12035" extrusionOk="0">
                  <a:moveTo>
                    <a:pt x="6303" y="1"/>
                  </a:moveTo>
                  <a:cubicBezTo>
                    <a:pt x="5923" y="64"/>
                    <a:pt x="5195" y="127"/>
                    <a:pt x="4371" y="381"/>
                  </a:cubicBezTo>
                  <a:cubicBezTo>
                    <a:pt x="2471" y="951"/>
                    <a:pt x="1" y="2312"/>
                    <a:pt x="1" y="5764"/>
                  </a:cubicBezTo>
                  <a:lnTo>
                    <a:pt x="1" y="12035"/>
                  </a:lnTo>
                  <a:lnTo>
                    <a:pt x="3231" y="12035"/>
                  </a:lnTo>
                  <a:lnTo>
                    <a:pt x="3231" y="5923"/>
                  </a:lnTo>
                  <a:cubicBezTo>
                    <a:pt x="3231" y="5923"/>
                    <a:pt x="3294" y="3547"/>
                    <a:pt x="6303" y="3231"/>
                  </a:cubicBezTo>
                  <a:cubicBezTo>
                    <a:pt x="6461" y="3231"/>
                    <a:pt x="6620" y="3199"/>
                    <a:pt x="6778" y="3199"/>
                  </a:cubicBezTo>
                  <a:lnTo>
                    <a:pt x="6588"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0"/>
            <p:cNvSpPr/>
            <p:nvPr/>
          </p:nvSpPr>
          <p:spPr>
            <a:xfrm>
              <a:off x="2912575" y="3785775"/>
              <a:ext cx="81575" cy="120350"/>
            </a:xfrm>
            <a:custGeom>
              <a:avLst/>
              <a:gdLst/>
              <a:ahLst/>
              <a:cxnLst/>
              <a:rect l="l" t="t" r="r" b="b"/>
              <a:pathLst>
                <a:path w="3263" h="4814" extrusionOk="0">
                  <a:moveTo>
                    <a:pt x="0" y="0"/>
                  </a:moveTo>
                  <a:lnTo>
                    <a:pt x="0" y="3674"/>
                  </a:lnTo>
                  <a:lnTo>
                    <a:pt x="1647" y="4814"/>
                  </a:lnTo>
                  <a:lnTo>
                    <a:pt x="3262" y="3611"/>
                  </a:lnTo>
                  <a:lnTo>
                    <a:pt x="3262" y="0"/>
                  </a:lnTo>
                  <a:cubicBezTo>
                    <a:pt x="3262" y="0"/>
                    <a:pt x="1883" y="71"/>
                    <a:pt x="916" y="71"/>
                  </a:cubicBezTo>
                  <a:cubicBezTo>
                    <a:pt x="433" y="71"/>
                    <a:pt x="53" y="53"/>
                    <a:pt x="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0"/>
            <p:cNvSpPr/>
            <p:nvPr/>
          </p:nvSpPr>
          <p:spPr>
            <a:xfrm>
              <a:off x="2861900" y="3663250"/>
              <a:ext cx="186075" cy="127300"/>
            </a:xfrm>
            <a:custGeom>
              <a:avLst/>
              <a:gdLst/>
              <a:ahLst/>
              <a:cxnLst/>
              <a:rect l="l" t="t" r="r" b="b"/>
              <a:pathLst>
                <a:path w="7443" h="5092" extrusionOk="0">
                  <a:moveTo>
                    <a:pt x="3717" y="1"/>
                  </a:moveTo>
                  <a:cubicBezTo>
                    <a:pt x="3634" y="1"/>
                    <a:pt x="3547" y="40"/>
                    <a:pt x="3484" y="119"/>
                  </a:cubicBezTo>
                  <a:lnTo>
                    <a:pt x="3357" y="309"/>
                  </a:lnTo>
                  <a:lnTo>
                    <a:pt x="127" y="4648"/>
                  </a:lnTo>
                  <a:cubicBezTo>
                    <a:pt x="0" y="4838"/>
                    <a:pt x="127" y="5091"/>
                    <a:pt x="349" y="5091"/>
                  </a:cubicBezTo>
                  <a:lnTo>
                    <a:pt x="7094" y="5091"/>
                  </a:lnTo>
                  <a:cubicBezTo>
                    <a:pt x="7316" y="5091"/>
                    <a:pt x="7443" y="4838"/>
                    <a:pt x="7316" y="4648"/>
                  </a:cubicBezTo>
                  <a:lnTo>
                    <a:pt x="3927" y="119"/>
                  </a:lnTo>
                  <a:cubicBezTo>
                    <a:pt x="3880" y="40"/>
                    <a:pt x="3801" y="1"/>
                    <a:pt x="371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0"/>
            <p:cNvSpPr/>
            <p:nvPr/>
          </p:nvSpPr>
          <p:spPr>
            <a:xfrm>
              <a:off x="2698000" y="3825675"/>
              <a:ext cx="128300" cy="182275"/>
            </a:xfrm>
            <a:custGeom>
              <a:avLst/>
              <a:gdLst/>
              <a:ahLst/>
              <a:cxnLst/>
              <a:rect l="l" t="t" r="r" b="b"/>
              <a:pathLst>
                <a:path w="5132" h="7291" extrusionOk="0">
                  <a:moveTo>
                    <a:pt x="4851" y="1"/>
                  </a:moveTo>
                  <a:cubicBezTo>
                    <a:pt x="4796" y="1"/>
                    <a:pt x="4740" y="16"/>
                    <a:pt x="4688" y="51"/>
                  </a:cubicBezTo>
                  <a:lnTo>
                    <a:pt x="159" y="3440"/>
                  </a:lnTo>
                  <a:cubicBezTo>
                    <a:pt x="1" y="3535"/>
                    <a:pt x="1" y="3756"/>
                    <a:pt x="159" y="3883"/>
                  </a:cubicBezTo>
                  <a:lnTo>
                    <a:pt x="4688" y="7240"/>
                  </a:lnTo>
                  <a:cubicBezTo>
                    <a:pt x="4740" y="7275"/>
                    <a:pt x="4796" y="7290"/>
                    <a:pt x="4851" y="7290"/>
                  </a:cubicBezTo>
                  <a:cubicBezTo>
                    <a:pt x="4997" y="7290"/>
                    <a:pt x="5131" y="7179"/>
                    <a:pt x="5131" y="7018"/>
                  </a:cubicBezTo>
                  <a:lnTo>
                    <a:pt x="5131" y="273"/>
                  </a:lnTo>
                  <a:cubicBezTo>
                    <a:pt x="5131" y="112"/>
                    <a:pt x="4997" y="1"/>
                    <a:pt x="485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0" name="Google Shape;2720;p30"/>
          <p:cNvSpPr txBox="1"/>
          <p:nvPr/>
        </p:nvSpPr>
        <p:spPr>
          <a:xfrm>
            <a:off x="3595914" y="290825"/>
            <a:ext cx="1952171" cy="5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latin typeface="Fira Sans Medium"/>
                <a:ea typeface="Fira Sans Medium"/>
                <a:cs typeface="Fira Sans Medium"/>
                <a:sym typeface="Fira Sans Medium"/>
              </a:rPr>
              <a:t>Socket</a:t>
            </a:r>
            <a:endParaRPr sz="3600" dirty="0">
              <a:latin typeface="Fira Sans Medium"/>
              <a:ea typeface="Fira Sans Medium"/>
              <a:cs typeface="Fira Sans Medium"/>
              <a:sym typeface="Fira Sans Medium"/>
            </a:endParaRPr>
          </a:p>
        </p:txBody>
      </p:sp>
      <p:sp>
        <p:nvSpPr>
          <p:cNvPr id="2722" name="Google Shape;2722;p30"/>
          <p:cNvSpPr txBox="1"/>
          <p:nvPr/>
        </p:nvSpPr>
        <p:spPr>
          <a:xfrm>
            <a:off x="848618" y="3680984"/>
            <a:ext cx="1532632" cy="1101841"/>
          </a:xfrm>
          <a:prstGeom prst="rect">
            <a:avLst/>
          </a:prstGeom>
          <a:noFill/>
          <a:ln>
            <a:noFill/>
          </a:ln>
        </p:spPr>
        <p:txBody>
          <a:bodyPr spcFirstLastPara="1" wrap="square" lIns="91425" tIns="91425" rIns="91425" bIns="91425" anchor="ctr" anchorCtr="0">
            <a:noAutofit/>
          </a:bodyPr>
          <a:lstStyle/>
          <a:p>
            <a:pPr algn="ctr"/>
            <a:r>
              <a:rPr lang="vi-VN" sz="1600" dirty="0">
                <a:solidFill>
                  <a:srgbClr val="000000"/>
                </a:solidFill>
                <a:effectLst/>
                <a:latin typeface="+mn-lt"/>
                <a:sym typeface="+mn-ea"/>
              </a:rPr>
              <a:t>Tạo một ứng dụng</a:t>
            </a:r>
            <a:r>
              <a:rPr lang="en-US" altLang="vi-VN" sz="1600" dirty="0">
                <a:solidFill>
                  <a:srgbClr val="000000"/>
                </a:solidFill>
                <a:effectLst/>
                <a:latin typeface="+mn-lt"/>
                <a:sym typeface="+mn-ea"/>
              </a:rPr>
              <a:t> chat </a:t>
            </a:r>
            <a:r>
              <a:rPr lang="vi-VN" altLang="vi-VN" sz="1600" dirty="0">
                <a:solidFill>
                  <a:srgbClr val="000000"/>
                </a:solidFill>
                <a:effectLst/>
                <a:latin typeface="+mn-lt"/>
                <a:sym typeface="+mn-ea"/>
              </a:rPr>
              <a:t>và gửi file</a:t>
            </a:r>
            <a:r>
              <a:rPr lang="en-US" altLang="vi-VN" sz="1600" dirty="0">
                <a:solidFill>
                  <a:srgbClr val="000000"/>
                </a:solidFill>
                <a:effectLst/>
                <a:latin typeface="+mn-lt"/>
                <a:sym typeface="+mn-ea"/>
              </a:rPr>
              <a:t> </a:t>
            </a:r>
            <a:r>
              <a:rPr lang="en-US" altLang="vi-VN" sz="1600" dirty="0" err="1">
                <a:solidFill>
                  <a:srgbClr val="000000"/>
                </a:solidFill>
                <a:effectLst/>
                <a:latin typeface="+mn-lt"/>
                <a:sym typeface="+mn-ea"/>
              </a:rPr>
              <a:t>giữa</a:t>
            </a:r>
            <a:r>
              <a:rPr lang="en-US" altLang="vi-VN" sz="1600" dirty="0">
                <a:solidFill>
                  <a:srgbClr val="000000"/>
                </a:solidFill>
                <a:effectLst/>
                <a:latin typeface="+mn-lt"/>
                <a:sym typeface="+mn-ea"/>
              </a:rPr>
              <a:t> </a:t>
            </a:r>
            <a:r>
              <a:rPr lang="en-US" altLang="vi-VN" sz="1600" dirty="0" err="1">
                <a:solidFill>
                  <a:srgbClr val="000000"/>
                </a:solidFill>
                <a:effectLst/>
                <a:latin typeface="+mn-lt"/>
                <a:sym typeface="+mn-ea"/>
              </a:rPr>
              <a:t>nhiều</a:t>
            </a:r>
            <a:r>
              <a:rPr lang="en-US" altLang="vi-VN" sz="1600" dirty="0">
                <a:solidFill>
                  <a:srgbClr val="000000"/>
                </a:solidFill>
                <a:effectLst/>
                <a:latin typeface="+mn-lt"/>
                <a:sym typeface="+mn-ea"/>
              </a:rPr>
              <a:t> </a:t>
            </a:r>
            <a:r>
              <a:rPr lang="vi-VN" altLang="vi-VN" sz="1600" dirty="0">
                <a:solidFill>
                  <a:srgbClr val="000000"/>
                </a:solidFill>
                <a:effectLst/>
                <a:latin typeface="+mn-lt"/>
                <a:sym typeface="+mn-ea"/>
              </a:rPr>
              <a:t>client.</a:t>
            </a:r>
            <a:endParaRPr lang="vi-VN" sz="1600" i="0" u="none" strike="noStrike" dirty="0">
              <a:solidFill>
                <a:srgbClr val="000000"/>
              </a:solidFill>
              <a:effectLst/>
              <a:latin typeface="+mn-lt"/>
            </a:endParaRPr>
          </a:p>
          <a:p>
            <a:pPr marL="0" lvl="0" indent="0" algn="ctr" rtl="0">
              <a:spcBef>
                <a:spcPts val="0"/>
              </a:spcBef>
              <a:spcAft>
                <a:spcPts val="0"/>
              </a:spcAft>
              <a:buNone/>
            </a:pPr>
            <a:endParaRPr lang="en-US" sz="1200" dirty="0">
              <a:latin typeface="Fira Sans"/>
              <a:ea typeface="Fira Sans"/>
              <a:cs typeface="Fira Sans"/>
              <a:sym typeface="Fira Sans"/>
            </a:endParaRPr>
          </a:p>
        </p:txBody>
      </p:sp>
      <p:sp>
        <p:nvSpPr>
          <p:cNvPr id="2724" name="Google Shape;2724;p30"/>
          <p:cNvSpPr txBox="1"/>
          <p:nvPr/>
        </p:nvSpPr>
        <p:spPr>
          <a:xfrm>
            <a:off x="2789121" y="1198566"/>
            <a:ext cx="1505950" cy="8525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b="0" i="0" u="none" strike="noStrike" dirty="0">
                <a:solidFill>
                  <a:srgbClr val="000000"/>
                </a:solidFill>
                <a:effectLst/>
                <a:latin typeface="+mn-lt"/>
              </a:rPr>
              <a:t>Nhiều client trong cuộc trò chuyện</a:t>
            </a:r>
            <a:r>
              <a:rPr lang="en-US" sz="1600" b="0" i="0" u="none" strike="noStrike" dirty="0">
                <a:solidFill>
                  <a:srgbClr val="000000"/>
                </a:solidFill>
                <a:effectLst/>
                <a:latin typeface="+mn-lt"/>
              </a:rPr>
              <a:t>.</a:t>
            </a:r>
            <a:endParaRPr lang="en-US" sz="1600" dirty="0">
              <a:latin typeface="+mn-lt"/>
              <a:ea typeface="Fira Sans"/>
              <a:cs typeface="Fira Sans"/>
              <a:sym typeface="Fira Sans"/>
            </a:endParaRPr>
          </a:p>
        </p:txBody>
      </p:sp>
      <p:sp>
        <p:nvSpPr>
          <p:cNvPr id="2726" name="Google Shape;2726;p30"/>
          <p:cNvSpPr txBox="1"/>
          <p:nvPr/>
        </p:nvSpPr>
        <p:spPr>
          <a:xfrm>
            <a:off x="4395477" y="3630184"/>
            <a:ext cx="2009103" cy="136949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vi-VN" sz="1600" b="0" i="0" u="none" strike="noStrike" dirty="0">
                <a:solidFill>
                  <a:srgbClr val="000000"/>
                </a:solidFill>
                <a:effectLst/>
                <a:latin typeface="+mn-lt"/>
              </a:rPr>
              <a:t>C</a:t>
            </a:r>
            <a:r>
              <a:rPr lang="vi-VN" sz="1600" b="0" i="0" u="none" strike="noStrike" dirty="0">
                <a:solidFill>
                  <a:srgbClr val="000000"/>
                </a:solidFill>
                <a:effectLst/>
                <a:latin typeface="+mn-lt"/>
              </a:rPr>
              <a:t>lient sẽ gửi tin nhắn tới server, </a:t>
            </a:r>
            <a:r>
              <a:rPr lang="vi-VN" sz="1600" dirty="0">
                <a:solidFill>
                  <a:srgbClr val="000000"/>
                </a:solidFill>
                <a:effectLst/>
                <a:latin typeface="+mn-lt"/>
                <a:sym typeface="+mn-ea"/>
              </a:rPr>
              <a:t>Server gửi tin nhắn dạng broadcast tới </a:t>
            </a:r>
            <a:r>
              <a:rPr lang="en-US" altLang="vi-VN" sz="1600" dirty="0" err="1">
                <a:solidFill>
                  <a:srgbClr val="000000"/>
                </a:solidFill>
                <a:effectLst/>
                <a:latin typeface="+mn-lt"/>
                <a:sym typeface="+mn-ea"/>
              </a:rPr>
              <a:t>tất</a:t>
            </a:r>
            <a:r>
              <a:rPr lang="en-US" altLang="vi-VN" sz="1600" dirty="0">
                <a:solidFill>
                  <a:srgbClr val="000000"/>
                </a:solidFill>
                <a:effectLst/>
                <a:latin typeface="+mn-lt"/>
                <a:sym typeface="+mn-ea"/>
              </a:rPr>
              <a:t> </a:t>
            </a:r>
            <a:r>
              <a:rPr lang="en-US" altLang="vi-VN" sz="1600" dirty="0" err="1">
                <a:solidFill>
                  <a:srgbClr val="000000"/>
                </a:solidFill>
                <a:effectLst/>
                <a:latin typeface="+mn-lt"/>
                <a:sym typeface="+mn-ea"/>
              </a:rPr>
              <a:t>cả</a:t>
            </a:r>
            <a:r>
              <a:rPr lang="en-US" altLang="vi-VN" sz="1600" dirty="0">
                <a:solidFill>
                  <a:srgbClr val="000000"/>
                </a:solidFill>
                <a:effectLst/>
                <a:latin typeface="+mn-lt"/>
                <a:sym typeface="+mn-ea"/>
              </a:rPr>
              <a:t> </a:t>
            </a:r>
            <a:r>
              <a:rPr lang="vi-VN" sz="1600" dirty="0">
                <a:solidFill>
                  <a:srgbClr val="000000"/>
                </a:solidFill>
                <a:effectLst/>
                <a:latin typeface="+mn-lt"/>
                <a:sym typeface="+mn-ea"/>
              </a:rPr>
              <a:t>client</a:t>
            </a:r>
            <a:r>
              <a:rPr lang="en-US" sz="1600" dirty="0">
                <a:solidFill>
                  <a:srgbClr val="000000"/>
                </a:solidFill>
                <a:effectLst/>
                <a:latin typeface="Times New Roman" panose="02020603050405020304" pitchFamily="18" charset="0"/>
                <a:sym typeface="+mn-ea"/>
              </a:rPr>
              <a:t>.</a:t>
            </a:r>
            <a:endParaRPr sz="1600" dirty="0">
              <a:latin typeface="Fira Sans"/>
              <a:ea typeface="Fira Sans"/>
              <a:cs typeface="Fira Sans"/>
              <a:sym typeface="Fira Sans"/>
            </a:endParaRPr>
          </a:p>
        </p:txBody>
      </p:sp>
      <p:sp>
        <p:nvSpPr>
          <p:cNvPr id="2728" name="Google Shape;2728;p30"/>
          <p:cNvSpPr txBox="1"/>
          <p:nvPr/>
        </p:nvSpPr>
        <p:spPr>
          <a:xfrm>
            <a:off x="6474430" y="924400"/>
            <a:ext cx="1583720" cy="118374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vi-VN" sz="1600" dirty="0">
                <a:solidFill>
                  <a:srgbClr val="000000"/>
                </a:solidFill>
                <a:effectLst/>
                <a:latin typeface="+mn-lt"/>
                <a:sym typeface="+mn-ea"/>
              </a:rPr>
              <a:t>S</a:t>
            </a:r>
            <a:r>
              <a:rPr lang="vi-VN" sz="1600" b="0" i="0" u="none" strike="noStrike" dirty="0">
                <a:solidFill>
                  <a:srgbClr val="000000"/>
                </a:solidFill>
                <a:effectLst/>
                <a:latin typeface="+mn-lt"/>
              </a:rPr>
              <a:t>erver có thể thấy tất cả tin nhắn của client gửi tới</a:t>
            </a:r>
            <a:r>
              <a:rPr lang="en-US" sz="1600" b="0" i="0" u="none" strike="noStrike" dirty="0">
                <a:solidFill>
                  <a:srgbClr val="000000"/>
                </a:solidFill>
                <a:effectLst/>
                <a:latin typeface="+mn-lt"/>
              </a:rPr>
              <a:t>.</a:t>
            </a:r>
            <a:endParaRPr sz="1600" dirty="0">
              <a:latin typeface="+mn-lt"/>
              <a:ea typeface="Fira Sans"/>
              <a:cs typeface="Fira Sans"/>
              <a:sym typeface="Fira Sans"/>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589"/>
                                        </p:tgtEl>
                                        <p:attrNameLst>
                                          <p:attrName>style.visibility</p:attrName>
                                        </p:attrNameLst>
                                      </p:cBhvr>
                                      <p:to>
                                        <p:strVal val="visible"/>
                                      </p:to>
                                    </p:set>
                                    <p:animEffect transition="in" filter="barn(inVertical)">
                                      <p:cBhvr>
                                        <p:cTn id="7" dur="100"/>
                                        <p:tgtEl>
                                          <p:spTgt spid="258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722"/>
                                        </p:tgtEl>
                                        <p:attrNameLst>
                                          <p:attrName>style.visibility</p:attrName>
                                        </p:attrNameLst>
                                      </p:cBhvr>
                                      <p:to>
                                        <p:strVal val="visible"/>
                                      </p:to>
                                    </p:set>
                                    <p:anim calcmode="lin" valueType="num">
                                      <p:cBhvr additive="base">
                                        <p:cTn id="12" dur="500" fill="hold"/>
                                        <p:tgtEl>
                                          <p:spTgt spid="2722"/>
                                        </p:tgtEl>
                                        <p:attrNameLst>
                                          <p:attrName>ppt_x</p:attrName>
                                        </p:attrNameLst>
                                      </p:cBhvr>
                                      <p:tavLst>
                                        <p:tav tm="0">
                                          <p:val>
                                            <p:strVal val="#ppt_x"/>
                                          </p:val>
                                        </p:tav>
                                        <p:tav tm="100000">
                                          <p:val>
                                            <p:strVal val="#ppt_x"/>
                                          </p:val>
                                        </p:tav>
                                      </p:tavLst>
                                    </p:anim>
                                    <p:anim calcmode="lin" valueType="num">
                                      <p:cBhvr additive="base">
                                        <p:cTn id="13" dur="500" fill="hold"/>
                                        <p:tgtEl>
                                          <p:spTgt spid="27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724"/>
                                        </p:tgtEl>
                                        <p:attrNameLst>
                                          <p:attrName>style.visibility</p:attrName>
                                        </p:attrNameLst>
                                      </p:cBhvr>
                                      <p:to>
                                        <p:strVal val="visible"/>
                                      </p:to>
                                    </p:set>
                                    <p:anim calcmode="lin" valueType="num">
                                      <p:cBhvr additive="base">
                                        <p:cTn id="18" dur="500" fill="hold"/>
                                        <p:tgtEl>
                                          <p:spTgt spid="2724"/>
                                        </p:tgtEl>
                                        <p:attrNameLst>
                                          <p:attrName>ppt_x</p:attrName>
                                        </p:attrNameLst>
                                      </p:cBhvr>
                                      <p:tavLst>
                                        <p:tav tm="0">
                                          <p:val>
                                            <p:strVal val="#ppt_x"/>
                                          </p:val>
                                        </p:tav>
                                        <p:tav tm="100000">
                                          <p:val>
                                            <p:strVal val="#ppt_x"/>
                                          </p:val>
                                        </p:tav>
                                      </p:tavLst>
                                    </p:anim>
                                    <p:anim calcmode="lin" valueType="num">
                                      <p:cBhvr additive="base">
                                        <p:cTn id="19" dur="500" fill="hold"/>
                                        <p:tgtEl>
                                          <p:spTgt spid="272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726">
                                            <p:txEl>
                                              <p:pRg st="0" end="0"/>
                                            </p:txEl>
                                          </p:spTgt>
                                        </p:tgtEl>
                                        <p:attrNameLst>
                                          <p:attrName>style.visibility</p:attrName>
                                        </p:attrNameLst>
                                      </p:cBhvr>
                                      <p:to>
                                        <p:strVal val="visible"/>
                                      </p:to>
                                    </p:set>
                                    <p:anim calcmode="lin" valueType="num">
                                      <p:cBhvr additive="base">
                                        <p:cTn id="24" dur="500" fill="hold"/>
                                        <p:tgtEl>
                                          <p:spTgt spid="2726">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7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728">
                                            <p:txEl>
                                              <p:pRg st="0" end="0"/>
                                            </p:txEl>
                                          </p:spTgt>
                                        </p:tgtEl>
                                        <p:attrNameLst>
                                          <p:attrName>style.visibility</p:attrName>
                                        </p:attrNameLst>
                                      </p:cBhvr>
                                      <p:to>
                                        <p:strVal val="visible"/>
                                      </p:to>
                                    </p:set>
                                    <p:anim calcmode="lin" valueType="num">
                                      <p:cBhvr additive="base">
                                        <p:cTn id="30" dur="500" fill="hold"/>
                                        <p:tgtEl>
                                          <p:spTgt spid="272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72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2" grpId="0"/>
      <p:bldP spid="27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493231" y="1088670"/>
            <a:ext cx="4207415" cy="296616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64" name="Google Shape;164;p13"/>
          <p:cNvSpPr txBox="1"/>
          <p:nvPr/>
        </p:nvSpPr>
        <p:spPr>
          <a:xfrm>
            <a:off x="573214" y="1188304"/>
            <a:ext cx="3700335" cy="2915075"/>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3. Lập trình nhân và tích hợp nhân </a:t>
            </a:r>
            <a:endParaRPr kumimoji="0" sz="5400" b="0" i="0" u="none" strike="noStrike" kern="0" cap="none" spc="0" normalizeH="0" baseline="0" noProof="0" dirty="0">
              <a:ln>
                <a:noFill/>
              </a:ln>
              <a:solidFill>
                <a:srgbClr val="00002A"/>
              </a:solidFill>
              <a:effectLst/>
              <a:highlight>
                <a:srgbClr val="FFFFFF"/>
              </a:highlight>
              <a:uLnTx/>
              <a:uFillTx/>
              <a:latin typeface="Fira Sans Extra Condensed SemiBold"/>
              <a:ea typeface="Fira Sans Extra Condensed SemiBold"/>
              <a:cs typeface="Fira Sans Extra Condensed SemiBold"/>
              <a:sym typeface="Fira Sans Extra Condensed SemiBo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541" name="Google Shape;1541;p18"/>
          <p:cNvSpPr txBox="1"/>
          <p:nvPr/>
        </p:nvSpPr>
        <p:spPr>
          <a:xfrm>
            <a:off x="297758" y="1797971"/>
            <a:ext cx="1505306" cy="1502679"/>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Tổng quan</a:t>
            </a:r>
            <a:endParaRPr kumimoji="0"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542" name="Google Shape;1542;p18"/>
          <p:cNvSpPr txBox="1"/>
          <p:nvPr/>
        </p:nvSpPr>
        <p:spPr>
          <a:xfrm>
            <a:off x="5361814" y="582638"/>
            <a:ext cx="469597"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300" b="0" i="0" u="none" strike="noStrike" kern="0" cap="none" spc="0" normalizeH="0" baseline="0" noProof="0" dirty="0">
                <a:ln>
                  <a:noFill/>
                </a:ln>
                <a:solidFill>
                  <a:srgbClr val="CCCCCC"/>
                </a:solidFill>
                <a:effectLst/>
                <a:uLnTx/>
                <a:uFillTx/>
                <a:latin typeface="Fira Sans Extra Condensed Medium"/>
                <a:ea typeface="Fira Sans Extra Condensed Medium"/>
                <a:cs typeface="Fira Sans Extra Condensed Medium"/>
                <a:sym typeface="Fira Sans Extra Condensed Medium"/>
              </a:rPr>
              <a:t>01</a:t>
            </a:r>
            <a:endParaRPr kumimoji="0" sz="2300" b="0" i="0" u="none" strike="noStrike" kern="0" cap="none" spc="0" normalizeH="0" baseline="0" noProof="0" dirty="0">
              <a:ln>
                <a:noFill/>
              </a:ln>
              <a:solidFill>
                <a:srgbClr val="CCCCCC"/>
              </a:solidFill>
              <a:effectLst/>
              <a:uLnTx/>
              <a:uFillTx/>
              <a:latin typeface="Fira Sans Extra Condensed Medium"/>
              <a:ea typeface="Fira Sans Extra Condensed Medium"/>
              <a:cs typeface="Fira Sans Extra Condensed Medium"/>
              <a:sym typeface="Fira Sans Extra Condensed Medium"/>
            </a:endParaRPr>
          </a:p>
        </p:txBody>
      </p:sp>
      <p:sp>
        <p:nvSpPr>
          <p:cNvPr id="1543" name="Google Shape;1543;p18"/>
          <p:cNvSpPr txBox="1"/>
          <p:nvPr/>
        </p:nvSpPr>
        <p:spPr>
          <a:xfrm>
            <a:off x="5861292" y="243846"/>
            <a:ext cx="3017167" cy="952173"/>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Linux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là</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nền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tảng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của</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hệ</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điều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hành</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giống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Unix. Kernel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chịu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trách</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nhiệm</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giao</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tiếp</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giữa</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phần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cứng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và</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phần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mềm</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và</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phân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bổ</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các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tài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nguyên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có</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sẵn</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544" name="Google Shape;1544;p18"/>
          <p:cNvSpPr txBox="1"/>
          <p:nvPr/>
        </p:nvSpPr>
        <p:spPr>
          <a:xfrm>
            <a:off x="5358382" y="1588124"/>
            <a:ext cx="450115"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300" b="0" i="0" u="none" strike="noStrike" kern="0" cap="none" spc="0" normalizeH="0" baseline="0" noProof="0" dirty="0">
                <a:ln>
                  <a:noFill/>
                </a:ln>
                <a:solidFill>
                  <a:srgbClr val="30475E"/>
                </a:solidFill>
                <a:effectLst/>
                <a:uLnTx/>
                <a:uFillTx/>
                <a:latin typeface="Fira Sans Extra Condensed Medium"/>
                <a:ea typeface="Fira Sans Extra Condensed Medium"/>
                <a:cs typeface="Fira Sans Extra Condensed Medium"/>
                <a:sym typeface="Fira Sans Extra Condensed Medium"/>
              </a:rPr>
              <a:t>02</a:t>
            </a:r>
            <a:endParaRPr kumimoji="0" sz="2300" b="0" i="0" u="none" strike="noStrike" kern="0" cap="none" spc="0" normalizeH="0" baseline="0" noProof="0" dirty="0">
              <a:ln>
                <a:noFill/>
              </a:ln>
              <a:solidFill>
                <a:srgbClr val="30475E"/>
              </a:solidFill>
              <a:effectLst/>
              <a:uLnTx/>
              <a:uFillTx/>
              <a:latin typeface="Fira Sans Extra Condensed Medium"/>
              <a:ea typeface="Fira Sans Extra Condensed Medium"/>
              <a:cs typeface="Fira Sans Extra Condensed Medium"/>
              <a:sym typeface="Fira Sans Extra Condensed Medium"/>
            </a:endParaRPr>
          </a:p>
        </p:txBody>
      </p:sp>
      <p:sp>
        <p:nvSpPr>
          <p:cNvPr id="1545" name="Google Shape;1545;p18"/>
          <p:cNvSpPr txBox="1"/>
          <p:nvPr/>
        </p:nvSpPr>
        <p:spPr>
          <a:xfrm>
            <a:off x="5831408" y="1201105"/>
            <a:ext cx="2925729" cy="1231838"/>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Tất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cả</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các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bản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phân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phối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Linux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đều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dựa</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trên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một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được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xác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định</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trước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Tuy</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nhiên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nếu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bạn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muốn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tắt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một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số</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tùy</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chọn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và</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trình</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điều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khiển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hoặc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thử</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các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bản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vá</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thử</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nghiệm</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bạn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cần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phải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xây</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dựng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một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Linux.</a:t>
            </a:r>
            <a:endParaRPr kumimoji="0" lang="vi-VN" sz="1200" b="0" i="0" u="none" strike="noStrike" kern="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546" name="Google Shape;1546;p18"/>
          <p:cNvSpPr txBox="1"/>
          <p:nvPr/>
        </p:nvSpPr>
        <p:spPr>
          <a:xfrm>
            <a:off x="5389861" y="2825062"/>
            <a:ext cx="504760"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300" b="0" i="0" u="none" strike="noStrike" kern="0" cap="none" spc="0" normalizeH="0" baseline="0" noProof="0" dirty="0">
                <a:ln>
                  <a:noFill/>
                </a:ln>
                <a:solidFill>
                  <a:srgbClr val="F2A365"/>
                </a:solidFill>
                <a:effectLst/>
                <a:uLnTx/>
                <a:uFillTx/>
                <a:latin typeface="Fira Sans Extra Condensed Medium"/>
                <a:ea typeface="Fira Sans Extra Condensed Medium"/>
                <a:cs typeface="Fira Sans Extra Condensed Medium"/>
                <a:sym typeface="Fira Sans Extra Condensed Medium"/>
              </a:rPr>
              <a:t>03</a:t>
            </a:r>
            <a:endParaRPr kumimoji="0" sz="2300" b="0" i="0" u="none" strike="noStrike" kern="0" cap="none" spc="0" normalizeH="0" baseline="0" noProof="0" dirty="0">
              <a:ln>
                <a:noFill/>
              </a:ln>
              <a:solidFill>
                <a:srgbClr val="F2A365"/>
              </a:solidFill>
              <a:effectLst/>
              <a:uLnTx/>
              <a:uFillTx/>
              <a:latin typeface="Fira Sans Extra Condensed Medium"/>
              <a:ea typeface="Fira Sans Extra Condensed Medium"/>
              <a:cs typeface="Fira Sans Extra Condensed Medium"/>
              <a:sym typeface="Fira Sans Extra Condensed Medium"/>
            </a:endParaRPr>
          </a:p>
        </p:txBody>
      </p:sp>
      <p:sp>
        <p:nvSpPr>
          <p:cNvPr id="1547" name="Google Shape;1547;p18"/>
          <p:cNvSpPr txBox="1"/>
          <p:nvPr/>
        </p:nvSpPr>
        <p:spPr>
          <a:xfrm>
            <a:off x="5840360" y="2647379"/>
            <a:ext cx="2925730" cy="586679"/>
          </a:xfrm>
          <a:prstGeom prst="rect">
            <a:avLst/>
          </a:prstGeom>
          <a:noFill/>
          <a:ln>
            <a:noFill/>
          </a:ln>
        </p:spPr>
        <p:txBody>
          <a:bodyPr spcFirstLastPara="1" wrap="square" lIns="91425" tIns="91425" rIns="91425" bIns="91425" anchor="t" anchorCtr="0">
            <a:noAutofit/>
          </a:bodyPr>
          <a:lstStyle/>
          <a:p>
            <a:pPr marL="0" marR="0" lvl="0" indent="0" algn="just" defTabSz="914400" rtl="0" eaLnBrk="1" fontAlgn="auto" latinLnBrk="0" hangingPunct="1">
              <a:lnSpc>
                <a:spcPct val="130000"/>
              </a:lnSpc>
              <a:spcBef>
                <a:spcPts val="0"/>
              </a:spcBef>
              <a:spcAft>
                <a:spcPts val="600"/>
              </a:spcAft>
              <a:buClr>
                <a:srgbClr val="000000"/>
              </a:buClr>
              <a:buSzTx/>
              <a:buFont typeface="Arial"/>
              <a:buNone/>
              <a:tabLst/>
              <a:defRPr/>
            </a:pP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Mô-đun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là</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đoạn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mã</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có</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thể</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được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tải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và</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dỡ</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tải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từ</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theo</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yêu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cầu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a:t>
            </a:r>
          </a:p>
        </p:txBody>
      </p:sp>
      <p:sp>
        <p:nvSpPr>
          <p:cNvPr id="1548" name="Google Shape;1548;p18"/>
          <p:cNvSpPr txBox="1"/>
          <p:nvPr/>
        </p:nvSpPr>
        <p:spPr>
          <a:xfrm>
            <a:off x="5361814" y="4051900"/>
            <a:ext cx="483665"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300" b="0" i="0" u="none" strike="noStrike" kern="0" cap="none" spc="0" normalizeH="0" baseline="0" noProof="0" dirty="0">
                <a:ln>
                  <a:noFill/>
                </a:ln>
                <a:solidFill>
                  <a:srgbClr val="222831"/>
                </a:solidFill>
                <a:effectLst/>
                <a:uLnTx/>
                <a:uFillTx/>
                <a:latin typeface="Fira Sans Extra Condensed Medium"/>
                <a:ea typeface="Fira Sans Extra Condensed Medium"/>
                <a:cs typeface="Fira Sans Extra Condensed Medium"/>
                <a:sym typeface="Fira Sans Extra Condensed Medium"/>
              </a:rPr>
              <a:t>04</a:t>
            </a:r>
            <a:endParaRPr kumimoji="0" sz="2300" b="0" i="0" u="none" strike="noStrike" kern="0" cap="none" spc="0" normalizeH="0" baseline="0" noProof="0" dirty="0">
              <a:ln>
                <a:noFill/>
              </a:ln>
              <a:solidFill>
                <a:srgbClr val="222831"/>
              </a:solidFill>
              <a:effectLst/>
              <a:uLnTx/>
              <a:uFillTx/>
              <a:latin typeface="Fira Sans Extra Condensed Medium"/>
              <a:ea typeface="Fira Sans Extra Condensed Medium"/>
              <a:cs typeface="Fira Sans Extra Condensed Medium"/>
              <a:sym typeface="Fira Sans Extra Condensed Medium"/>
            </a:endParaRPr>
          </a:p>
        </p:txBody>
      </p:sp>
      <p:sp>
        <p:nvSpPr>
          <p:cNvPr id="1549" name="Google Shape;1549;p18"/>
          <p:cNvSpPr txBox="1"/>
          <p:nvPr/>
        </p:nvSpPr>
        <p:spPr>
          <a:xfrm>
            <a:off x="5847292" y="3362907"/>
            <a:ext cx="2843871" cy="1606834"/>
          </a:xfrm>
          <a:prstGeom prst="rect">
            <a:avLst/>
          </a:prstGeom>
          <a:noFill/>
          <a:ln>
            <a:noFill/>
          </a:ln>
        </p:spPr>
        <p:txBody>
          <a:bodyPr spcFirstLastPara="1" wrap="square" lIns="91425" tIns="91425" rIns="91425" bIns="91425" anchor="t" anchorCtr="0">
            <a:noAutofit/>
          </a:bodyPr>
          <a:lstStyle/>
          <a:p>
            <a:pPr marL="0" marR="0" lvl="0" indent="0" algn="just" defTabSz="914400" rtl="0" eaLnBrk="1" fontAlgn="auto" latinLnBrk="0" hangingPunct="1">
              <a:lnSpc>
                <a:spcPct val="130000"/>
              </a:lnSpc>
              <a:spcBef>
                <a:spcPts val="0"/>
              </a:spcBef>
              <a:spcAft>
                <a:spcPts val="600"/>
              </a:spcAft>
              <a:buClr>
                <a:srgbClr val="000000"/>
              </a:buClr>
              <a:buSzTx/>
              <a:buFont typeface="Arial"/>
              <a:buNone/>
              <a:tabLst/>
              <a:defRPr/>
            </a:pP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Mô-đun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cung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cấp</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một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cách</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dễ</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dàng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để</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mở</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rộng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chức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năng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của</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hạt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cơ</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sở</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mà</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không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cần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phải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xây</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dựng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lại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hoặc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biên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dịch</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lại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hạt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Hầu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hết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các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trình</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điều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khiển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được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triển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khai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dưới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dạng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mô-đun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Linux. </a:t>
            </a:r>
            <a:endParaRPr kumimoji="0" lang="en-US" sz="11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a:endParaRPr>
          </a:p>
        </p:txBody>
      </p:sp>
      <p:grpSp>
        <p:nvGrpSpPr>
          <p:cNvPr id="52" name="Google Shape;1499;p18">
            <a:extLst>
              <a:ext uri="{FF2B5EF4-FFF2-40B4-BE49-F238E27FC236}">
                <a16:creationId xmlns:a16="http://schemas.microsoft.com/office/drawing/2014/main" id="{F48BD9F2-E5D9-4BBF-A94F-AA6A3B5B1ABA}"/>
              </a:ext>
            </a:extLst>
          </p:cNvPr>
          <p:cNvGrpSpPr/>
          <p:nvPr/>
        </p:nvGrpSpPr>
        <p:grpSpPr>
          <a:xfrm>
            <a:off x="2082800" y="612478"/>
            <a:ext cx="3154260" cy="4067472"/>
            <a:chOff x="3049525" y="1569750"/>
            <a:chExt cx="1724425" cy="2292850"/>
          </a:xfrm>
        </p:grpSpPr>
        <p:sp>
          <p:nvSpPr>
            <p:cNvPr id="53" name="Google Shape;1500;p18">
              <a:extLst>
                <a:ext uri="{FF2B5EF4-FFF2-40B4-BE49-F238E27FC236}">
                  <a16:creationId xmlns:a16="http://schemas.microsoft.com/office/drawing/2014/main" id="{461E8C24-8311-4ED0-BA8F-5D67FCDA9AA9}"/>
                </a:ext>
              </a:extLst>
            </p:cNvPr>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1;p18">
              <a:extLst>
                <a:ext uri="{FF2B5EF4-FFF2-40B4-BE49-F238E27FC236}">
                  <a16:creationId xmlns:a16="http://schemas.microsoft.com/office/drawing/2014/main" id="{120BC201-BDB2-4D1A-B07E-094A046B6CF2}"/>
                </a:ext>
              </a:extLst>
            </p:cNvPr>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02;p18">
              <a:extLst>
                <a:ext uri="{FF2B5EF4-FFF2-40B4-BE49-F238E27FC236}">
                  <a16:creationId xmlns:a16="http://schemas.microsoft.com/office/drawing/2014/main" id="{13D432DE-8557-4ACA-8EEA-9EF1EE454E08}"/>
                </a:ext>
              </a:extLst>
            </p:cNvPr>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03;p18">
              <a:extLst>
                <a:ext uri="{FF2B5EF4-FFF2-40B4-BE49-F238E27FC236}">
                  <a16:creationId xmlns:a16="http://schemas.microsoft.com/office/drawing/2014/main" id="{6C946A07-2BD7-4A23-A77B-31B09E24CC56}"/>
                </a:ext>
              </a:extLst>
            </p:cNvPr>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04;p18">
              <a:extLst>
                <a:ext uri="{FF2B5EF4-FFF2-40B4-BE49-F238E27FC236}">
                  <a16:creationId xmlns:a16="http://schemas.microsoft.com/office/drawing/2014/main" id="{6C3EF5EA-6CB8-4A22-9B35-498F7CA9586D}"/>
                </a:ext>
              </a:extLst>
            </p:cNvPr>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05;p18">
              <a:extLst>
                <a:ext uri="{FF2B5EF4-FFF2-40B4-BE49-F238E27FC236}">
                  <a16:creationId xmlns:a16="http://schemas.microsoft.com/office/drawing/2014/main" id="{7F0268DF-4D0A-4639-89C0-2EC8A8B0FF66}"/>
                </a:ext>
              </a:extLst>
            </p:cNvPr>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06;p18">
              <a:extLst>
                <a:ext uri="{FF2B5EF4-FFF2-40B4-BE49-F238E27FC236}">
                  <a16:creationId xmlns:a16="http://schemas.microsoft.com/office/drawing/2014/main" id="{285BD486-4368-4F98-A8CA-95B3F9A59B2A}"/>
                </a:ext>
              </a:extLst>
            </p:cNvPr>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07;p18">
              <a:extLst>
                <a:ext uri="{FF2B5EF4-FFF2-40B4-BE49-F238E27FC236}">
                  <a16:creationId xmlns:a16="http://schemas.microsoft.com/office/drawing/2014/main" id="{94BDE47F-BFD1-4074-A8BA-B26608C4C7AC}"/>
                </a:ext>
              </a:extLst>
            </p:cNvPr>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08;p18">
              <a:extLst>
                <a:ext uri="{FF2B5EF4-FFF2-40B4-BE49-F238E27FC236}">
                  <a16:creationId xmlns:a16="http://schemas.microsoft.com/office/drawing/2014/main" id="{E0825A92-68DA-4843-B839-17B4F5D68585}"/>
                </a:ext>
              </a:extLst>
            </p:cNvPr>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09;p18">
              <a:extLst>
                <a:ext uri="{FF2B5EF4-FFF2-40B4-BE49-F238E27FC236}">
                  <a16:creationId xmlns:a16="http://schemas.microsoft.com/office/drawing/2014/main" id="{60F3A8A9-B167-4440-B1FB-61F556100816}"/>
                </a:ext>
              </a:extLst>
            </p:cNvPr>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10;p18">
              <a:extLst>
                <a:ext uri="{FF2B5EF4-FFF2-40B4-BE49-F238E27FC236}">
                  <a16:creationId xmlns:a16="http://schemas.microsoft.com/office/drawing/2014/main" id="{8C1B992C-4D56-4AD0-A6A1-1041DE4A689F}"/>
                </a:ext>
              </a:extLst>
            </p:cNvPr>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11;p18">
              <a:extLst>
                <a:ext uri="{FF2B5EF4-FFF2-40B4-BE49-F238E27FC236}">
                  <a16:creationId xmlns:a16="http://schemas.microsoft.com/office/drawing/2014/main" id="{C388E7B1-EC97-4B5F-B96A-FD910B9937B2}"/>
                </a:ext>
              </a:extLst>
            </p:cNvPr>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12;p18">
              <a:extLst>
                <a:ext uri="{FF2B5EF4-FFF2-40B4-BE49-F238E27FC236}">
                  <a16:creationId xmlns:a16="http://schemas.microsoft.com/office/drawing/2014/main" id="{9B0D8AB8-5D1D-451A-BF48-6A9F02947272}"/>
                </a:ext>
              </a:extLst>
            </p:cNvPr>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13;p18">
              <a:extLst>
                <a:ext uri="{FF2B5EF4-FFF2-40B4-BE49-F238E27FC236}">
                  <a16:creationId xmlns:a16="http://schemas.microsoft.com/office/drawing/2014/main" id="{60F4FA2A-47DF-4C0E-825A-5B3A910E3062}"/>
                </a:ext>
              </a:extLst>
            </p:cNvPr>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14;p18">
              <a:extLst>
                <a:ext uri="{FF2B5EF4-FFF2-40B4-BE49-F238E27FC236}">
                  <a16:creationId xmlns:a16="http://schemas.microsoft.com/office/drawing/2014/main" id="{655B4E21-156E-4331-9DDC-6E32BFF3883B}"/>
                </a:ext>
              </a:extLst>
            </p:cNvPr>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15;p18">
              <a:extLst>
                <a:ext uri="{FF2B5EF4-FFF2-40B4-BE49-F238E27FC236}">
                  <a16:creationId xmlns:a16="http://schemas.microsoft.com/office/drawing/2014/main" id="{311C51FF-CDD5-4E2F-81BC-7DCE11FC8612}"/>
                </a:ext>
              </a:extLst>
            </p:cNvPr>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16;p18">
              <a:extLst>
                <a:ext uri="{FF2B5EF4-FFF2-40B4-BE49-F238E27FC236}">
                  <a16:creationId xmlns:a16="http://schemas.microsoft.com/office/drawing/2014/main" id="{E58BE9A1-A137-4EFB-B47D-5BB8AF814199}"/>
                </a:ext>
              </a:extLst>
            </p:cNvPr>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17;p18">
              <a:extLst>
                <a:ext uri="{FF2B5EF4-FFF2-40B4-BE49-F238E27FC236}">
                  <a16:creationId xmlns:a16="http://schemas.microsoft.com/office/drawing/2014/main" id="{F809F1D6-3CF1-4740-BD08-26B4ACA47111}"/>
                </a:ext>
              </a:extLst>
            </p:cNvPr>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18;p18">
              <a:extLst>
                <a:ext uri="{FF2B5EF4-FFF2-40B4-BE49-F238E27FC236}">
                  <a16:creationId xmlns:a16="http://schemas.microsoft.com/office/drawing/2014/main" id="{2294E8B9-07C3-4E7A-B4C4-72AE80CB9CD6}"/>
                </a:ext>
              </a:extLst>
            </p:cNvPr>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19;p18">
              <a:extLst>
                <a:ext uri="{FF2B5EF4-FFF2-40B4-BE49-F238E27FC236}">
                  <a16:creationId xmlns:a16="http://schemas.microsoft.com/office/drawing/2014/main" id="{82A134D1-21E3-43B5-BDF3-FC05A7D4DA46}"/>
                </a:ext>
              </a:extLst>
            </p:cNvPr>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20;p18">
              <a:extLst>
                <a:ext uri="{FF2B5EF4-FFF2-40B4-BE49-F238E27FC236}">
                  <a16:creationId xmlns:a16="http://schemas.microsoft.com/office/drawing/2014/main" id="{07951148-1C26-43D2-993F-3AA5EFAE56C6}"/>
                </a:ext>
              </a:extLst>
            </p:cNvPr>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21;p18">
              <a:extLst>
                <a:ext uri="{FF2B5EF4-FFF2-40B4-BE49-F238E27FC236}">
                  <a16:creationId xmlns:a16="http://schemas.microsoft.com/office/drawing/2014/main" id="{CE0A0CA5-9912-4D52-A7A1-1BE900FB72A4}"/>
                </a:ext>
              </a:extLst>
            </p:cNvPr>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22;p18">
              <a:extLst>
                <a:ext uri="{FF2B5EF4-FFF2-40B4-BE49-F238E27FC236}">
                  <a16:creationId xmlns:a16="http://schemas.microsoft.com/office/drawing/2014/main" id="{63A872A8-D60A-4E8F-99B4-C755DB329D18}"/>
                </a:ext>
              </a:extLst>
            </p:cNvPr>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23;p18">
              <a:extLst>
                <a:ext uri="{FF2B5EF4-FFF2-40B4-BE49-F238E27FC236}">
                  <a16:creationId xmlns:a16="http://schemas.microsoft.com/office/drawing/2014/main" id="{4EB9B917-7FC9-4480-9474-726D253D0457}"/>
                </a:ext>
              </a:extLst>
            </p:cNvPr>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24;p18">
              <a:extLst>
                <a:ext uri="{FF2B5EF4-FFF2-40B4-BE49-F238E27FC236}">
                  <a16:creationId xmlns:a16="http://schemas.microsoft.com/office/drawing/2014/main" id="{BDEECC41-3C23-4350-9D10-E21922A70BAC}"/>
                </a:ext>
              </a:extLst>
            </p:cNvPr>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25;p18">
              <a:extLst>
                <a:ext uri="{FF2B5EF4-FFF2-40B4-BE49-F238E27FC236}">
                  <a16:creationId xmlns:a16="http://schemas.microsoft.com/office/drawing/2014/main" id="{12780BAF-345D-4B8B-80CC-12AD175974D7}"/>
                </a:ext>
              </a:extLst>
            </p:cNvPr>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26;p18">
              <a:extLst>
                <a:ext uri="{FF2B5EF4-FFF2-40B4-BE49-F238E27FC236}">
                  <a16:creationId xmlns:a16="http://schemas.microsoft.com/office/drawing/2014/main" id="{50C8CD3F-089A-477D-BEAF-A752402DE882}"/>
                </a:ext>
              </a:extLst>
            </p:cNvPr>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27;p18">
              <a:extLst>
                <a:ext uri="{FF2B5EF4-FFF2-40B4-BE49-F238E27FC236}">
                  <a16:creationId xmlns:a16="http://schemas.microsoft.com/office/drawing/2014/main" id="{D03A7EEC-41BD-40AD-9796-9ACE1A5CDB76}"/>
                </a:ext>
              </a:extLst>
            </p:cNvPr>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28;p18">
              <a:extLst>
                <a:ext uri="{FF2B5EF4-FFF2-40B4-BE49-F238E27FC236}">
                  <a16:creationId xmlns:a16="http://schemas.microsoft.com/office/drawing/2014/main" id="{8515C3FA-73BA-49BA-A239-08FEDE679410}"/>
                </a:ext>
              </a:extLst>
            </p:cNvPr>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29;p18">
              <a:extLst>
                <a:ext uri="{FF2B5EF4-FFF2-40B4-BE49-F238E27FC236}">
                  <a16:creationId xmlns:a16="http://schemas.microsoft.com/office/drawing/2014/main" id="{7C8A5FA8-F489-43A9-907A-910DE93D6FD5}"/>
                </a:ext>
              </a:extLst>
            </p:cNvPr>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30;p18">
              <a:extLst>
                <a:ext uri="{FF2B5EF4-FFF2-40B4-BE49-F238E27FC236}">
                  <a16:creationId xmlns:a16="http://schemas.microsoft.com/office/drawing/2014/main" id="{9A1ACE82-698F-40E1-A80C-44F1D2C006A9}"/>
                </a:ext>
              </a:extLst>
            </p:cNvPr>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31;p18">
              <a:extLst>
                <a:ext uri="{FF2B5EF4-FFF2-40B4-BE49-F238E27FC236}">
                  <a16:creationId xmlns:a16="http://schemas.microsoft.com/office/drawing/2014/main" id="{5D04405C-DBD2-4A90-BD27-8DE25B19764E}"/>
                </a:ext>
              </a:extLst>
            </p:cNvPr>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32;p18">
              <a:extLst>
                <a:ext uri="{FF2B5EF4-FFF2-40B4-BE49-F238E27FC236}">
                  <a16:creationId xmlns:a16="http://schemas.microsoft.com/office/drawing/2014/main" id="{C8D3B674-905F-47D4-97DA-9AF5356B812F}"/>
                </a:ext>
              </a:extLst>
            </p:cNvPr>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33;p18">
              <a:extLst>
                <a:ext uri="{FF2B5EF4-FFF2-40B4-BE49-F238E27FC236}">
                  <a16:creationId xmlns:a16="http://schemas.microsoft.com/office/drawing/2014/main" id="{AE9C3683-EAC1-4642-B6FC-7AA02BC60F6C}"/>
                </a:ext>
              </a:extLst>
            </p:cNvPr>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34;p18">
              <a:extLst>
                <a:ext uri="{FF2B5EF4-FFF2-40B4-BE49-F238E27FC236}">
                  <a16:creationId xmlns:a16="http://schemas.microsoft.com/office/drawing/2014/main" id="{6F43FD87-BE68-4BA6-9F60-2002FE5CD809}"/>
                </a:ext>
              </a:extLst>
            </p:cNvPr>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35;p18">
              <a:extLst>
                <a:ext uri="{FF2B5EF4-FFF2-40B4-BE49-F238E27FC236}">
                  <a16:creationId xmlns:a16="http://schemas.microsoft.com/office/drawing/2014/main" id="{DCB68DD5-21FE-4742-A459-FD35F47D7AD4}"/>
                </a:ext>
              </a:extLst>
            </p:cNvPr>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36;p18">
              <a:extLst>
                <a:ext uri="{FF2B5EF4-FFF2-40B4-BE49-F238E27FC236}">
                  <a16:creationId xmlns:a16="http://schemas.microsoft.com/office/drawing/2014/main" id="{D5194606-76C1-446F-A1FC-A22B3A9A0A82}"/>
                </a:ext>
              </a:extLst>
            </p:cNvPr>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37;p18">
              <a:extLst>
                <a:ext uri="{FF2B5EF4-FFF2-40B4-BE49-F238E27FC236}">
                  <a16:creationId xmlns:a16="http://schemas.microsoft.com/office/drawing/2014/main" id="{A9DB1E9D-2B06-48A0-A4D8-2DFF18C4FAB2}"/>
                </a:ext>
              </a:extLst>
            </p:cNvPr>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38;p18">
              <a:extLst>
                <a:ext uri="{FF2B5EF4-FFF2-40B4-BE49-F238E27FC236}">
                  <a16:creationId xmlns:a16="http://schemas.microsoft.com/office/drawing/2014/main" id="{7873AEE1-28BB-45D3-9DCA-19FF5BE718AE}"/>
                </a:ext>
              </a:extLst>
            </p:cNvPr>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39;p18">
              <a:extLst>
                <a:ext uri="{FF2B5EF4-FFF2-40B4-BE49-F238E27FC236}">
                  <a16:creationId xmlns:a16="http://schemas.microsoft.com/office/drawing/2014/main" id="{7A867CA9-34F4-44FF-9F97-E8A6293B2E40}"/>
                </a:ext>
              </a:extLst>
            </p:cNvPr>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40;p18">
              <a:extLst>
                <a:ext uri="{FF2B5EF4-FFF2-40B4-BE49-F238E27FC236}">
                  <a16:creationId xmlns:a16="http://schemas.microsoft.com/office/drawing/2014/main" id="{F03A2C05-1DB4-4EE4-9942-B9B2F975A56A}"/>
                </a:ext>
              </a:extLst>
            </p:cNvPr>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arn(inVertic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542"/>
                                        </p:tgtEl>
                                        <p:attrNameLst>
                                          <p:attrName>style.visibility</p:attrName>
                                        </p:attrNameLst>
                                      </p:cBhvr>
                                      <p:to>
                                        <p:strVal val="visible"/>
                                      </p:to>
                                    </p:set>
                                    <p:animEffect transition="in" filter="fade">
                                      <p:cBhvr>
                                        <p:cTn id="12" dur="1000"/>
                                        <p:tgtEl>
                                          <p:spTgt spid="1542"/>
                                        </p:tgtEl>
                                      </p:cBhvr>
                                    </p:animEffect>
                                    <p:anim calcmode="lin" valueType="num">
                                      <p:cBhvr>
                                        <p:cTn id="13" dur="1000" fill="hold"/>
                                        <p:tgtEl>
                                          <p:spTgt spid="1542"/>
                                        </p:tgtEl>
                                        <p:attrNameLst>
                                          <p:attrName>ppt_x</p:attrName>
                                        </p:attrNameLst>
                                      </p:cBhvr>
                                      <p:tavLst>
                                        <p:tav tm="0">
                                          <p:val>
                                            <p:strVal val="#ppt_x"/>
                                          </p:val>
                                        </p:tav>
                                        <p:tav tm="100000">
                                          <p:val>
                                            <p:strVal val="#ppt_x"/>
                                          </p:val>
                                        </p:tav>
                                      </p:tavLst>
                                    </p:anim>
                                    <p:anim calcmode="lin" valueType="num">
                                      <p:cBhvr>
                                        <p:cTn id="14" dur="1000" fill="hold"/>
                                        <p:tgtEl>
                                          <p:spTgt spid="154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43"/>
                                        </p:tgtEl>
                                        <p:attrNameLst>
                                          <p:attrName>style.visibility</p:attrName>
                                        </p:attrNameLst>
                                      </p:cBhvr>
                                      <p:to>
                                        <p:strVal val="visible"/>
                                      </p:to>
                                    </p:set>
                                    <p:animEffect transition="in" filter="fade">
                                      <p:cBhvr>
                                        <p:cTn id="17" dur="1000"/>
                                        <p:tgtEl>
                                          <p:spTgt spid="1543"/>
                                        </p:tgtEl>
                                      </p:cBhvr>
                                    </p:animEffect>
                                    <p:anim calcmode="lin" valueType="num">
                                      <p:cBhvr>
                                        <p:cTn id="18" dur="1000" fill="hold"/>
                                        <p:tgtEl>
                                          <p:spTgt spid="1543"/>
                                        </p:tgtEl>
                                        <p:attrNameLst>
                                          <p:attrName>ppt_x</p:attrName>
                                        </p:attrNameLst>
                                      </p:cBhvr>
                                      <p:tavLst>
                                        <p:tav tm="0">
                                          <p:val>
                                            <p:strVal val="#ppt_x"/>
                                          </p:val>
                                        </p:tav>
                                        <p:tav tm="100000">
                                          <p:val>
                                            <p:strVal val="#ppt_x"/>
                                          </p:val>
                                        </p:tav>
                                      </p:tavLst>
                                    </p:anim>
                                    <p:anim calcmode="lin" valueType="num">
                                      <p:cBhvr>
                                        <p:cTn id="19" dur="1000" fill="hold"/>
                                        <p:tgtEl>
                                          <p:spTgt spid="154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544"/>
                                        </p:tgtEl>
                                        <p:attrNameLst>
                                          <p:attrName>style.visibility</p:attrName>
                                        </p:attrNameLst>
                                      </p:cBhvr>
                                      <p:to>
                                        <p:strVal val="visible"/>
                                      </p:to>
                                    </p:set>
                                    <p:animEffect transition="in" filter="fade">
                                      <p:cBhvr>
                                        <p:cTn id="24" dur="1000"/>
                                        <p:tgtEl>
                                          <p:spTgt spid="1544"/>
                                        </p:tgtEl>
                                      </p:cBhvr>
                                    </p:animEffect>
                                    <p:anim calcmode="lin" valueType="num">
                                      <p:cBhvr>
                                        <p:cTn id="25" dur="1000" fill="hold"/>
                                        <p:tgtEl>
                                          <p:spTgt spid="1544"/>
                                        </p:tgtEl>
                                        <p:attrNameLst>
                                          <p:attrName>ppt_x</p:attrName>
                                        </p:attrNameLst>
                                      </p:cBhvr>
                                      <p:tavLst>
                                        <p:tav tm="0">
                                          <p:val>
                                            <p:strVal val="#ppt_x"/>
                                          </p:val>
                                        </p:tav>
                                        <p:tav tm="100000">
                                          <p:val>
                                            <p:strVal val="#ppt_x"/>
                                          </p:val>
                                        </p:tav>
                                      </p:tavLst>
                                    </p:anim>
                                    <p:anim calcmode="lin" valueType="num">
                                      <p:cBhvr>
                                        <p:cTn id="26" dur="1000" fill="hold"/>
                                        <p:tgtEl>
                                          <p:spTgt spid="154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45"/>
                                        </p:tgtEl>
                                        <p:attrNameLst>
                                          <p:attrName>style.visibility</p:attrName>
                                        </p:attrNameLst>
                                      </p:cBhvr>
                                      <p:to>
                                        <p:strVal val="visible"/>
                                      </p:to>
                                    </p:set>
                                    <p:animEffect transition="in" filter="fade">
                                      <p:cBhvr>
                                        <p:cTn id="29" dur="1000"/>
                                        <p:tgtEl>
                                          <p:spTgt spid="1545"/>
                                        </p:tgtEl>
                                      </p:cBhvr>
                                    </p:animEffect>
                                    <p:anim calcmode="lin" valueType="num">
                                      <p:cBhvr>
                                        <p:cTn id="30" dur="1000" fill="hold"/>
                                        <p:tgtEl>
                                          <p:spTgt spid="1545"/>
                                        </p:tgtEl>
                                        <p:attrNameLst>
                                          <p:attrName>ppt_x</p:attrName>
                                        </p:attrNameLst>
                                      </p:cBhvr>
                                      <p:tavLst>
                                        <p:tav tm="0">
                                          <p:val>
                                            <p:strVal val="#ppt_x"/>
                                          </p:val>
                                        </p:tav>
                                        <p:tav tm="100000">
                                          <p:val>
                                            <p:strVal val="#ppt_x"/>
                                          </p:val>
                                        </p:tav>
                                      </p:tavLst>
                                    </p:anim>
                                    <p:anim calcmode="lin" valueType="num">
                                      <p:cBhvr>
                                        <p:cTn id="31" dur="1000" fill="hold"/>
                                        <p:tgtEl>
                                          <p:spTgt spid="154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546"/>
                                        </p:tgtEl>
                                        <p:attrNameLst>
                                          <p:attrName>style.visibility</p:attrName>
                                        </p:attrNameLst>
                                      </p:cBhvr>
                                      <p:to>
                                        <p:strVal val="visible"/>
                                      </p:to>
                                    </p:set>
                                    <p:animEffect transition="in" filter="fade">
                                      <p:cBhvr>
                                        <p:cTn id="36" dur="1000"/>
                                        <p:tgtEl>
                                          <p:spTgt spid="1546"/>
                                        </p:tgtEl>
                                      </p:cBhvr>
                                    </p:animEffect>
                                    <p:anim calcmode="lin" valueType="num">
                                      <p:cBhvr>
                                        <p:cTn id="37" dur="1000" fill="hold"/>
                                        <p:tgtEl>
                                          <p:spTgt spid="1546"/>
                                        </p:tgtEl>
                                        <p:attrNameLst>
                                          <p:attrName>ppt_x</p:attrName>
                                        </p:attrNameLst>
                                      </p:cBhvr>
                                      <p:tavLst>
                                        <p:tav tm="0">
                                          <p:val>
                                            <p:strVal val="#ppt_x"/>
                                          </p:val>
                                        </p:tav>
                                        <p:tav tm="100000">
                                          <p:val>
                                            <p:strVal val="#ppt_x"/>
                                          </p:val>
                                        </p:tav>
                                      </p:tavLst>
                                    </p:anim>
                                    <p:anim calcmode="lin" valueType="num">
                                      <p:cBhvr>
                                        <p:cTn id="38" dur="1000" fill="hold"/>
                                        <p:tgtEl>
                                          <p:spTgt spid="154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547"/>
                                        </p:tgtEl>
                                        <p:attrNameLst>
                                          <p:attrName>style.visibility</p:attrName>
                                        </p:attrNameLst>
                                      </p:cBhvr>
                                      <p:to>
                                        <p:strVal val="visible"/>
                                      </p:to>
                                    </p:set>
                                    <p:animEffect transition="in" filter="fade">
                                      <p:cBhvr>
                                        <p:cTn id="41" dur="1000"/>
                                        <p:tgtEl>
                                          <p:spTgt spid="1547"/>
                                        </p:tgtEl>
                                      </p:cBhvr>
                                    </p:animEffect>
                                    <p:anim calcmode="lin" valueType="num">
                                      <p:cBhvr>
                                        <p:cTn id="42" dur="1000" fill="hold"/>
                                        <p:tgtEl>
                                          <p:spTgt spid="1547"/>
                                        </p:tgtEl>
                                        <p:attrNameLst>
                                          <p:attrName>ppt_x</p:attrName>
                                        </p:attrNameLst>
                                      </p:cBhvr>
                                      <p:tavLst>
                                        <p:tav tm="0">
                                          <p:val>
                                            <p:strVal val="#ppt_x"/>
                                          </p:val>
                                        </p:tav>
                                        <p:tav tm="100000">
                                          <p:val>
                                            <p:strVal val="#ppt_x"/>
                                          </p:val>
                                        </p:tav>
                                      </p:tavLst>
                                    </p:anim>
                                    <p:anim calcmode="lin" valueType="num">
                                      <p:cBhvr>
                                        <p:cTn id="43" dur="1000" fill="hold"/>
                                        <p:tgtEl>
                                          <p:spTgt spid="1547"/>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548"/>
                                        </p:tgtEl>
                                        <p:attrNameLst>
                                          <p:attrName>style.visibility</p:attrName>
                                        </p:attrNameLst>
                                      </p:cBhvr>
                                      <p:to>
                                        <p:strVal val="visible"/>
                                      </p:to>
                                    </p:set>
                                    <p:animEffect transition="in" filter="fade">
                                      <p:cBhvr>
                                        <p:cTn id="48" dur="1000"/>
                                        <p:tgtEl>
                                          <p:spTgt spid="1548"/>
                                        </p:tgtEl>
                                      </p:cBhvr>
                                    </p:animEffect>
                                    <p:anim calcmode="lin" valueType="num">
                                      <p:cBhvr>
                                        <p:cTn id="49" dur="1000" fill="hold"/>
                                        <p:tgtEl>
                                          <p:spTgt spid="1548"/>
                                        </p:tgtEl>
                                        <p:attrNameLst>
                                          <p:attrName>ppt_x</p:attrName>
                                        </p:attrNameLst>
                                      </p:cBhvr>
                                      <p:tavLst>
                                        <p:tav tm="0">
                                          <p:val>
                                            <p:strVal val="#ppt_x"/>
                                          </p:val>
                                        </p:tav>
                                        <p:tav tm="100000">
                                          <p:val>
                                            <p:strVal val="#ppt_x"/>
                                          </p:val>
                                        </p:tav>
                                      </p:tavLst>
                                    </p:anim>
                                    <p:anim calcmode="lin" valueType="num">
                                      <p:cBhvr>
                                        <p:cTn id="50" dur="1000" fill="hold"/>
                                        <p:tgtEl>
                                          <p:spTgt spid="1548"/>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549"/>
                                        </p:tgtEl>
                                        <p:attrNameLst>
                                          <p:attrName>style.visibility</p:attrName>
                                        </p:attrNameLst>
                                      </p:cBhvr>
                                      <p:to>
                                        <p:strVal val="visible"/>
                                      </p:to>
                                    </p:set>
                                    <p:animEffect transition="in" filter="fade">
                                      <p:cBhvr>
                                        <p:cTn id="53" dur="1000"/>
                                        <p:tgtEl>
                                          <p:spTgt spid="1549"/>
                                        </p:tgtEl>
                                      </p:cBhvr>
                                    </p:animEffect>
                                    <p:anim calcmode="lin" valueType="num">
                                      <p:cBhvr>
                                        <p:cTn id="54" dur="1000" fill="hold"/>
                                        <p:tgtEl>
                                          <p:spTgt spid="1549"/>
                                        </p:tgtEl>
                                        <p:attrNameLst>
                                          <p:attrName>ppt_x</p:attrName>
                                        </p:attrNameLst>
                                      </p:cBhvr>
                                      <p:tavLst>
                                        <p:tav tm="0">
                                          <p:val>
                                            <p:strVal val="#ppt_x"/>
                                          </p:val>
                                        </p:tav>
                                        <p:tav tm="100000">
                                          <p:val>
                                            <p:strVal val="#ppt_x"/>
                                          </p:val>
                                        </p:tav>
                                      </p:tavLst>
                                    </p:anim>
                                    <p:anim calcmode="lin" valueType="num">
                                      <p:cBhvr>
                                        <p:cTn id="55" dur="1000" fill="hold"/>
                                        <p:tgtEl>
                                          <p:spTgt spid="15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2" grpId="0"/>
      <p:bldP spid="1543" grpId="0"/>
      <p:bldP spid="1544" grpId="0"/>
      <p:bldP spid="1545" grpId="0"/>
      <p:bldP spid="1546" grpId="0"/>
      <p:bldP spid="1547" grpId="0"/>
      <p:bldP spid="1548" grpId="0"/>
      <p:bldP spid="154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Google Shape;320;p15">
            <a:extLst>
              <a:ext uri="{FF2B5EF4-FFF2-40B4-BE49-F238E27FC236}">
                <a16:creationId xmlns:a16="http://schemas.microsoft.com/office/drawing/2014/main" id="{4CFE0522-49AE-3409-4A97-5EB575C2E7C1}"/>
              </a:ext>
            </a:extLst>
          </p:cNvPr>
          <p:cNvSpPr/>
          <p:nvPr/>
        </p:nvSpPr>
        <p:spPr>
          <a:xfrm>
            <a:off x="156950" y="1174750"/>
            <a:ext cx="4343400" cy="2158999"/>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txBox="1"/>
          <p:nvPr/>
        </p:nvSpPr>
        <p:spPr>
          <a:xfrm>
            <a:off x="535537" y="1521253"/>
            <a:ext cx="3586226" cy="1623134"/>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Các</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mô-đun</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sẽ</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có</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phần</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mở</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rộng</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.ko.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Trên</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một</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hệ</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thống</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linux</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bình</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thường</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các</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module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sẽ</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nằm</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bên</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trong</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thư</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mục</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 lib / modules / &lt;</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kernel_version</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&gt; / kernel /.</a:t>
            </a:r>
          </a:p>
        </p:txBody>
      </p:sp>
      <p:pic>
        <p:nvPicPr>
          <p:cNvPr id="165" name="Picture 164">
            <a:extLst>
              <a:ext uri="{FF2B5EF4-FFF2-40B4-BE49-F238E27FC236}">
                <a16:creationId xmlns:a16="http://schemas.microsoft.com/office/drawing/2014/main" id="{A293105F-3071-4AF0-940E-038244DE9D2F}"/>
              </a:ext>
            </a:extLst>
          </p:cNvPr>
          <p:cNvPicPr>
            <a:picLocks noChangeAspect="1"/>
          </p:cNvPicPr>
          <p:nvPr/>
        </p:nvPicPr>
        <p:blipFill>
          <a:blip r:embed="rId3"/>
          <a:stretch>
            <a:fillRect/>
          </a:stretch>
        </p:blipFill>
        <p:spPr>
          <a:xfrm>
            <a:off x="4415050" y="94681"/>
            <a:ext cx="4572000" cy="4954137"/>
          </a:xfrm>
          <a:prstGeom prst="rect">
            <a:avLst/>
          </a:prstGeom>
        </p:spPr>
      </p:pic>
    </p:spTree>
    <p:extLst>
      <p:ext uri="{BB962C8B-B14F-4D97-AF65-F5344CB8AC3E}">
        <p14:creationId xmlns:p14="http://schemas.microsoft.com/office/powerpoint/2010/main" val="657665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 calcmode="lin" valueType="num">
                                      <p:cBhvr additive="base">
                                        <p:cTn id="7" dur="500" fill="hold"/>
                                        <p:tgtEl>
                                          <p:spTgt spid="165"/>
                                        </p:tgtEl>
                                        <p:attrNameLst>
                                          <p:attrName>ppt_x</p:attrName>
                                        </p:attrNameLst>
                                      </p:cBhvr>
                                      <p:tavLst>
                                        <p:tav tm="0">
                                          <p:val>
                                            <p:strVal val="#ppt_x"/>
                                          </p:val>
                                        </p:tav>
                                        <p:tav tm="100000">
                                          <p:val>
                                            <p:strVal val="#ppt_x"/>
                                          </p:val>
                                        </p:tav>
                                      </p:tavLst>
                                    </p:anim>
                                    <p:anim calcmode="lin" valueType="num">
                                      <p:cBhvr additive="base">
                                        <p:cTn id="8" dur="500" fill="hold"/>
                                        <p:tgtEl>
                                          <p:spTgt spid="1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4"/>
                                        </p:tgtEl>
                                        <p:attrNameLst>
                                          <p:attrName>style.visibility</p:attrName>
                                        </p:attrNameLst>
                                      </p:cBhvr>
                                      <p:to>
                                        <p:strVal val="visible"/>
                                      </p:to>
                                    </p:set>
                                    <p:anim calcmode="lin" valueType="num">
                                      <p:cBhvr additive="base">
                                        <p:cTn id="13" dur="500" fill="hold"/>
                                        <p:tgtEl>
                                          <p:spTgt spid="164"/>
                                        </p:tgtEl>
                                        <p:attrNameLst>
                                          <p:attrName>ppt_x</p:attrName>
                                        </p:attrNameLst>
                                      </p:cBhvr>
                                      <p:tavLst>
                                        <p:tav tm="0">
                                          <p:val>
                                            <p:strVal val="#ppt_x"/>
                                          </p:val>
                                        </p:tav>
                                        <p:tav tm="100000">
                                          <p:val>
                                            <p:strVal val="#ppt_x"/>
                                          </p:val>
                                        </p:tav>
                                      </p:tavLst>
                                    </p:anim>
                                    <p:anim calcmode="lin" valueType="num">
                                      <p:cBhvr additive="base">
                                        <p:cTn id="14" dur="500" fill="hold"/>
                                        <p:tgtEl>
                                          <p:spTgt spid="16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0"/>
        <p:cNvGrpSpPr/>
        <p:nvPr/>
      </p:nvGrpSpPr>
      <p:grpSpPr>
        <a:xfrm>
          <a:off x="0" y="0"/>
          <a:ext cx="0" cy="0"/>
          <a:chOff x="0" y="0"/>
          <a:chExt cx="0" cy="0"/>
        </a:xfrm>
      </p:grpSpPr>
      <p:sp>
        <p:nvSpPr>
          <p:cNvPr id="1691" name="Google Shape;1691;p21"/>
          <p:cNvSpPr/>
          <p:nvPr/>
        </p:nvSpPr>
        <p:spPr>
          <a:xfrm>
            <a:off x="453154" y="2574646"/>
            <a:ext cx="4432244" cy="76248"/>
          </a:xfrm>
          <a:custGeom>
            <a:avLst/>
            <a:gdLst/>
            <a:ahLst/>
            <a:cxnLst/>
            <a:rect l="l" t="t" r="r" b="b"/>
            <a:pathLst>
              <a:path w="138173" h="2377" extrusionOk="0">
                <a:moveTo>
                  <a:pt x="1" y="1"/>
                </a:moveTo>
                <a:lnTo>
                  <a:pt x="1" y="2376"/>
                </a:lnTo>
                <a:lnTo>
                  <a:pt x="138173" y="2376"/>
                </a:lnTo>
                <a:lnTo>
                  <a:pt x="138173"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2" name="Google Shape;1692;p21"/>
          <p:cNvSpPr/>
          <p:nvPr/>
        </p:nvSpPr>
        <p:spPr>
          <a:xfrm>
            <a:off x="4800040" y="2499489"/>
            <a:ext cx="267206" cy="225537"/>
          </a:xfrm>
          <a:custGeom>
            <a:avLst/>
            <a:gdLst/>
            <a:ahLst/>
            <a:cxnLst/>
            <a:rect l="l" t="t" r="r" b="b"/>
            <a:pathLst>
              <a:path w="8330" h="7031" extrusionOk="0">
                <a:moveTo>
                  <a:pt x="1" y="0"/>
                </a:moveTo>
                <a:lnTo>
                  <a:pt x="1489" y="3516"/>
                </a:lnTo>
                <a:lnTo>
                  <a:pt x="1" y="7031"/>
                </a:lnTo>
                <a:lnTo>
                  <a:pt x="8330" y="3516"/>
                </a:lnTo>
                <a:lnTo>
                  <a:pt x="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3" name="Google Shape;1693;p21"/>
          <p:cNvSpPr/>
          <p:nvPr/>
        </p:nvSpPr>
        <p:spPr>
          <a:xfrm>
            <a:off x="463322" y="891380"/>
            <a:ext cx="4422076" cy="1331826"/>
          </a:xfrm>
          <a:custGeom>
            <a:avLst/>
            <a:gdLst/>
            <a:ahLst/>
            <a:cxnLst/>
            <a:rect l="l" t="t" r="r" b="b"/>
            <a:pathLst>
              <a:path w="137856" h="41519" extrusionOk="0">
                <a:moveTo>
                  <a:pt x="129115" y="1"/>
                </a:moveTo>
                <a:lnTo>
                  <a:pt x="98745" y="39143"/>
                </a:lnTo>
                <a:lnTo>
                  <a:pt x="0" y="39143"/>
                </a:lnTo>
                <a:lnTo>
                  <a:pt x="0" y="41519"/>
                </a:lnTo>
                <a:lnTo>
                  <a:pt x="99916" y="41519"/>
                </a:lnTo>
                <a:lnTo>
                  <a:pt x="130287" y="2376"/>
                </a:lnTo>
                <a:lnTo>
                  <a:pt x="137856" y="2376"/>
                </a:lnTo>
                <a:lnTo>
                  <a:pt x="137856"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4" name="Google Shape;1694;p21"/>
          <p:cNvSpPr/>
          <p:nvPr/>
        </p:nvSpPr>
        <p:spPr>
          <a:xfrm>
            <a:off x="4800040" y="816222"/>
            <a:ext cx="267206" cy="225537"/>
          </a:xfrm>
          <a:custGeom>
            <a:avLst/>
            <a:gdLst/>
            <a:ahLst/>
            <a:cxnLst/>
            <a:rect l="l" t="t" r="r" b="b"/>
            <a:pathLst>
              <a:path w="8330" h="7031" extrusionOk="0">
                <a:moveTo>
                  <a:pt x="1" y="0"/>
                </a:moveTo>
                <a:lnTo>
                  <a:pt x="1489" y="3515"/>
                </a:lnTo>
                <a:lnTo>
                  <a:pt x="1" y="7031"/>
                </a:lnTo>
                <a:lnTo>
                  <a:pt x="8330" y="3515"/>
                </a:lnTo>
                <a:lnTo>
                  <a:pt x="1"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5" name="Google Shape;1695;p21"/>
          <p:cNvSpPr/>
          <p:nvPr/>
        </p:nvSpPr>
        <p:spPr>
          <a:xfrm>
            <a:off x="458254" y="1709163"/>
            <a:ext cx="6277054" cy="738552"/>
          </a:xfrm>
          <a:custGeom>
            <a:avLst/>
            <a:gdLst/>
            <a:ahLst/>
            <a:cxnLst/>
            <a:rect l="l" t="t" r="r" b="b"/>
            <a:pathLst>
              <a:path w="195684" h="23024" extrusionOk="0">
                <a:moveTo>
                  <a:pt x="128608" y="0"/>
                </a:moveTo>
                <a:lnTo>
                  <a:pt x="112837" y="20648"/>
                </a:lnTo>
                <a:lnTo>
                  <a:pt x="0" y="20648"/>
                </a:lnTo>
                <a:lnTo>
                  <a:pt x="0" y="23023"/>
                </a:lnTo>
                <a:lnTo>
                  <a:pt x="114009" y="23023"/>
                </a:lnTo>
                <a:lnTo>
                  <a:pt x="129780" y="2375"/>
                </a:lnTo>
                <a:lnTo>
                  <a:pt x="195683" y="2375"/>
                </a:lnTo>
                <a:lnTo>
                  <a:pt x="195683" y="0"/>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6" name="Google Shape;1696;p21"/>
          <p:cNvSpPr/>
          <p:nvPr/>
        </p:nvSpPr>
        <p:spPr>
          <a:xfrm>
            <a:off x="6649949" y="1633974"/>
            <a:ext cx="267206" cy="226563"/>
          </a:xfrm>
          <a:custGeom>
            <a:avLst/>
            <a:gdLst/>
            <a:ahLst/>
            <a:cxnLst/>
            <a:rect l="l" t="t" r="r" b="b"/>
            <a:pathLst>
              <a:path w="8330" h="7063" extrusionOk="0">
                <a:moveTo>
                  <a:pt x="0" y="1"/>
                </a:moveTo>
                <a:lnTo>
                  <a:pt x="1489" y="3516"/>
                </a:lnTo>
                <a:lnTo>
                  <a:pt x="0" y="7063"/>
                </a:lnTo>
                <a:lnTo>
                  <a:pt x="0" y="7063"/>
                </a:lnTo>
                <a:lnTo>
                  <a:pt x="8329" y="3516"/>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7" name="Google Shape;1697;p21"/>
          <p:cNvSpPr/>
          <p:nvPr/>
        </p:nvSpPr>
        <p:spPr>
          <a:xfrm>
            <a:off x="463322" y="2782926"/>
            <a:ext cx="6277054" cy="738552"/>
          </a:xfrm>
          <a:custGeom>
            <a:avLst/>
            <a:gdLst/>
            <a:ahLst/>
            <a:cxnLst/>
            <a:rect l="l" t="t" r="r" b="b"/>
            <a:pathLst>
              <a:path w="195684" h="23024" extrusionOk="0">
                <a:moveTo>
                  <a:pt x="0" y="0"/>
                </a:moveTo>
                <a:lnTo>
                  <a:pt x="0" y="2375"/>
                </a:lnTo>
                <a:lnTo>
                  <a:pt x="112837" y="2375"/>
                </a:lnTo>
                <a:lnTo>
                  <a:pt x="128609" y="23023"/>
                </a:lnTo>
                <a:lnTo>
                  <a:pt x="195684" y="23023"/>
                </a:lnTo>
                <a:lnTo>
                  <a:pt x="195684" y="20648"/>
                </a:lnTo>
                <a:lnTo>
                  <a:pt x="129780" y="20648"/>
                </a:lnTo>
                <a:lnTo>
                  <a:pt x="11404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8" name="Google Shape;1698;p21"/>
          <p:cNvSpPr/>
          <p:nvPr/>
        </p:nvSpPr>
        <p:spPr>
          <a:xfrm>
            <a:off x="6655018" y="3370072"/>
            <a:ext cx="267206" cy="226563"/>
          </a:xfrm>
          <a:custGeom>
            <a:avLst/>
            <a:gdLst/>
            <a:ahLst/>
            <a:cxnLst/>
            <a:rect l="l" t="t" r="r" b="b"/>
            <a:pathLst>
              <a:path w="8330" h="7063" extrusionOk="0">
                <a:moveTo>
                  <a:pt x="0" y="1"/>
                </a:moveTo>
                <a:lnTo>
                  <a:pt x="1489" y="3516"/>
                </a:lnTo>
                <a:lnTo>
                  <a:pt x="0" y="7063"/>
                </a:lnTo>
                <a:lnTo>
                  <a:pt x="8329" y="3516"/>
                </a:lnTo>
                <a:lnTo>
                  <a:pt x="0"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9" name="Google Shape;1699;p21"/>
          <p:cNvSpPr/>
          <p:nvPr/>
        </p:nvSpPr>
        <p:spPr>
          <a:xfrm>
            <a:off x="463322" y="2971862"/>
            <a:ext cx="4422076" cy="1331826"/>
          </a:xfrm>
          <a:custGeom>
            <a:avLst/>
            <a:gdLst/>
            <a:ahLst/>
            <a:cxnLst/>
            <a:rect l="l" t="t" r="r" b="b"/>
            <a:pathLst>
              <a:path w="137856" h="41519" extrusionOk="0">
                <a:moveTo>
                  <a:pt x="0" y="1"/>
                </a:moveTo>
                <a:lnTo>
                  <a:pt x="0" y="2376"/>
                </a:lnTo>
                <a:lnTo>
                  <a:pt x="98745" y="2376"/>
                </a:lnTo>
                <a:lnTo>
                  <a:pt x="128767" y="41075"/>
                </a:lnTo>
                <a:lnTo>
                  <a:pt x="129115" y="41518"/>
                </a:lnTo>
                <a:lnTo>
                  <a:pt x="137856" y="41518"/>
                </a:lnTo>
                <a:lnTo>
                  <a:pt x="137856" y="39143"/>
                </a:lnTo>
                <a:lnTo>
                  <a:pt x="130287" y="39143"/>
                </a:lnTo>
                <a:lnTo>
                  <a:pt x="100265" y="476"/>
                </a:lnTo>
                <a:lnTo>
                  <a:pt x="99916"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0" name="Google Shape;1700;p21"/>
          <p:cNvSpPr/>
          <p:nvPr/>
        </p:nvSpPr>
        <p:spPr>
          <a:xfrm>
            <a:off x="4800040" y="4153309"/>
            <a:ext cx="267206" cy="225537"/>
          </a:xfrm>
          <a:custGeom>
            <a:avLst/>
            <a:gdLst/>
            <a:ahLst/>
            <a:cxnLst/>
            <a:rect l="l" t="t" r="r" b="b"/>
            <a:pathLst>
              <a:path w="8330" h="7031" extrusionOk="0">
                <a:moveTo>
                  <a:pt x="1" y="0"/>
                </a:moveTo>
                <a:lnTo>
                  <a:pt x="1489" y="3516"/>
                </a:lnTo>
                <a:lnTo>
                  <a:pt x="1" y="7031"/>
                </a:lnTo>
                <a:lnTo>
                  <a:pt x="8330" y="3516"/>
                </a:lnTo>
                <a:lnTo>
                  <a:pt x="1"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1" name="Google Shape;1701;p21"/>
          <p:cNvSpPr/>
          <p:nvPr/>
        </p:nvSpPr>
        <p:spPr>
          <a:xfrm>
            <a:off x="936722" y="1416585"/>
            <a:ext cx="2330430" cy="2330398"/>
          </a:xfrm>
          <a:custGeom>
            <a:avLst/>
            <a:gdLst/>
            <a:ahLst/>
            <a:cxnLst/>
            <a:rect l="l" t="t" r="r" b="b"/>
            <a:pathLst>
              <a:path w="72650" h="72649" extrusionOk="0">
                <a:moveTo>
                  <a:pt x="36325" y="0"/>
                </a:moveTo>
                <a:cubicBezTo>
                  <a:pt x="16278" y="0"/>
                  <a:pt x="0" y="16247"/>
                  <a:pt x="0" y="36325"/>
                </a:cubicBezTo>
                <a:cubicBezTo>
                  <a:pt x="0" y="56371"/>
                  <a:pt x="16278" y="72649"/>
                  <a:pt x="36325" y="72649"/>
                </a:cubicBezTo>
                <a:cubicBezTo>
                  <a:pt x="56403" y="72649"/>
                  <a:pt x="72649" y="56371"/>
                  <a:pt x="72649" y="36325"/>
                </a:cubicBezTo>
                <a:cubicBezTo>
                  <a:pt x="72649" y="16247"/>
                  <a:pt x="56403" y="0"/>
                  <a:pt x="36325" y="0"/>
                </a:cubicBezTo>
                <a:close/>
              </a:path>
            </a:pathLst>
          </a:custGeom>
          <a:solidFill>
            <a:srgbClr val="F7F9F9"/>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2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Các tiện ích</a:t>
            </a:r>
            <a:endParaRPr kumimoji="0" sz="32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702" name="Google Shape;1702;p21"/>
          <p:cNvSpPr/>
          <p:nvPr/>
        </p:nvSpPr>
        <p:spPr>
          <a:xfrm>
            <a:off x="5156613" y="3765235"/>
            <a:ext cx="1673162" cy="971210"/>
          </a:xfrm>
          <a:custGeom>
            <a:avLst/>
            <a:gdLst/>
            <a:ahLst/>
            <a:cxnLst/>
            <a:rect l="l" t="t" r="r" b="b"/>
            <a:pathLst>
              <a:path w="52160" h="30277" extrusionOk="0">
                <a:moveTo>
                  <a:pt x="4751" y="1"/>
                </a:moveTo>
                <a:cubicBezTo>
                  <a:pt x="2122" y="1"/>
                  <a:pt x="1" y="2154"/>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54"/>
                  <a:pt x="50006" y="1"/>
                  <a:pt x="47409" y="1"/>
                </a:cubicBezTo>
                <a:close/>
              </a:path>
            </a:pathLst>
          </a:custGeom>
          <a:solidFill>
            <a:srgbClr val="F7F9F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3" name="Google Shape;1703;p21"/>
          <p:cNvSpPr/>
          <p:nvPr/>
        </p:nvSpPr>
        <p:spPr>
          <a:xfrm>
            <a:off x="5156613" y="3765235"/>
            <a:ext cx="430769" cy="971210"/>
          </a:xfrm>
          <a:custGeom>
            <a:avLst/>
            <a:gdLst/>
            <a:ahLst/>
            <a:cxnLst/>
            <a:rect l="l" t="t" r="r" b="b"/>
            <a:pathLst>
              <a:path w="13429" h="30277" extrusionOk="0">
                <a:moveTo>
                  <a:pt x="4751" y="1"/>
                </a:moveTo>
                <a:cubicBezTo>
                  <a:pt x="2154" y="1"/>
                  <a:pt x="1" y="2154"/>
                  <a:pt x="1" y="4751"/>
                </a:cubicBezTo>
                <a:lnTo>
                  <a:pt x="1" y="25526"/>
                </a:lnTo>
                <a:cubicBezTo>
                  <a:pt x="1" y="28123"/>
                  <a:pt x="2154" y="30276"/>
                  <a:pt x="4751" y="30276"/>
                </a:cubicBezTo>
                <a:lnTo>
                  <a:pt x="13428" y="30276"/>
                </a:lnTo>
                <a:lnTo>
                  <a:pt x="13428" y="1"/>
                </a:lnTo>
                <a:close/>
              </a:path>
            </a:pathLst>
          </a:custGeom>
          <a:solidFill>
            <a:srgbClr val="F2A365"/>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rPr>
              <a:t>3</a:t>
            </a:r>
            <a:endParaRPr kumimoji="0"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endParaRPr>
          </a:p>
        </p:txBody>
      </p:sp>
      <p:sp>
        <p:nvSpPr>
          <p:cNvPr id="1704" name="Google Shape;1704;p21"/>
          <p:cNvSpPr/>
          <p:nvPr/>
        </p:nvSpPr>
        <p:spPr>
          <a:xfrm>
            <a:off x="5156613" y="411885"/>
            <a:ext cx="1673162" cy="971210"/>
          </a:xfrm>
          <a:custGeom>
            <a:avLst/>
            <a:gdLst/>
            <a:ahLst/>
            <a:cxnLst/>
            <a:rect l="l" t="t" r="r" b="b"/>
            <a:pathLst>
              <a:path w="52160" h="30277" extrusionOk="0">
                <a:moveTo>
                  <a:pt x="4751" y="1"/>
                </a:moveTo>
                <a:cubicBezTo>
                  <a:pt x="2122" y="1"/>
                  <a:pt x="1" y="2123"/>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23"/>
                  <a:pt x="50006" y="1"/>
                  <a:pt x="47409" y="1"/>
                </a:cubicBezTo>
                <a:close/>
              </a:path>
            </a:pathLst>
          </a:custGeom>
          <a:solidFill>
            <a:srgbClr val="F7F9F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5" name="Google Shape;1705;p21"/>
          <p:cNvSpPr/>
          <p:nvPr/>
        </p:nvSpPr>
        <p:spPr>
          <a:xfrm>
            <a:off x="5156613" y="411885"/>
            <a:ext cx="430769" cy="971210"/>
          </a:xfrm>
          <a:custGeom>
            <a:avLst/>
            <a:gdLst/>
            <a:ahLst/>
            <a:cxnLst/>
            <a:rect l="l" t="t" r="r" b="b"/>
            <a:pathLst>
              <a:path w="13429" h="30277" extrusionOk="0">
                <a:moveTo>
                  <a:pt x="4751" y="1"/>
                </a:moveTo>
                <a:cubicBezTo>
                  <a:pt x="2154" y="1"/>
                  <a:pt x="1" y="2123"/>
                  <a:pt x="1" y="4751"/>
                </a:cubicBezTo>
                <a:lnTo>
                  <a:pt x="1" y="25526"/>
                </a:lnTo>
                <a:cubicBezTo>
                  <a:pt x="1" y="28123"/>
                  <a:pt x="2154" y="30276"/>
                  <a:pt x="4751" y="30276"/>
                </a:cubicBezTo>
                <a:lnTo>
                  <a:pt x="13428" y="30276"/>
                </a:lnTo>
                <a:lnTo>
                  <a:pt x="13428" y="1"/>
                </a:lnTo>
                <a:close/>
              </a:path>
            </a:pathLst>
          </a:custGeom>
          <a:solidFill>
            <a:srgbClr val="F2A365"/>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000" b="0" i="0" u="none" strike="noStrike" kern="0" cap="none" spc="0" normalizeH="0" baseline="0" noProof="0" dirty="0">
                <a:ln>
                  <a:noFill/>
                </a:ln>
                <a:solidFill>
                  <a:srgbClr val="FFFFFF"/>
                </a:solidFill>
                <a:effectLst/>
                <a:uLnTx/>
                <a:uFillTx/>
                <a:latin typeface="Fira Sans SemiBold"/>
                <a:ea typeface="Fira Sans SemiBold"/>
                <a:cs typeface="Fira Sans SemiBold"/>
                <a:sym typeface="Fira Sans SemiBold"/>
              </a:rPr>
              <a:t>1</a:t>
            </a:r>
            <a:endParaRPr kumimoji="0" sz="3000" b="0" i="0" u="none" strike="noStrike" kern="0" cap="none" spc="0" normalizeH="0" baseline="0" noProof="0" dirty="0">
              <a:ln>
                <a:noFill/>
              </a:ln>
              <a:solidFill>
                <a:srgbClr val="FFFFFF"/>
              </a:solidFill>
              <a:effectLst/>
              <a:uLnTx/>
              <a:uFillTx/>
              <a:latin typeface="Fira Sans SemiBold"/>
              <a:ea typeface="Fira Sans SemiBold"/>
              <a:cs typeface="Fira Sans SemiBold"/>
              <a:sym typeface="Fira Sans SemiBold"/>
            </a:endParaRPr>
          </a:p>
        </p:txBody>
      </p:sp>
      <p:sp>
        <p:nvSpPr>
          <p:cNvPr id="1706" name="Google Shape;1706;p21"/>
          <p:cNvSpPr/>
          <p:nvPr/>
        </p:nvSpPr>
        <p:spPr>
          <a:xfrm>
            <a:off x="5156613" y="2089089"/>
            <a:ext cx="1673162" cy="970184"/>
          </a:xfrm>
          <a:custGeom>
            <a:avLst/>
            <a:gdLst/>
            <a:ahLst/>
            <a:cxnLst/>
            <a:rect l="l" t="t" r="r" b="b"/>
            <a:pathLst>
              <a:path w="52160" h="30245" extrusionOk="0">
                <a:moveTo>
                  <a:pt x="4751" y="0"/>
                </a:moveTo>
                <a:cubicBezTo>
                  <a:pt x="2122" y="0"/>
                  <a:pt x="1" y="2122"/>
                  <a:pt x="1" y="4751"/>
                </a:cubicBezTo>
                <a:lnTo>
                  <a:pt x="1" y="25494"/>
                </a:lnTo>
                <a:cubicBezTo>
                  <a:pt x="1" y="28122"/>
                  <a:pt x="2122" y="30244"/>
                  <a:pt x="4751" y="30244"/>
                </a:cubicBezTo>
                <a:lnTo>
                  <a:pt x="47409" y="30244"/>
                </a:lnTo>
                <a:cubicBezTo>
                  <a:pt x="50006" y="30244"/>
                  <a:pt x="52159" y="28122"/>
                  <a:pt x="52159" y="25494"/>
                </a:cubicBezTo>
                <a:lnTo>
                  <a:pt x="52159" y="4751"/>
                </a:lnTo>
                <a:cubicBezTo>
                  <a:pt x="52159" y="2122"/>
                  <a:pt x="50006" y="0"/>
                  <a:pt x="47409" y="0"/>
                </a:cubicBezTo>
                <a:close/>
              </a:path>
            </a:pathLst>
          </a:custGeom>
          <a:solidFill>
            <a:srgbClr val="F7F9F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7" name="Google Shape;1707;p21"/>
          <p:cNvSpPr/>
          <p:nvPr/>
        </p:nvSpPr>
        <p:spPr>
          <a:xfrm>
            <a:off x="5156613" y="2089089"/>
            <a:ext cx="430769" cy="970184"/>
          </a:xfrm>
          <a:custGeom>
            <a:avLst/>
            <a:gdLst/>
            <a:ahLst/>
            <a:cxnLst/>
            <a:rect l="l" t="t" r="r" b="b"/>
            <a:pathLst>
              <a:path w="13429" h="30245" extrusionOk="0">
                <a:moveTo>
                  <a:pt x="4751" y="0"/>
                </a:moveTo>
                <a:cubicBezTo>
                  <a:pt x="2154" y="0"/>
                  <a:pt x="1" y="2122"/>
                  <a:pt x="1" y="4751"/>
                </a:cubicBezTo>
                <a:lnTo>
                  <a:pt x="1" y="25494"/>
                </a:lnTo>
                <a:cubicBezTo>
                  <a:pt x="1" y="28122"/>
                  <a:pt x="2154" y="30244"/>
                  <a:pt x="4751" y="30244"/>
                </a:cubicBezTo>
                <a:lnTo>
                  <a:pt x="13428" y="30244"/>
                </a:lnTo>
                <a:lnTo>
                  <a:pt x="13428" y="0"/>
                </a:lnTo>
                <a:close/>
              </a:path>
            </a:pathLst>
          </a:custGeom>
          <a:solidFill>
            <a:srgbClr val="CECECE"/>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rPr>
              <a:t>2</a:t>
            </a:r>
            <a:endParaRPr kumimoji="0"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endParaRPr>
          </a:p>
        </p:txBody>
      </p:sp>
      <p:sp>
        <p:nvSpPr>
          <p:cNvPr id="1708" name="Google Shape;1708;p21"/>
          <p:cNvSpPr/>
          <p:nvPr/>
        </p:nvSpPr>
        <p:spPr>
          <a:xfrm>
            <a:off x="7018680" y="1249974"/>
            <a:ext cx="1672168" cy="971210"/>
          </a:xfrm>
          <a:custGeom>
            <a:avLst/>
            <a:gdLst/>
            <a:ahLst/>
            <a:cxnLst/>
            <a:rect l="l" t="t" r="r" b="b"/>
            <a:pathLst>
              <a:path w="52129" h="30277" extrusionOk="0">
                <a:moveTo>
                  <a:pt x="4751" y="1"/>
                </a:moveTo>
                <a:cubicBezTo>
                  <a:pt x="2123" y="1"/>
                  <a:pt x="1" y="2154"/>
                  <a:pt x="1" y="4751"/>
                </a:cubicBezTo>
                <a:lnTo>
                  <a:pt x="1" y="25526"/>
                </a:lnTo>
                <a:cubicBezTo>
                  <a:pt x="1" y="28154"/>
                  <a:pt x="2123" y="30276"/>
                  <a:pt x="4751" y="30276"/>
                </a:cubicBezTo>
                <a:lnTo>
                  <a:pt x="47378" y="30276"/>
                </a:lnTo>
                <a:cubicBezTo>
                  <a:pt x="50006" y="30276"/>
                  <a:pt x="52128" y="28154"/>
                  <a:pt x="52128" y="25526"/>
                </a:cubicBezTo>
                <a:lnTo>
                  <a:pt x="52128" y="4751"/>
                </a:lnTo>
                <a:cubicBezTo>
                  <a:pt x="52128" y="2154"/>
                  <a:pt x="50006" y="1"/>
                  <a:pt x="47378" y="1"/>
                </a:cubicBezTo>
                <a:close/>
              </a:path>
            </a:pathLst>
          </a:custGeom>
          <a:solidFill>
            <a:srgbClr val="F7F9F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9" name="Google Shape;1709;p21"/>
          <p:cNvSpPr/>
          <p:nvPr/>
        </p:nvSpPr>
        <p:spPr>
          <a:xfrm>
            <a:off x="7018680" y="1249974"/>
            <a:ext cx="430769" cy="971210"/>
          </a:xfrm>
          <a:custGeom>
            <a:avLst/>
            <a:gdLst/>
            <a:ahLst/>
            <a:cxnLst/>
            <a:rect l="l" t="t" r="r" b="b"/>
            <a:pathLst>
              <a:path w="13429" h="30277" extrusionOk="0">
                <a:moveTo>
                  <a:pt x="4751" y="1"/>
                </a:moveTo>
                <a:cubicBezTo>
                  <a:pt x="2123" y="1"/>
                  <a:pt x="1" y="2154"/>
                  <a:pt x="1" y="4751"/>
                </a:cubicBezTo>
                <a:lnTo>
                  <a:pt x="1" y="25526"/>
                </a:lnTo>
                <a:cubicBezTo>
                  <a:pt x="1" y="28154"/>
                  <a:pt x="2123" y="30276"/>
                  <a:pt x="4751" y="30276"/>
                </a:cubicBezTo>
                <a:lnTo>
                  <a:pt x="13429" y="30276"/>
                </a:lnTo>
                <a:lnTo>
                  <a:pt x="13429" y="1"/>
                </a:lnTo>
                <a:close/>
              </a:path>
            </a:pathLst>
          </a:custGeom>
          <a:solidFill>
            <a:srgbClr val="22283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rPr>
              <a:t>4</a:t>
            </a:r>
            <a:endParaRPr kumimoji="0"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endParaRPr>
          </a:p>
        </p:txBody>
      </p:sp>
      <p:sp>
        <p:nvSpPr>
          <p:cNvPr id="1710" name="Google Shape;1710;p21"/>
          <p:cNvSpPr/>
          <p:nvPr/>
        </p:nvSpPr>
        <p:spPr>
          <a:xfrm>
            <a:off x="7018680" y="2927178"/>
            <a:ext cx="1672168" cy="971178"/>
          </a:xfrm>
          <a:custGeom>
            <a:avLst/>
            <a:gdLst/>
            <a:ahLst/>
            <a:cxnLst/>
            <a:rect l="l" t="t" r="r" b="b"/>
            <a:pathLst>
              <a:path w="52129" h="30276" extrusionOk="0">
                <a:moveTo>
                  <a:pt x="4751" y="0"/>
                </a:moveTo>
                <a:cubicBezTo>
                  <a:pt x="2123" y="0"/>
                  <a:pt x="1" y="2122"/>
                  <a:pt x="1" y="4750"/>
                </a:cubicBezTo>
                <a:lnTo>
                  <a:pt x="1" y="25525"/>
                </a:lnTo>
                <a:cubicBezTo>
                  <a:pt x="1" y="28122"/>
                  <a:pt x="2123" y="30276"/>
                  <a:pt x="4751" y="30276"/>
                </a:cubicBezTo>
                <a:lnTo>
                  <a:pt x="47378" y="30276"/>
                </a:lnTo>
                <a:cubicBezTo>
                  <a:pt x="50006" y="30276"/>
                  <a:pt x="52128" y="28122"/>
                  <a:pt x="52128" y="25525"/>
                </a:cubicBezTo>
                <a:lnTo>
                  <a:pt x="52128" y="4750"/>
                </a:lnTo>
                <a:cubicBezTo>
                  <a:pt x="52128" y="2122"/>
                  <a:pt x="50006" y="0"/>
                  <a:pt x="47378" y="0"/>
                </a:cubicBezTo>
                <a:close/>
              </a:path>
            </a:pathLst>
          </a:custGeom>
          <a:solidFill>
            <a:srgbClr val="F7F9F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1" name="Google Shape;1711;p21"/>
          <p:cNvSpPr/>
          <p:nvPr/>
        </p:nvSpPr>
        <p:spPr>
          <a:xfrm>
            <a:off x="7018680" y="2927178"/>
            <a:ext cx="430769" cy="971178"/>
          </a:xfrm>
          <a:custGeom>
            <a:avLst/>
            <a:gdLst/>
            <a:ahLst/>
            <a:cxnLst/>
            <a:rect l="l" t="t" r="r" b="b"/>
            <a:pathLst>
              <a:path w="13429" h="30276" extrusionOk="0">
                <a:moveTo>
                  <a:pt x="4751" y="0"/>
                </a:moveTo>
                <a:cubicBezTo>
                  <a:pt x="2123" y="0"/>
                  <a:pt x="1" y="2122"/>
                  <a:pt x="1" y="4750"/>
                </a:cubicBezTo>
                <a:lnTo>
                  <a:pt x="1" y="25525"/>
                </a:lnTo>
                <a:cubicBezTo>
                  <a:pt x="1" y="28122"/>
                  <a:pt x="2123" y="30276"/>
                  <a:pt x="4751" y="30276"/>
                </a:cubicBezTo>
                <a:lnTo>
                  <a:pt x="13429" y="30276"/>
                </a:lnTo>
                <a:lnTo>
                  <a:pt x="13429" y="0"/>
                </a:lnTo>
                <a:close/>
              </a:path>
            </a:pathLst>
          </a:custGeom>
          <a:solidFill>
            <a:srgbClr val="30475E"/>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rPr>
              <a:t>5</a:t>
            </a:r>
            <a:endParaRPr kumimoji="0"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endParaRPr>
          </a:p>
        </p:txBody>
      </p:sp>
      <p:sp>
        <p:nvSpPr>
          <p:cNvPr id="1712" name="Google Shape;1712;p21"/>
          <p:cNvSpPr txBox="1"/>
          <p:nvPr/>
        </p:nvSpPr>
        <p:spPr>
          <a:xfrm>
            <a:off x="5587375" y="411875"/>
            <a:ext cx="1242300"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Lsmod</a:t>
            </a:r>
            <a:endParaRPr kumimoji="0"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713" name="Google Shape;1713;p21"/>
          <p:cNvSpPr txBox="1"/>
          <p:nvPr/>
        </p:nvSpPr>
        <p:spPr>
          <a:xfrm>
            <a:off x="5587375" y="776075"/>
            <a:ext cx="1329780" cy="5979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L</a:t>
            </a:r>
            <a:r>
              <a:rPr kumimoji="0" lang="en" sz="1200" b="0" i="0" u="none" strike="noStrike" kern="0" cap="none" spc="0" normalizeH="0" baseline="0" noProof="0" dirty="0">
                <a:ln>
                  <a:noFill/>
                </a:ln>
                <a:solidFill>
                  <a:srgbClr val="000000"/>
                </a:solidFill>
                <a:effectLst/>
                <a:uLnTx/>
                <a:uFillTx/>
                <a:latin typeface="Fira Sans"/>
                <a:ea typeface="Fira Sans"/>
                <a:cs typeface="Fira Sans"/>
                <a:sym typeface="Fira Sans"/>
              </a:rPr>
              <a:t>iệt kê các module đã được cài</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714" name="Google Shape;1714;p21"/>
          <p:cNvSpPr txBox="1"/>
          <p:nvPr/>
        </p:nvSpPr>
        <p:spPr>
          <a:xfrm>
            <a:off x="5582375" y="2245544"/>
            <a:ext cx="1242300"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Insmod</a:t>
            </a:r>
            <a:endParaRPr kumimoji="0"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715" name="Google Shape;1715;p21"/>
          <p:cNvSpPr txBox="1"/>
          <p:nvPr/>
        </p:nvSpPr>
        <p:spPr>
          <a:xfrm>
            <a:off x="5587375" y="2452750"/>
            <a:ext cx="1242300" cy="5979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dirty="0">
                <a:ln>
                  <a:noFill/>
                </a:ln>
                <a:solidFill>
                  <a:srgbClr val="000000"/>
                </a:solidFill>
                <a:effectLst/>
                <a:uLnTx/>
                <a:uFillTx/>
                <a:latin typeface="Fira Sans"/>
                <a:ea typeface="Fira Sans"/>
                <a:cs typeface="Fira Sans"/>
                <a:sym typeface="Fira Sans"/>
              </a:rPr>
              <a:t>Chèn module vào nhân</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716" name="Google Shape;1716;p21"/>
          <p:cNvSpPr txBox="1"/>
          <p:nvPr/>
        </p:nvSpPr>
        <p:spPr>
          <a:xfrm>
            <a:off x="5587375" y="3774400"/>
            <a:ext cx="1242300"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Modinfo</a:t>
            </a:r>
            <a:endParaRPr kumimoji="0"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717" name="Google Shape;1717;p21"/>
          <p:cNvSpPr txBox="1"/>
          <p:nvPr/>
        </p:nvSpPr>
        <p:spPr>
          <a:xfrm>
            <a:off x="5587375" y="4138600"/>
            <a:ext cx="1242300" cy="5979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dirty="0">
                <a:ln>
                  <a:noFill/>
                </a:ln>
                <a:solidFill>
                  <a:srgbClr val="000000"/>
                </a:solidFill>
                <a:effectLst/>
                <a:uLnTx/>
                <a:uFillTx/>
                <a:latin typeface="Fira Sans"/>
                <a:ea typeface="Fira Sans"/>
                <a:cs typeface="Fira Sans"/>
                <a:sym typeface="Fira Sans"/>
              </a:rPr>
              <a:t>Hiển thị thông tin ra module</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718" name="Google Shape;1718;p21"/>
          <p:cNvSpPr txBox="1"/>
          <p:nvPr/>
        </p:nvSpPr>
        <p:spPr>
          <a:xfrm>
            <a:off x="7448550" y="2931725"/>
            <a:ext cx="1242300"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Printk</a:t>
            </a:r>
            <a:endParaRPr kumimoji="0"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719" name="Google Shape;1719;p21"/>
          <p:cNvSpPr txBox="1"/>
          <p:nvPr/>
        </p:nvSpPr>
        <p:spPr>
          <a:xfrm>
            <a:off x="7448550" y="3295916"/>
            <a:ext cx="1242300" cy="5979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dirty="0">
                <a:ln>
                  <a:noFill/>
                </a:ln>
                <a:solidFill>
                  <a:srgbClr val="000000"/>
                </a:solidFill>
                <a:effectLst/>
                <a:uLnTx/>
                <a:uFillTx/>
                <a:latin typeface="Fira Sans"/>
                <a:ea typeface="Fira Sans"/>
                <a:cs typeface="Fira Sans"/>
                <a:sym typeface="Fira Sans"/>
              </a:rPr>
              <a:t>Ghi log file</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720" name="Google Shape;1720;p21"/>
          <p:cNvSpPr txBox="1"/>
          <p:nvPr/>
        </p:nvSpPr>
        <p:spPr>
          <a:xfrm>
            <a:off x="7448550" y="1254525"/>
            <a:ext cx="1242300"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Rmmod</a:t>
            </a:r>
            <a:endParaRPr kumimoji="0"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721" name="Google Shape;1721;p21"/>
          <p:cNvSpPr txBox="1"/>
          <p:nvPr/>
        </p:nvSpPr>
        <p:spPr>
          <a:xfrm>
            <a:off x="7448550" y="1618716"/>
            <a:ext cx="1242300" cy="5979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dirty="0">
                <a:ln>
                  <a:noFill/>
                </a:ln>
                <a:solidFill>
                  <a:srgbClr val="000000"/>
                </a:solidFill>
                <a:effectLst/>
                <a:uLnTx/>
                <a:uFillTx/>
                <a:latin typeface="Fira Sans"/>
                <a:ea typeface="Fira Sans"/>
                <a:cs typeface="Fira Sans"/>
                <a:sym typeface="Fira Sans"/>
              </a:rPr>
              <a:t>Xóa module ra khỏi nhân</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93"/>
                                        </p:tgtEl>
                                        <p:attrNameLst>
                                          <p:attrName>style.visibility</p:attrName>
                                        </p:attrNameLst>
                                      </p:cBhvr>
                                      <p:to>
                                        <p:strVal val="visible"/>
                                      </p:to>
                                    </p:set>
                                    <p:animEffect transition="in" filter="wipe(down)">
                                      <p:cBhvr>
                                        <p:cTn id="7" dur="500"/>
                                        <p:tgtEl>
                                          <p:spTgt spid="169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94"/>
                                        </p:tgtEl>
                                        <p:attrNameLst>
                                          <p:attrName>style.visibility</p:attrName>
                                        </p:attrNameLst>
                                      </p:cBhvr>
                                      <p:to>
                                        <p:strVal val="visible"/>
                                      </p:to>
                                    </p:set>
                                    <p:animEffect transition="in" filter="wipe(down)">
                                      <p:cBhvr>
                                        <p:cTn id="10" dur="500"/>
                                        <p:tgtEl>
                                          <p:spTgt spid="169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704"/>
                                        </p:tgtEl>
                                        <p:attrNameLst>
                                          <p:attrName>style.visibility</p:attrName>
                                        </p:attrNameLst>
                                      </p:cBhvr>
                                      <p:to>
                                        <p:strVal val="visible"/>
                                      </p:to>
                                    </p:set>
                                    <p:animEffect transition="in" filter="barn(inVertical)">
                                      <p:cBhvr>
                                        <p:cTn id="15" dur="500"/>
                                        <p:tgtEl>
                                          <p:spTgt spid="170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705"/>
                                        </p:tgtEl>
                                        <p:attrNameLst>
                                          <p:attrName>style.visibility</p:attrName>
                                        </p:attrNameLst>
                                      </p:cBhvr>
                                      <p:to>
                                        <p:strVal val="visible"/>
                                      </p:to>
                                    </p:set>
                                    <p:animEffect transition="in" filter="barn(inVertical)">
                                      <p:cBhvr>
                                        <p:cTn id="18" dur="500"/>
                                        <p:tgtEl>
                                          <p:spTgt spid="1705"/>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712"/>
                                        </p:tgtEl>
                                        <p:attrNameLst>
                                          <p:attrName>style.visibility</p:attrName>
                                        </p:attrNameLst>
                                      </p:cBhvr>
                                      <p:to>
                                        <p:strVal val="visible"/>
                                      </p:to>
                                    </p:set>
                                    <p:animEffect transition="in" filter="barn(inVertical)">
                                      <p:cBhvr>
                                        <p:cTn id="21" dur="500"/>
                                        <p:tgtEl>
                                          <p:spTgt spid="1712"/>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713"/>
                                        </p:tgtEl>
                                        <p:attrNameLst>
                                          <p:attrName>style.visibility</p:attrName>
                                        </p:attrNameLst>
                                      </p:cBhvr>
                                      <p:to>
                                        <p:strVal val="visible"/>
                                      </p:to>
                                    </p:set>
                                    <p:animEffect transition="in" filter="barn(inVertical)">
                                      <p:cBhvr>
                                        <p:cTn id="24" dur="500"/>
                                        <p:tgtEl>
                                          <p:spTgt spid="17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691"/>
                                        </p:tgtEl>
                                        <p:attrNameLst>
                                          <p:attrName>style.visibility</p:attrName>
                                        </p:attrNameLst>
                                      </p:cBhvr>
                                      <p:to>
                                        <p:strVal val="visible"/>
                                      </p:to>
                                    </p:set>
                                    <p:animEffect transition="in" filter="wipe(down)">
                                      <p:cBhvr>
                                        <p:cTn id="29" dur="500"/>
                                        <p:tgtEl>
                                          <p:spTgt spid="169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692"/>
                                        </p:tgtEl>
                                        <p:attrNameLst>
                                          <p:attrName>style.visibility</p:attrName>
                                        </p:attrNameLst>
                                      </p:cBhvr>
                                      <p:to>
                                        <p:strVal val="visible"/>
                                      </p:to>
                                    </p:set>
                                    <p:animEffect transition="in" filter="wipe(down)">
                                      <p:cBhvr>
                                        <p:cTn id="32" dur="500"/>
                                        <p:tgtEl>
                                          <p:spTgt spid="1692"/>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706"/>
                                        </p:tgtEl>
                                        <p:attrNameLst>
                                          <p:attrName>style.visibility</p:attrName>
                                        </p:attrNameLst>
                                      </p:cBhvr>
                                      <p:to>
                                        <p:strVal val="visible"/>
                                      </p:to>
                                    </p:set>
                                    <p:animEffect transition="in" filter="barn(inVertical)">
                                      <p:cBhvr>
                                        <p:cTn id="37" dur="500"/>
                                        <p:tgtEl>
                                          <p:spTgt spid="1706"/>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707"/>
                                        </p:tgtEl>
                                        <p:attrNameLst>
                                          <p:attrName>style.visibility</p:attrName>
                                        </p:attrNameLst>
                                      </p:cBhvr>
                                      <p:to>
                                        <p:strVal val="visible"/>
                                      </p:to>
                                    </p:set>
                                    <p:animEffect transition="in" filter="barn(inVertical)">
                                      <p:cBhvr>
                                        <p:cTn id="40" dur="500"/>
                                        <p:tgtEl>
                                          <p:spTgt spid="1707"/>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714"/>
                                        </p:tgtEl>
                                        <p:attrNameLst>
                                          <p:attrName>style.visibility</p:attrName>
                                        </p:attrNameLst>
                                      </p:cBhvr>
                                      <p:to>
                                        <p:strVal val="visible"/>
                                      </p:to>
                                    </p:set>
                                    <p:animEffect transition="in" filter="barn(inVertical)">
                                      <p:cBhvr>
                                        <p:cTn id="43" dur="500"/>
                                        <p:tgtEl>
                                          <p:spTgt spid="1714"/>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715"/>
                                        </p:tgtEl>
                                        <p:attrNameLst>
                                          <p:attrName>style.visibility</p:attrName>
                                        </p:attrNameLst>
                                      </p:cBhvr>
                                      <p:to>
                                        <p:strVal val="visible"/>
                                      </p:to>
                                    </p:set>
                                    <p:animEffect transition="in" filter="barn(inVertical)">
                                      <p:cBhvr>
                                        <p:cTn id="46" dur="500"/>
                                        <p:tgtEl>
                                          <p:spTgt spid="17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699"/>
                                        </p:tgtEl>
                                        <p:attrNameLst>
                                          <p:attrName>style.visibility</p:attrName>
                                        </p:attrNameLst>
                                      </p:cBhvr>
                                      <p:to>
                                        <p:strVal val="visible"/>
                                      </p:to>
                                    </p:set>
                                    <p:animEffect transition="in" filter="wipe(down)">
                                      <p:cBhvr>
                                        <p:cTn id="51" dur="500"/>
                                        <p:tgtEl>
                                          <p:spTgt spid="1699"/>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700"/>
                                        </p:tgtEl>
                                        <p:attrNameLst>
                                          <p:attrName>style.visibility</p:attrName>
                                        </p:attrNameLst>
                                      </p:cBhvr>
                                      <p:to>
                                        <p:strVal val="visible"/>
                                      </p:to>
                                    </p:set>
                                    <p:animEffect transition="in" filter="wipe(down)">
                                      <p:cBhvr>
                                        <p:cTn id="54" dur="500"/>
                                        <p:tgtEl>
                                          <p:spTgt spid="1700"/>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1702"/>
                                        </p:tgtEl>
                                        <p:attrNameLst>
                                          <p:attrName>style.visibility</p:attrName>
                                        </p:attrNameLst>
                                      </p:cBhvr>
                                      <p:to>
                                        <p:strVal val="visible"/>
                                      </p:to>
                                    </p:set>
                                    <p:animEffect transition="in" filter="barn(inVertical)">
                                      <p:cBhvr>
                                        <p:cTn id="59" dur="500"/>
                                        <p:tgtEl>
                                          <p:spTgt spid="1702"/>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1703"/>
                                        </p:tgtEl>
                                        <p:attrNameLst>
                                          <p:attrName>style.visibility</p:attrName>
                                        </p:attrNameLst>
                                      </p:cBhvr>
                                      <p:to>
                                        <p:strVal val="visible"/>
                                      </p:to>
                                    </p:set>
                                    <p:animEffect transition="in" filter="barn(inVertical)">
                                      <p:cBhvr>
                                        <p:cTn id="62" dur="500"/>
                                        <p:tgtEl>
                                          <p:spTgt spid="1703"/>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1716"/>
                                        </p:tgtEl>
                                        <p:attrNameLst>
                                          <p:attrName>style.visibility</p:attrName>
                                        </p:attrNameLst>
                                      </p:cBhvr>
                                      <p:to>
                                        <p:strVal val="visible"/>
                                      </p:to>
                                    </p:set>
                                    <p:animEffect transition="in" filter="barn(inVertical)">
                                      <p:cBhvr>
                                        <p:cTn id="65" dur="500"/>
                                        <p:tgtEl>
                                          <p:spTgt spid="1716"/>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1717"/>
                                        </p:tgtEl>
                                        <p:attrNameLst>
                                          <p:attrName>style.visibility</p:attrName>
                                        </p:attrNameLst>
                                      </p:cBhvr>
                                      <p:to>
                                        <p:strVal val="visible"/>
                                      </p:to>
                                    </p:set>
                                    <p:animEffect transition="in" filter="barn(inVertical)">
                                      <p:cBhvr>
                                        <p:cTn id="68" dur="500"/>
                                        <p:tgtEl>
                                          <p:spTgt spid="171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1695"/>
                                        </p:tgtEl>
                                        <p:attrNameLst>
                                          <p:attrName>style.visibility</p:attrName>
                                        </p:attrNameLst>
                                      </p:cBhvr>
                                      <p:to>
                                        <p:strVal val="visible"/>
                                      </p:to>
                                    </p:set>
                                    <p:animEffect transition="in" filter="wipe(down)">
                                      <p:cBhvr>
                                        <p:cTn id="73" dur="500"/>
                                        <p:tgtEl>
                                          <p:spTgt spid="169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1696"/>
                                        </p:tgtEl>
                                        <p:attrNameLst>
                                          <p:attrName>style.visibility</p:attrName>
                                        </p:attrNameLst>
                                      </p:cBhvr>
                                      <p:to>
                                        <p:strVal val="visible"/>
                                      </p:to>
                                    </p:set>
                                    <p:animEffect transition="in" filter="wipe(down)">
                                      <p:cBhvr>
                                        <p:cTn id="76" dur="500"/>
                                        <p:tgtEl>
                                          <p:spTgt spid="1696"/>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grpId="0" nodeType="clickEffect">
                                  <p:stCondLst>
                                    <p:cond delay="0"/>
                                  </p:stCondLst>
                                  <p:childTnLst>
                                    <p:set>
                                      <p:cBhvr>
                                        <p:cTn id="80" dur="1" fill="hold">
                                          <p:stCondLst>
                                            <p:cond delay="0"/>
                                          </p:stCondLst>
                                        </p:cTn>
                                        <p:tgtEl>
                                          <p:spTgt spid="1708"/>
                                        </p:tgtEl>
                                        <p:attrNameLst>
                                          <p:attrName>style.visibility</p:attrName>
                                        </p:attrNameLst>
                                      </p:cBhvr>
                                      <p:to>
                                        <p:strVal val="visible"/>
                                      </p:to>
                                    </p:set>
                                    <p:animEffect transition="in" filter="barn(inVertical)">
                                      <p:cBhvr>
                                        <p:cTn id="81" dur="500"/>
                                        <p:tgtEl>
                                          <p:spTgt spid="1708"/>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1709"/>
                                        </p:tgtEl>
                                        <p:attrNameLst>
                                          <p:attrName>style.visibility</p:attrName>
                                        </p:attrNameLst>
                                      </p:cBhvr>
                                      <p:to>
                                        <p:strVal val="visible"/>
                                      </p:to>
                                    </p:set>
                                    <p:animEffect transition="in" filter="barn(inVertical)">
                                      <p:cBhvr>
                                        <p:cTn id="84" dur="500"/>
                                        <p:tgtEl>
                                          <p:spTgt spid="1709"/>
                                        </p:tgtEl>
                                      </p:cBhvr>
                                    </p:animEffect>
                                  </p:childTnLst>
                                </p:cTn>
                              </p:par>
                              <p:par>
                                <p:cTn id="85" presetID="16" presetClass="entr" presetSubtype="21" fill="hold" grpId="0" nodeType="withEffect">
                                  <p:stCondLst>
                                    <p:cond delay="0"/>
                                  </p:stCondLst>
                                  <p:childTnLst>
                                    <p:set>
                                      <p:cBhvr>
                                        <p:cTn id="86" dur="1" fill="hold">
                                          <p:stCondLst>
                                            <p:cond delay="0"/>
                                          </p:stCondLst>
                                        </p:cTn>
                                        <p:tgtEl>
                                          <p:spTgt spid="1720"/>
                                        </p:tgtEl>
                                        <p:attrNameLst>
                                          <p:attrName>style.visibility</p:attrName>
                                        </p:attrNameLst>
                                      </p:cBhvr>
                                      <p:to>
                                        <p:strVal val="visible"/>
                                      </p:to>
                                    </p:set>
                                    <p:animEffect transition="in" filter="barn(inVertical)">
                                      <p:cBhvr>
                                        <p:cTn id="87" dur="500"/>
                                        <p:tgtEl>
                                          <p:spTgt spid="1720"/>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1721"/>
                                        </p:tgtEl>
                                        <p:attrNameLst>
                                          <p:attrName>style.visibility</p:attrName>
                                        </p:attrNameLst>
                                      </p:cBhvr>
                                      <p:to>
                                        <p:strVal val="visible"/>
                                      </p:to>
                                    </p:set>
                                    <p:animEffect transition="in" filter="barn(inVertical)">
                                      <p:cBhvr>
                                        <p:cTn id="90" dur="500"/>
                                        <p:tgtEl>
                                          <p:spTgt spid="1721"/>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1697"/>
                                        </p:tgtEl>
                                        <p:attrNameLst>
                                          <p:attrName>style.visibility</p:attrName>
                                        </p:attrNameLst>
                                      </p:cBhvr>
                                      <p:to>
                                        <p:strVal val="visible"/>
                                      </p:to>
                                    </p:set>
                                    <p:animEffect transition="in" filter="wipe(down)">
                                      <p:cBhvr>
                                        <p:cTn id="95" dur="500"/>
                                        <p:tgtEl>
                                          <p:spTgt spid="1697"/>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1698"/>
                                        </p:tgtEl>
                                        <p:attrNameLst>
                                          <p:attrName>style.visibility</p:attrName>
                                        </p:attrNameLst>
                                      </p:cBhvr>
                                      <p:to>
                                        <p:strVal val="visible"/>
                                      </p:to>
                                    </p:set>
                                    <p:animEffect transition="in" filter="wipe(down)">
                                      <p:cBhvr>
                                        <p:cTn id="98" dur="500"/>
                                        <p:tgtEl>
                                          <p:spTgt spid="1698"/>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ntr" presetSubtype="21" fill="hold" grpId="0" nodeType="clickEffect">
                                  <p:stCondLst>
                                    <p:cond delay="0"/>
                                  </p:stCondLst>
                                  <p:childTnLst>
                                    <p:set>
                                      <p:cBhvr>
                                        <p:cTn id="102" dur="1" fill="hold">
                                          <p:stCondLst>
                                            <p:cond delay="0"/>
                                          </p:stCondLst>
                                        </p:cTn>
                                        <p:tgtEl>
                                          <p:spTgt spid="1710"/>
                                        </p:tgtEl>
                                        <p:attrNameLst>
                                          <p:attrName>style.visibility</p:attrName>
                                        </p:attrNameLst>
                                      </p:cBhvr>
                                      <p:to>
                                        <p:strVal val="visible"/>
                                      </p:to>
                                    </p:set>
                                    <p:animEffect transition="in" filter="barn(inVertical)">
                                      <p:cBhvr>
                                        <p:cTn id="103" dur="500"/>
                                        <p:tgtEl>
                                          <p:spTgt spid="1710"/>
                                        </p:tgtEl>
                                      </p:cBhvr>
                                    </p:animEffect>
                                  </p:childTnLst>
                                </p:cTn>
                              </p:par>
                              <p:par>
                                <p:cTn id="104" presetID="16" presetClass="entr" presetSubtype="21" fill="hold" grpId="0" nodeType="withEffect">
                                  <p:stCondLst>
                                    <p:cond delay="0"/>
                                  </p:stCondLst>
                                  <p:childTnLst>
                                    <p:set>
                                      <p:cBhvr>
                                        <p:cTn id="105" dur="1" fill="hold">
                                          <p:stCondLst>
                                            <p:cond delay="0"/>
                                          </p:stCondLst>
                                        </p:cTn>
                                        <p:tgtEl>
                                          <p:spTgt spid="1711"/>
                                        </p:tgtEl>
                                        <p:attrNameLst>
                                          <p:attrName>style.visibility</p:attrName>
                                        </p:attrNameLst>
                                      </p:cBhvr>
                                      <p:to>
                                        <p:strVal val="visible"/>
                                      </p:to>
                                    </p:set>
                                    <p:animEffect transition="in" filter="barn(inVertical)">
                                      <p:cBhvr>
                                        <p:cTn id="106" dur="500"/>
                                        <p:tgtEl>
                                          <p:spTgt spid="1711"/>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1718"/>
                                        </p:tgtEl>
                                        <p:attrNameLst>
                                          <p:attrName>style.visibility</p:attrName>
                                        </p:attrNameLst>
                                      </p:cBhvr>
                                      <p:to>
                                        <p:strVal val="visible"/>
                                      </p:to>
                                    </p:set>
                                    <p:animEffect transition="in" filter="barn(inVertical)">
                                      <p:cBhvr>
                                        <p:cTn id="109" dur="500"/>
                                        <p:tgtEl>
                                          <p:spTgt spid="1718"/>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1719"/>
                                        </p:tgtEl>
                                        <p:attrNameLst>
                                          <p:attrName>style.visibility</p:attrName>
                                        </p:attrNameLst>
                                      </p:cBhvr>
                                      <p:to>
                                        <p:strVal val="visible"/>
                                      </p:to>
                                    </p:set>
                                    <p:animEffect transition="in" filter="barn(inVertical)">
                                      <p:cBhvr>
                                        <p:cTn id="112" dur="500"/>
                                        <p:tgtEl>
                                          <p:spTgt spid="1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1" grpId="0" animBg="1"/>
      <p:bldP spid="1692" grpId="0" animBg="1"/>
      <p:bldP spid="1693" grpId="0" animBg="1"/>
      <p:bldP spid="1694" grpId="0" animBg="1"/>
      <p:bldP spid="1695" grpId="0" animBg="1"/>
      <p:bldP spid="1696" grpId="0" animBg="1"/>
      <p:bldP spid="1697" grpId="0" animBg="1"/>
      <p:bldP spid="1698" grpId="0" animBg="1"/>
      <p:bldP spid="1699" grpId="0" animBg="1"/>
      <p:bldP spid="1700" grpId="0" animBg="1"/>
      <p:bldP spid="1702" grpId="0" animBg="1"/>
      <p:bldP spid="1703" grpId="0" animBg="1"/>
      <p:bldP spid="1704" grpId="0" animBg="1"/>
      <p:bldP spid="1705" grpId="0" animBg="1"/>
      <p:bldP spid="1706" grpId="0" animBg="1"/>
      <p:bldP spid="1707" grpId="0" animBg="1"/>
      <p:bldP spid="1708" grpId="0" animBg="1"/>
      <p:bldP spid="1709" grpId="0" animBg="1"/>
      <p:bldP spid="1710" grpId="0" animBg="1"/>
      <p:bldP spid="1711" grpId="0" animBg="1"/>
      <p:bldP spid="1712" grpId="0"/>
      <p:bldP spid="1713" grpId="0"/>
      <p:bldP spid="1714" grpId="0"/>
      <p:bldP spid="1715" grpId="0"/>
      <p:bldP spid="1716" grpId="0"/>
      <p:bldP spid="1717" grpId="0"/>
      <p:bldP spid="1718" grpId="0"/>
      <p:bldP spid="1719" grpId="0"/>
      <p:bldP spid="1720" grpId="0"/>
      <p:bldP spid="17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grpSp>
        <p:nvGrpSpPr>
          <p:cNvPr id="429" name="Google Shape;429;p16"/>
          <p:cNvGrpSpPr/>
          <p:nvPr/>
        </p:nvGrpSpPr>
        <p:grpSpPr>
          <a:xfrm>
            <a:off x="401965" y="916261"/>
            <a:ext cx="8230888" cy="3858239"/>
            <a:chOff x="595975" y="1532525"/>
            <a:chExt cx="6409850" cy="3004625"/>
          </a:xfrm>
        </p:grpSpPr>
        <p:sp>
          <p:nvSpPr>
            <p:cNvPr id="430" name="Google Shape;430;p16"/>
            <p:cNvSpPr/>
            <p:nvPr/>
          </p:nvSpPr>
          <p:spPr>
            <a:xfrm>
              <a:off x="3743875" y="2501600"/>
              <a:ext cx="3261950" cy="581925"/>
            </a:xfrm>
            <a:custGeom>
              <a:avLst/>
              <a:gdLst/>
              <a:ahLst/>
              <a:cxnLst/>
              <a:rect l="l" t="t" r="r" b="b"/>
              <a:pathLst>
                <a:path w="130478" h="23277" extrusionOk="0">
                  <a:moveTo>
                    <a:pt x="37655" y="0"/>
                  </a:moveTo>
                  <a:cubicBezTo>
                    <a:pt x="35755" y="0"/>
                    <a:pt x="34235" y="1552"/>
                    <a:pt x="34235" y="3452"/>
                  </a:cubicBezTo>
                  <a:lnTo>
                    <a:pt x="34235" y="7886"/>
                  </a:lnTo>
                  <a:cubicBezTo>
                    <a:pt x="34184" y="10056"/>
                    <a:pt x="32677" y="11243"/>
                    <a:pt x="31005" y="11243"/>
                  </a:cubicBezTo>
                  <a:cubicBezTo>
                    <a:pt x="29529" y="11243"/>
                    <a:pt x="27924" y="10319"/>
                    <a:pt x="27078" y="8329"/>
                  </a:cubicBezTo>
                  <a:cubicBezTo>
                    <a:pt x="25811" y="5384"/>
                    <a:pt x="22866" y="3326"/>
                    <a:pt x="19445" y="3326"/>
                  </a:cubicBezTo>
                  <a:cubicBezTo>
                    <a:pt x="16089" y="3326"/>
                    <a:pt x="13207" y="5289"/>
                    <a:pt x="11877" y="8139"/>
                  </a:cubicBezTo>
                  <a:cubicBezTo>
                    <a:pt x="10666" y="10420"/>
                    <a:pt x="8789" y="11316"/>
                    <a:pt x="7111" y="11316"/>
                  </a:cubicBezTo>
                  <a:cubicBezTo>
                    <a:pt x="6507" y="11316"/>
                    <a:pt x="5928" y="11199"/>
                    <a:pt x="5416" y="10989"/>
                  </a:cubicBezTo>
                  <a:cubicBezTo>
                    <a:pt x="5353" y="10958"/>
                    <a:pt x="5289" y="10926"/>
                    <a:pt x="5226" y="10894"/>
                  </a:cubicBezTo>
                  <a:cubicBezTo>
                    <a:pt x="5163" y="10894"/>
                    <a:pt x="5099" y="10863"/>
                    <a:pt x="5068" y="10831"/>
                  </a:cubicBezTo>
                  <a:cubicBezTo>
                    <a:pt x="5004" y="10799"/>
                    <a:pt x="4909" y="10768"/>
                    <a:pt x="4846" y="10704"/>
                  </a:cubicBezTo>
                  <a:cubicBezTo>
                    <a:pt x="4339" y="10388"/>
                    <a:pt x="4086" y="10039"/>
                    <a:pt x="3833" y="9849"/>
                  </a:cubicBezTo>
                  <a:cubicBezTo>
                    <a:pt x="3421" y="9501"/>
                    <a:pt x="2914" y="9311"/>
                    <a:pt x="2344" y="9311"/>
                  </a:cubicBezTo>
                  <a:cubicBezTo>
                    <a:pt x="1046" y="9311"/>
                    <a:pt x="1" y="10356"/>
                    <a:pt x="1" y="11654"/>
                  </a:cubicBezTo>
                  <a:cubicBezTo>
                    <a:pt x="1" y="12921"/>
                    <a:pt x="1046" y="13966"/>
                    <a:pt x="2344" y="13966"/>
                  </a:cubicBezTo>
                  <a:cubicBezTo>
                    <a:pt x="2914" y="13966"/>
                    <a:pt x="3421" y="13776"/>
                    <a:pt x="3833" y="13428"/>
                  </a:cubicBezTo>
                  <a:cubicBezTo>
                    <a:pt x="4086" y="13238"/>
                    <a:pt x="4339" y="12890"/>
                    <a:pt x="4846" y="12573"/>
                  </a:cubicBezTo>
                  <a:cubicBezTo>
                    <a:pt x="4909" y="12541"/>
                    <a:pt x="4973" y="12478"/>
                    <a:pt x="5068" y="12446"/>
                  </a:cubicBezTo>
                  <a:cubicBezTo>
                    <a:pt x="5099" y="12415"/>
                    <a:pt x="5163" y="12383"/>
                    <a:pt x="5226" y="12383"/>
                  </a:cubicBezTo>
                  <a:cubicBezTo>
                    <a:pt x="5289" y="12351"/>
                    <a:pt x="5353" y="12320"/>
                    <a:pt x="5416" y="12288"/>
                  </a:cubicBezTo>
                  <a:cubicBezTo>
                    <a:pt x="5928" y="12078"/>
                    <a:pt x="6507" y="11962"/>
                    <a:pt x="7111" y="11962"/>
                  </a:cubicBezTo>
                  <a:cubicBezTo>
                    <a:pt x="8789" y="11962"/>
                    <a:pt x="10666" y="12857"/>
                    <a:pt x="11877" y="15138"/>
                  </a:cubicBezTo>
                  <a:cubicBezTo>
                    <a:pt x="13207" y="17988"/>
                    <a:pt x="16089" y="19983"/>
                    <a:pt x="19445" y="19983"/>
                  </a:cubicBezTo>
                  <a:cubicBezTo>
                    <a:pt x="22866" y="19983"/>
                    <a:pt x="25811" y="17893"/>
                    <a:pt x="27078" y="14948"/>
                  </a:cubicBezTo>
                  <a:cubicBezTo>
                    <a:pt x="27924" y="12959"/>
                    <a:pt x="29522" y="12034"/>
                    <a:pt x="30994" y="12034"/>
                  </a:cubicBezTo>
                  <a:cubicBezTo>
                    <a:pt x="32662" y="12034"/>
                    <a:pt x="34168" y="13221"/>
                    <a:pt x="34235" y="15391"/>
                  </a:cubicBezTo>
                  <a:lnTo>
                    <a:pt x="34235" y="19825"/>
                  </a:lnTo>
                  <a:cubicBezTo>
                    <a:pt x="34235" y="21725"/>
                    <a:pt x="35755" y="23277"/>
                    <a:pt x="37655" y="23277"/>
                  </a:cubicBezTo>
                  <a:lnTo>
                    <a:pt x="127025" y="23277"/>
                  </a:lnTo>
                  <a:cubicBezTo>
                    <a:pt x="128925" y="23277"/>
                    <a:pt x="130477" y="21725"/>
                    <a:pt x="130477" y="19825"/>
                  </a:cubicBezTo>
                  <a:lnTo>
                    <a:pt x="130477" y="3452"/>
                  </a:lnTo>
                  <a:cubicBezTo>
                    <a:pt x="130477" y="1552"/>
                    <a:pt x="128925" y="0"/>
                    <a:pt x="127025"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2" name="Google Shape;432;p16"/>
            <p:cNvSpPr/>
            <p:nvPr/>
          </p:nvSpPr>
          <p:spPr>
            <a:xfrm>
              <a:off x="3771600" y="2762075"/>
              <a:ext cx="60975" cy="60975"/>
            </a:xfrm>
            <a:custGeom>
              <a:avLst/>
              <a:gdLst/>
              <a:ahLst/>
              <a:cxnLst/>
              <a:rect l="l" t="t" r="r" b="b"/>
              <a:pathLst>
                <a:path w="2439" h="2439" extrusionOk="0">
                  <a:moveTo>
                    <a:pt x="2439" y="1204"/>
                  </a:moveTo>
                  <a:cubicBezTo>
                    <a:pt x="2439" y="1901"/>
                    <a:pt x="1900" y="2439"/>
                    <a:pt x="1235" y="2439"/>
                  </a:cubicBezTo>
                  <a:cubicBezTo>
                    <a:pt x="538" y="2439"/>
                    <a:pt x="0" y="1901"/>
                    <a:pt x="0" y="1204"/>
                  </a:cubicBezTo>
                  <a:cubicBezTo>
                    <a:pt x="0" y="539"/>
                    <a:pt x="538" y="0"/>
                    <a:pt x="1235" y="0"/>
                  </a:cubicBezTo>
                  <a:cubicBezTo>
                    <a:pt x="1900" y="0"/>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3" name="Google Shape;433;p16"/>
            <p:cNvSpPr/>
            <p:nvPr/>
          </p:nvSpPr>
          <p:spPr>
            <a:xfrm>
              <a:off x="4631400" y="2534050"/>
              <a:ext cx="2341950" cy="517025"/>
            </a:xfrm>
            <a:custGeom>
              <a:avLst/>
              <a:gdLst/>
              <a:ahLst/>
              <a:cxnLst/>
              <a:rect l="l" t="t" r="r" b="b"/>
              <a:pathLst>
                <a:path w="93678" h="20681" extrusionOk="0">
                  <a:moveTo>
                    <a:pt x="2154" y="1"/>
                  </a:moveTo>
                  <a:cubicBezTo>
                    <a:pt x="982" y="1"/>
                    <a:pt x="1" y="951"/>
                    <a:pt x="1" y="2154"/>
                  </a:cubicBezTo>
                  <a:lnTo>
                    <a:pt x="1" y="18527"/>
                  </a:lnTo>
                  <a:cubicBezTo>
                    <a:pt x="1" y="19730"/>
                    <a:pt x="982" y="20681"/>
                    <a:pt x="2154" y="20681"/>
                  </a:cubicBezTo>
                  <a:lnTo>
                    <a:pt x="91524" y="20681"/>
                  </a:lnTo>
                  <a:cubicBezTo>
                    <a:pt x="92728" y="20681"/>
                    <a:pt x="93678" y="19730"/>
                    <a:pt x="93678" y="18527"/>
                  </a:cubicBezTo>
                  <a:lnTo>
                    <a:pt x="93678" y="2154"/>
                  </a:lnTo>
                  <a:cubicBezTo>
                    <a:pt x="93678" y="951"/>
                    <a:pt x="92728" y="1"/>
                    <a:pt x="9152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4" name="Google Shape;434;p16"/>
            <p:cNvSpPr/>
            <p:nvPr/>
          </p:nvSpPr>
          <p:spPr>
            <a:xfrm>
              <a:off x="595975" y="2017050"/>
              <a:ext cx="3262725" cy="581950"/>
            </a:xfrm>
            <a:custGeom>
              <a:avLst/>
              <a:gdLst/>
              <a:ahLst/>
              <a:cxnLst/>
              <a:rect l="l" t="t" r="r" b="b"/>
              <a:pathLst>
                <a:path w="130509" h="23278" extrusionOk="0">
                  <a:moveTo>
                    <a:pt x="3421" y="1"/>
                  </a:moveTo>
                  <a:cubicBezTo>
                    <a:pt x="1521" y="1"/>
                    <a:pt x="0" y="1521"/>
                    <a:pt x="0" y="3421"/>
                  </a:cubicBezTo>
                  <a:lnTo>
                    <a:pt x="0" y="19826"/>
                  </a:lnTo>
                  <a:cubicBezTo>
                    <a:pt x="0" y="21726"/>
                    <a:pt x="1521" y="23278"/>
                    <a:pt x="3421" y="23278"/>
                  </a:cubicBezTo>
                  <a:lnTo>
                    <a:pt x="92822" y="23278"/>
                  </a:lnTo>
                  <a:cubicBezTo>
                    <a:pt x="94723" y="23278"/>
                    <a:pt x="96274" y="21726"/>
                    <a:pt x="96274" y="19826"/>
                  </a:cubicBezTo>
                  <a:lnTo>
                    <a:pt x="96274" y="15392"/>
                  </a:lnTo>
                  <a:cubicBezTo>
                    <a:pt x="96325" y="13222"/>
                    <a:pt x="97823" y="12035"/>
                    <a:pt x="99487" y="12035"/>
                  </a:cubicBezTo>
                  <a:cubicBezTo>
                    <a:pt x="100956" y="12035"/>
                    <a:pt x="102554" y="12959"/>
                    <a:pt x="103400" y="14949"/>
                  </a:cubicBezTo>
                  <a:lnTo>
                    <a:pt x="103400" y="14917"/>
                  </a:lnTo>
                  <a:cubicBezTo>
                    <a:pt x="104667" y="17894"/>
                    <a:pt x="107612" y="19952"/>
                    <a:pt x="111032" y="19952"/>
                  </a:cubicBezTo>
                  <a:cubicBezTo>
                    <a:pt x="114389" y="19952"/>
                    <a:pt x="117271" y="17989"/>
                    <a:pt x="118601" y="15139"/>
                  </a:cubicBezTo>
                  <a:cubicBezTo>
                    <a:pt x="119811" y="12858"/>
                    <a:pt x="121689" y="11962"/>
                    <a:pt x="123366" y="11962"/>
                  </a:cubicBezTo>
                  <a:cubicBezTo>
                    <a:pt x="123971" y="11962"/>
                    <a:pt x="124550" y="12079"/>
                    <a:pt x="125062" y="12289"/>
                  </a:cubicBezTo>
                  <a:cubicBezTo>
                    <a:pt x="125125" y="12289"/>
                    <a:pt x="125188" y="12320"/>
                    <a:pt x="125252" y="12352"/>
                  </a:cubicBezTo>
                  <a:cubicBezTo>
                    <a:pt x="125315" y="12384"/>
                    <a:pt x="125378" y="12415"/>
                    <a:pt x="125410" y="12447"/>
                  </a:cubicBezTo>
                  <a:cubicBezTo>
                    <a:pt x="125505" y="12479"/>
                    <a:pt x="125568" y="12510"/>
                    <a:pt x="125632" y="12542"/>
                  </a:cubicBezTo>
                  <a:cubicBezTo>
                    <a:pt x="125632" y="12542"/>
                    <a:pt x="125632" y="12542"/>
                    <a:pt x="125632" y="12574"/>
                  </a:cubicBezTo>
                  <a:cubicBezTo>
                    <a:pt x="126138" y="12890"/>
                    <a:pt x="126392" y="13239"/>
                    <a:pt x="126645" y="13429"/>
                  </a:cubicBezTo>
                  <a:cubicBezTo>
                    <a:pt x="127057" y="13777"/>
                    <a:pt x="127563" y="13967"/>
                    <a:pt x="128165" y="13967"/>
                  </a:cubicBezTo>
                  <a:cubicBezTo>
                    <a:pt x="129432" y="13967"/>
                    <a:pt x="130509" y="12922"/>
                    <a:pt x="130509" y="11623"/>
                  </a:cubicBezTo>
                  <a:cubicBezTo>
                    <a:pt x="130509" y="10325"/>
                    <a:pt x="129432" y="9280"/>
                    <a:pt x="128165" y="9280"/>
                  </a:cubicBezTo>
                  <a:cubicBezTo>
                    <a:pt x="127563" y="9280"/>
                    <a:pt x="127057" y="9502"/>
                    <a:pt x="126645" y="9850"/>
                  </a:cubicBezTo>
                  <a:cubicBezTo>
                    <a:pt x="126392" y="10008"/>
                    <a:pt x="126138" y="10388"/>
                    <a:pt x="125632" y="10705"/>
                  </a:cubicBezTo>
                  <a:cubicBezTo>
                    <a:pt x="125568" y="10737"/>
                    <a:pt x="125505" y="10768"/>
                    <a:pt x="125410" y="10832"/>
                  </a:cubicBezTo>
                  <a:cubicBezTo>
                    <a:pt x="125378" y="10863"/>
                    <a:pt x="125315" y="10863"/>
                    <a:pt x="125283" y="10895"/>
                  </a:cubicBezTo>
                  <a:cubicBezTo>
                    <a:pt x="125188" y="10927"/>
                    <a:pt x="125157" y="10958"/>
                    <a:pt x="125062" y="10990"/>
                  </a:cubicBezTo>
                  <a:cubicBezTo>
                    <a:pt x="124554" y="11190"/>
                    <a:pt x="123980" y="11302"/>
                    <a:pt x="123381" y="11302"/>
                  </a:cubicBezTo>
                  <a:cubicBezTo>
                    <a:pt x="121700" y="11302"/>
                    <a:pt x="119815" y="10419"/>
                    <a:pt x="118601" y="8108"/>
                  </a:cubicBezTo>
                  <a:lnTo>
                    <a:pt x="118601" y="8140"/>
                  </a:lnTo>
                  <a:cubicBezTo>
                    <a:pt x="117271" y="5290"/>
                    <a:pt x="114389" y="3295"/>
                    <a:pt x="111032" y="3295"/>
                  </a:cubicBezTo>
                  <a:cubicBezTo>
                    <a:pt x="107612" y="3295"/>
                    <a:pt x="104667" y="5385"/>
                    <a:pt x="103400" y="8330"/>
                  </a:cubicBezTo>
                  <a:cubicBezTo>
                    <a:pt x="102569" y="10319"/>
                    <a:pt x="100972" y="11244"/>
                    <a:pt x="99500" y="11244"/>
                  </a:cubicBezTo>
                  <a:cubicBezTo>
                    <a:pt x="97832" y="11244"/>
                    <a:pt x="96325" y="10057"/>
                    <a:pt x="96274" y="7887"/>
                  </a:cubicBezTo>
                  <a:lnTo>
                    <a:pt x="96274" y="3421"/>
                  </a:lnTo>
                  <a:cubicBezTo>
                    <a:pt x="96274" y="1521"/>
                    <a:pt x="94723" y="1"/>
                    <a:pt x="9282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36" name="Google Shape;436;p16"/>
            <p:cNvSpPr/>
            <p:nvPr/>
          </p:nvSpPr>
          <p:spPr>
            <a:xfrm>
              <a:off x="3769225" y="2277550"/>
              <a:ext cx="60975" cy="60975"/>
            </a:xfrm>
            <a:custGeom>
              <a:avLst/>
              <a:gdLst/>
              <a:ahLst/>
              <a:cxnLst/>
              <a:rect l="l" t="t" r="r" b="b"/>
              <a:pathLst>
                <a:path w="2439" h="2439" extrusionOk="0">
                  <a:moveTo>
                    <a:pt x="2439" y="1203"/>
                  </a:moveTo>
                  <a:cubicBezTo>
                    <a:pt x="2439" y="1900"/>
                    <a:pt x="1900" y="2439"/>
                    <a:pt x="1203" y="2439"/>
                  </a:cubicBezTo>
                  <a:cubicBezTo>
                    <a:pt x="538" y="2439"/>
                    <a:pt x="0" y="1900"/>
                    <a:pt x="0" y="1203"/>
                  </a:cubicBezTo>
                  <a:cubicBezTo>
                    <a:pt x="0" y="538"/>
                    <a:pt x="538" y="0"/>
                    <a:pt x="1203" y="0"/>
                  </a:cubicBezTo>
                  <a:cubicBezTo>
                    <a:pt x="1900" y="0"/>
                    <a:pt x="2439" y="538"/>
                    <a:pt x="2439" y="1203"/>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7" name="Google Shape;437;p16"/>
            <p:cNvSpPr/>
            <p:nvPr/>
          </p:nvSpPr>
          <p:spPr>
            <a:xfrm>
              <a:off x="627650" y="2049525"/>
              <a:ext cx="2342725" cy="517025"/>
            </a:xfrm>
            <a:custGeom>
              <a:avLst/>
              <a:gdLst/>
              <a:ahLst/>
              <a:cxnLst/>
              <a:rect l="l" t="t" r="r" b="b"/>
              <a:pathLst>
                <a:path w="93709" h="20681" extrusionOk="0">
                  <a:moveTo>
                    <a:pt x="2154" y="0"/>
                  </a:moveTo>
                  <a:cubicBezTo>
                    <a:pt x="982" y="0"/>
                    <a:pt x="0" y="950"/>
                    <a:pt x="0" y="2154"/>
                  </a:cubicBezTo>
                  <a:lnTo>
                    <a:pt x="0" y="18527"/>
                  </a:lnTo>
                  <a:cubicBezTo>
                    <a:pt x="0" y="19730"/>
                    <a:pt x="982" y="20680"/>
                    <a:pt x="2154" y="20680"/>
                  </a:cubicBezTo>
                  <a:lnTo>
                    <a:pt x="91555" y="20680"/>
                  </a:lnTo>
                  <a:cubicBezTo>
                    <a:pt x="92759" y="20680"/>
                    <a:pt x="93709" y="19730"/>
                    <a:pt x="93709" y="18527"/>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8" name="Google Shape;438;p16"/>
            <p:cNvSpPr/>
            <p:nvPr/>
          </p:nvSpPr>
          <p:spPr>
            <a:xfrm>
              <a:off x="3256975" y="2195200"/>
              <a:ext cx="224875" cy="224875"/>
            </a:xfrm>
            <a:custGeom>
              <a:avLst/>
              <a:gdLst/>
              <a:ahLst/>
              <a:cxnLst/>
              <a:rect l="l" t="t" r="r" b="b"/>
              <a:pathLst>
                <a:path w="8995" h="8995" extrusionOk="0">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9" name="Google Shape;439;p16"/>
            <p:cNvSpPr/>
            <p:nvPr/>
          </p:nvSpPr>
          <p:spPr>
            <a:xfrm>
              <a:off x="3365425" y="2215000"/>
              <a:ext cx="8750" cy="9525"/>
            </a:xfrm>
            <a:custGeom>
              <a:avLst/>
              <a:gdLst/>
              <a:ahLst/>
              <a:cxnLst/>
              <a:rect l="l" t="t" r="r" b="b"/>
              <a:pathLst>
                <a:path w="350" h="381" extrusionOk="0">
                  <a:moveTo>
                    <a:pt x="159" y="0"/>
                  </a:moveTo>
                  <a:cubicBezTo>
                    <a:pt x="64" y="0"/>
                    <a:pt x="1" y="95"/>
                    <a:pt x="1" y="190"/>
                  </a:cubicBezTo>
                  <a:cubicBezTo>
                    <a:pt x="1" y="285"/>
                    <a:pt x="64" y="380"/>
                    <a:pt x="159" y="380"/>
                  </a:cubicBezTo>
                  <a:cubicBezTo>
                    <a:pt x="286" y="380"/>
                    <a:pt x="349" y="285"/>
                    <a:pt x="349" y="190"/>
                  </a:cubicBezTo>
                  <a:cubicBezTo>
                    <a:pt x="349" y="95"/>
                    <a:pt x="286" y="0"/>
                    <a:pt x="159"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0" name="Google Shape;440;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1" name="Google Shape;441;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2" name="Google Shape;442;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3" name="Google Shape;443;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4" name="Google Shape;444;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5" name="Google Shape;445;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6" name="Google Shape;446;p16"/>
            <p:cNvSpPr/>
            <p:nvPr/>
          </p:nvSpPr>
          <p:spPr>
            <a:xfrm>
              <a:off x="3366225" y="2215000"/>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7" name="Google Shape;447;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8" name="Google Shape;448;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9" name="Google Shape;449;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0" name="Google Shape;450;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1" name="Google Shape;451;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2" name="Google Shape;452;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3" name="Google Shape;453;p16"/>
            <p:cNvSpPr/>
            <p:nvPr/>
          </p:nvSpPr>
          <p:spPr>
            <a:xfrm>
              <a:off x="336780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4" name="Google Shape;454;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5" name="Google Shape;455;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6" name="Google Shape;456;p16"/>
            <p:cNvSpPr/>
            <p:nvPr/>
          </p:nvSpPr>
          <p:spPr>
            <a:xfrm>
              <a:off x="336860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7" name="Google Shape;457;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8" name="Google Shape;458;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9" name="Google Shape;459;p16"/>
            <p:cNvSpPr/>
            <p:nvPr/>
          </p:nvSpPr>
          <p:spPr>
            <a:xfrm>
              <a:off x="3369400"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0" name="Google Shape;460;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1" name="Google Shape;461;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2" name="Google Shape;462;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3" name="Google Shape;463;p16"/>
            <p:cNvSpPr/>
            <p:nvPr/>
          </p:nvSpPr>
          <p:spPr>
            <a:xfrm>
              <a:off x="3370175"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4" name="Google Shape;464;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5" name="Google Shape;465;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6" name="Google Shape;466;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7" name="Google Shape;467;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8" name="Google Shape;468;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9" name="Google Shape;469;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0" name="Google Shape;470;p16"/>
            <p:cNvSpPr/>
            <p:nvPr/>
          </p:nvSpPr>
          <p:spPr>
            <a:xfrm>
              <a:off x="3371775"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1" name="Google Shape;471;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2" name="Google Shape;472;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3" name="Google Shape;473;p16"/>
            <p:cNvSpPr/>
            <p:nvPr/>
          </p:nvSpPr>
          <p:spPr>
            <a:xfrm>
              <a:off x="337255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4" name="Google Shape;474;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5" name="Google Shape;475;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6" name="Google Shape;476;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7" name="Google Shape;477;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8" name="Google Shape;478;p16"/>
            <p:cNvSpPr/>
            <p:nvPr/>
          </p:nvSpPr>
          <p:spPr>
            <a:xfrm>
              <a:off x="337415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9" name="Google Shape;479;p16"/>
            <p:cNvSpPr/>
            <p:nvPr/>
          </p:nvSpPr>
          <p:spPr>
            <a:xfrm>
              <a:off x="3427200" y="2240925"/>
              <a:ext cx="9525" cy="9325"/>
            </a:xfrm>
            <a:custGeom>
              <a:avLst/>
              <a:gdLst/>
              <a:ahLst/>
              <a:cxnLst/>
              <a:rect l="l" t="t" r="r" b="b"/>
              <a:pathLst>
                <a:path w="381" h="373" extrusionOk="0">
                  <a:moveTo>
                    <a:pt x="190" y="0"/>
                  </a:moveTo>
                  <a:cubicBezTo>
                    <a:pt x="143" y="0"/>
                    <a:pt x="95" y="24"/>
                    <a:pt x="63" y="72"/>
                  </a:cubicBezTo>
                  <a:cubicBezTo>
                    <a:pt x="0" y="135"/>
                    <a:pt x="0" y="230"/>
                    <a:pt x="63" y="325"/>
                  </a:cubicBezTo>
                  <a:cubicBezTo>
                    <a:pt x="95" y="357"/>
                    <a:pt x="143" y="372"/>
                    <a:pt x="190" y="372"/>
                  </a:cubicBezTo>
                  <a:cubicBezTo>
                    <a:pt x="238" y="372"/>
                    <a:pt x="285" y="357"/>
                    <a:pt x="317" y="325"/>
                  </a:cubicBezTo>
                  <a:cubicBezTo>
                    <a:pt x="380" y="262"/>
                    <a:pt x="380" y="135"/>
                    <a:pt x="317" y="72"/>
                  </a:cubicBezTo>
                  <a:cubicBezTo>
                    <a:pt x="285" y="24"/>
                    <a:pt x="238" y="0"/>
                    <a:pt x="190"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0" name="Google Shape;480;p16"/>
            <p:cNvSpPr/>
            <p:nvPr/>
          </p:nvSpPr>
          <p:spPr>
            <a:xfrm>
              <a:off x="3427200" y="2240325"/>
              <a:ext cx="0" cy="10325"/>
            </a:xfrm>
            <a:custGeom>
              <a:avLst/>
              <a:gdLst/>
              <a:ahLst/>
              <a:cxnLst/>
              <a:rect l="l" t="t" r="r" b="b"/>
              <a:pathLst>
                <a:path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1" name="Google Shape;481;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2" name="Google Shape;482;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3" name="Google Shape;483;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4" name="Google Shape;484;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5" name="Google Shape;485;p16"/>
            <p:cNvSpPr/>
            <p:nvPr/>
          </p:nvSpPr>
          <p:spPr>
            <a:xfrm>
              <a:off x="34279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6" name="Google Shape;486;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7" name="Google Shape;487;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8" name="Google Shape;488;p16"/>
            <p:cNvSpPr/>
            <p:nvPr/>
          </p:nvSpPr>
          <p:spPr>
            <a:xfrm>
              <a:off x="3428775"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9" name="Google Shape;489;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0" name="Google Shape;490;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1" name="Google Shape;491;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2" name="Google Shape;492;p16"/>
            <p:cNvSpPr/>
            <p:nvPr/>
          </p:nvSpPr>
          <p:spPr>
            <a:xfrm>
              <a:off x="342957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3" name="Google Shape;493;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4" name="Google Shape;494;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5" name="Google Shape;495;p16"/>
            <p:cNvSpPr/>
            <p:nvPr/>
          </p:nvSpPr>
          <p:spPr>
            <a:xfrm>
              <a:off x="34303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6" name="Google Shape;496;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7" name="Google Shape;497;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8" name="Google Shape;498;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9" name="Google Shape;499;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0" name="Google Shape;500;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1" name="Google Shape;501;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2" name="Google Shape;502;p16"/>
            <p:cNvSpPr/>
            <p:nvPr/>
          </p:nvSpPr>
          <p:spPr>
            <a:xfrm>
              <a:off x="34319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3" name="Google Shape;503;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4" name="Google Shape;504;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5" name="Google Shape;505;p16"/>
            <p:cNvSpPr/>
            <p:nvPr/>
          </p:nvSpPr>
          <p:spPr>
            <a:xfrm>
              <a:off x="34327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6" name="Google Shape;506;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7" name="Google Shape;507;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8" name="Google Shape;508;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9" name="Google Shape;509;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0" name="Google Shape;510;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1" name="Google Shape;511;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2" name="Google Shape;512;p16"/>
            <p:cNvSpPr/>
            <p:nvPr/>
          </p:nvSpPr>
          <p:spPr>
            <a:xfrm>
              <a:off x="34343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3" name="Google Shape;513;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4" name="Google Shape;514;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5" name="Google Shape;515;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6" name="Google Shape;516;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7" name="Google Shape;517;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8" name="Google Shape;518;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9" name="Google Shape;519;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0" name="Google Shape;520;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1" name="Google Shape;521;p16"/>
            <p:cNvSpPr/>
            <p:nvPr/>
          </p:nvSpPr>
          <p:spPr>
            <a:xfrm>
              <a:off x="3453325" y="2302875"/>
              <a:ext cx="8725" cy="9525"/>
            </a:xfrm>
            <a:custGeom>
              <a:avLst/>
              <a:gdLst/>
              <a:ahLst/>
              <a:cxnLst/>
              <a:rect l="l" t="t" r="r" b="b"/>
              <a:pathLst>
                <a:path w="349" h="381" extrusionOk="0">
                  <a:moveTo>
                    <a:pt x="190" y="0"/>
                  </a:moveTo>
                  <a:cubicBezTo>
                    <a:pt x="63" y="0"/>
                    <a:pt x="0" y="95"/>
                    <a:pt x="0" y="190"/>
                  </a:cubicBezTo>
                  <a:cubicBezTo>
                    <a:pt x="0" y="285"/>
                    <a:pt x="63" y="380"/>
                    <a:pt x="190" y="380"/>
                  </a:cubicBezTo>
                  <a:cubicBezTo>
                    <a:pt x="285" y="380"/>
                    <a:pt x="348" y="285"/>
                    <a:pt x="348" y="190"/>
                  </a:cubicBezTo>
                  <a:cubicBezTo>
                    <a:pt x="348" y="95"/>
                    <a:pt x="285" y="0"/>
                    <a:pt x="190"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2" name="Google Shape;522;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3" name="Google Shape;523;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4" name="Google Shape;524;p16"/>
            <p:cNvSpPr/>
            <p:nvPr/>
          </p:nvSpPr>
          <p:spPr>
            <a:xfrm>
              <a:off x="34533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5" name="Google Shape;525;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6" name="Google Shape;526;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7" name="Google Shape;527;p16"/>
            <p:cNvSpPr/>
            <p:nvPr/>
          </p:nvSpPr>
          <p:spPr>
            <a:xfrm>
              <a:off x="345410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8" name="Google Shape;528;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9" name="Google Shape;529;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0" name="Google Shape;530;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1" name="Google Shape;531;p16"/>
            <p:cNvSpPr/>
            <p:nvPr/>
          </p:nvSpPr>
          <p:spPr>
            <a:xfrm>
              <a:off x="345490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2" name="Google Shape;532;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3" name="Google Shape;533;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4" name="Google Shape;534;p16"/>
            <p:cNvSpPr/>
            <p:nvPr/>
          </p:nvSpPr>
          <p:spPr>
            <a:xfrm>
              <a:off x="34557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5" name="Google Shape;535;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6" name="Google Shape;536;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7" name="Google Shape;537;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8" name="Google Shape;538;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9" name="Google Shape;539;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0" name="Google Shape;540;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1" name="Google Shape;541;p16"/>
            <p:cNvSpPr/>
            <p:nvPr/>
          </p:nvSpPr>
          <p:spPr>
            <a:xfrm>
              <a:off x="3457275"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2" name="Google Shape;542;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3" name="Google Shape;543;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4" name="Google Shape;544;p16"/>
            <p:cNvSpPr/>
            <p:nvPr/>
          </p:nvSpPr>
          <p:spPr>
            <a:xfrm>
              <a:off x="34580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5" name="Google Shape;545;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6" name="Google Shape;546;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7" name="Google Shape;547;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8" name="Google Shape;548;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9" name="Google Shape;549;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0" name="Google Shape;550;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1" name="Google Shape;551;p16"/>
            <p:cNvSpPr/>
            <p:nvPr/>
          </p:nvSpPr>
          <p:spPr>
            <a:xfrm>
              <a:off x="345965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2" name="Google Shape;552;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3" name="Google Shape;553;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4" name="Google Shape;554;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5" name="Google Shape;555;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6" name="Google Shape;556;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7" name="Google Shape;557;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8" name="Google Shape;558;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9" name="Google Shape;559;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0" name="Google Shape;560;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1" name="Google Shape;561;p16"/>
            <p:cNvSpPr/>
            <p:nvPr/>
          </p:nvSpPr>
          <p:spPr>
            <a:xfrm>
              <a:off x="3427200" y="2365425"/>
              <a:ext cx="9525" cy="9525"/>
            </a:xfrm>
            <a:custGeom>
              <a:avLst/>
              <a:gdLst/>
              <a:ahLst/>
              <a:cxnLst/>
              <a:rect l="l" t="t" r="r" b="b"/>
              <a:pathLst>
                <a:path w="381" h="381" extrusionOk="0">
                  <a:moveTo>
                    <a:pt x="190" y="0"/>
                  </a:moveTo>
                  <a:cubicBezTo>
                    <a:pt x="95" y="0"/>
                    <a:pt x="0" y="95"/>
                    <a:pt x="0" y="190"/>
                  </a:cubicBezTo>
                  <a:cubicBezTo>
                    <a:pt x="0" y="285"/>
                    <a:pt x="95" y="380"/>
                    <a:pt x="190" y="380"/>
                  </a:cubicBezTo>
                  <a:cubicBezTo>
                    <a:pt x="285" y="380"/>
                    <a:pt x="380" y="285"/>
                    <a:pt x="380" y="190"/>
                  </a:cubicBezTo>
                  <a:cubicBezTo>
                    <a:pt x="380" y="95"/>
                    <a:pt x="285" y="0"/>
                    <a:pt x="190"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2" name="Google Shape;562;p16"/>
            <p:cNvSpPr/>
            <p:nvPr/>
          </p:nvSpPr>
          <p:spPr>
            <a:xfrm>
              <a:off x="3427200" y="2364625"/>
              <a:ext cx="0" cy="10325"/>
            </a:xfrm>
            <a:custGeom>
              <a:avLst/>
              <a:gdLst/>
              <a:ahLst/>
              <a:cxnLst/>
              <a:rect l="l" t="t" r="r" b="b"/>
              <a:pathLst>
                <a:path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3" name="Google Shape;563;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4" name="Google Shape;564;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5" name="Google Shape;565;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6" name="Google Shape;566;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7" name="Google Shape;567;p16"/>
            <p:cNvSpPr/>
            <p:nvPr/>
          </p:nvSpPr>
          <p:spPr>
            <a:xfrm>
              <a:off x="34279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8" name="Google Shape;568;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9" name="Google Shape;569;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0" name="Google Shape;570;p16"/>
            <p:cNvSpPr/>
            <p:nvPr/>
          </p:nvSpPr>
          <p:spPr>
            <a:xfrm>
              <a:off x="3428775"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1" name="Google Shape;571;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2" name="Google Shape;572;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3" name="Google Shape;573;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4" name="Google Shape;574;p16"/>
            <p:cNvSpPr/>
            <p:nvPr/>
          </p:nvSpPr>
          <p:spPr>
            <a:xfrm>
              <a:off x="342957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5" name="Google Shape;575;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6" name="Google Shape;576;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7" name="Google Shape;577;p16"/>
            <p:cNvSpPr/>
            <p:nvPr/>
          </p:nvSpPr>
          <p:spPr>
            <a:xfrm>
              <a:off x="34303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8" name="Google Shape;578;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9" name="Google Shape;579;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0" name="Google Shape;580;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1" name="Google Shape;581;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2" name="Google Shape;582;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3" name="Google Shape;583;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4" name="Google Shape;584;p16"/>
            <p:cNvSpPr/>
            <p:nvPr/>
          </p:nvSpPr>
          <p:spPr>
            <a:xfrm>
              <a:off x="34319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5" name="Google Shape;585;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6" name="Google Shape;586;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7" name="Google Shape;587;p16"/>
            <p:cNvSpPr/>
            <p:nvPr/>
          </p:nvSpPr>
          <p:spPr>
            <a:xfrm>
              <a:off x="34327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8" name="Google Shape;588;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9" name="Google Shape;589;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0" name="Google Shape;590;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1" name="Google Shape;591;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2" name="Google Shape;592;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3" name="Google Shape;593;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4" name="Google Shape;594;p16"/>
            <p:cNvSpPr/>
            <p:nvPr/>
          </p:nvSpPr>
          <p:spPr>
            <a:xfrm>
              <a:off x="34343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5" name="Google Shape;595;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6" name="Google Shape;596;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7" name="Google Shape;597;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8" name="Google Shape;598;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9" name="Google Shape;599;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0" name="Google Shape;600;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1" name="Google Shape;601;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2" name="Google Shape;602;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3" name="Google Shape;603;p16"/>
            <p:cNvSpPr/>
            <p:nvPr/>
          </p:nvSpPr>
          <p:spPr>
            <a:xfrm>
              <a:off x="3365425" y="2391550"/>
              <a:ext cx="8750" cy="8725"/>
            </a:xfrm>
            <a:custGeom>
              <a:avLst/>
              <a:gdLst/>
              <a:ahLst/>
              <a:cxnLst/>
              <a:rect l="l" t="t" r="r" b="b"/>
              <a:pathLst>
                <a:path w="350" h="349" extrusionOk="0">
                  <a:moveTo>
                    <a:pt x="159" y="0"/>
                  </a:moveTo>
                  <a:cubicBezTo>
                    <a:pt x="64" y="0"/>
                    <a:pt x="1" y="64"/>
                    <a:pt x="1" y="159"/>
                  </a:cubicBezTo>
                  <a:cubicBezTo>
                    <a:pt x="1" y="285"/>
                    <a:pt x="64" y="349"/>
                    <a:pt x="159" y="349"/>
                  </a:cubicBezTo>
                  <a:cubicBezTo>
                    <a:pt x="286" y="349"/>
                    <a:pt x="349" y="285"/>
                    <a:pt x="349" y="159"/>
                  </a:cubicBezTo>
                  <a:cubicBezTo>
                    <a:pt x="349" y="64"/>
                    <a:pt x="286" y="0"/>
                    <a:pt x="159"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4" name="Google Shape;604;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5" name="Google Shape;605;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6" name="Google Shape;606;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7" name="Google Shape;607;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8" name="Google Shape;608;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9" name="Google Shape;609;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0" name="Google Shape;610;p16"/>
            <p:cNvSpPr/>
            <p:nvPr/>
          </p:nvSpPr>
          <p:spPr>
            <a:xfrm>
              <a:off x="3366225" y="2391550"/>
              <a:ext cx="825" cy="8725"/>
            </a:xfrm>
            <a:custGeom>
              <a:avLst/>
              <a:gdLst/>
              <a:ahLst/>
              <a:cxnLst/>
              <a:rect l="l" t="t" r="r" b="b"/>
              <a:pathLst>
                <a:path w="33"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1" name="Google Shape;611;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2" name="Google Shape;612;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3" name="Google Shape;613;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4" name="Google Shape;614;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5" name="Google Shape;615;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6" name="Google Shape;616;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7" name="Google Shape;617;p16"/>
            <p:cNvSpPr/>
            <p:nvPr/>
          </p:nvSpPr>
          <p:spPr>
            <a:xfrm>
              <a:off x="336780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8" name="Google Shape;618;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9" name="Google Shape;619;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0" name="Google Shape;620;p16"/>
            <p:cNvSpPr/>
            <p:nvPr/>
          </p:nvSpPr>
          <p:spPr>
            <a:xfrm>
              <a:off x="336860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1" name="Google Shape;621;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2" name="Google Shape;622;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3" name="Google Shape;623;p16"/>
            <p:cNvSpPr/>
            <p:nvPr/>
          </p:nvSpPr>
          <p:spPr>
            <a:xfrm>
              <a:off x="3369400"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4" name="Google Shape;624;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5" name="Google Shape;625;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6" name="Google Shape;626;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7" name="Google Shape;627;p16"/>
            <p:cNvSpPr/>
            <p:nvPr/>
          </p:nvSpPr>
          <p:spPr>
            <a:xfrm>
              <a:off x="3370175"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8" name="Google Shape;628;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9" name="Google Shape;629;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0" name="Google Shape;630;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1" name="Google Shape;631;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2" name="Google Shape;632;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3" name="Google Shape;633;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4" name="Google Shape;634;p16"/>
            <p:cNvSpPr/>
            <p:nvPr/>
          </p:nvSpPr>
          <p:spPr>
            <a:xfrm>
              <a:off x="3371775"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5" name="Google Shape;635;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6" name="Google Shape;636;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7" name="Google Shape;637;p16"/>
            <p:cNvSpPr/>
            <p:nvPr/>
          </p:nvSpPr>
          <p:spPr>
            <a:xfrm>
              <a:off x="337255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8" name="Google Shape;638;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9" name="Google Shape;639;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0" name="Google Shape;640;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1" name="Google Shape;641;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2" name="Google Shape;642;p16"/>
            <p:cNvSpPr/>
            <p:nvPr/>
          </p:nvSpPr>
          <p:spPr>
            <a:xfrm>
              <a:off x="337415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3" name="Google Shape;643;p16"/>
            <p:cNvSpPr/>
            <p:nvPr/>
          </p:nvSpPr>
          <p:spPr>
            <a:xfrm>
              <a:off x="3302100" y="2365825"/>
              <a:ext cx="10300" cy="8725"/>
            </a:xfrm>
            <a:custGeom>
              <a:avLst/>
              <a:gdLst/>
              <a:ahLst/>
              <a:cxnLst/>
              <a:rect l="l" t="t" r="r" b="b"/>
              <a:pathLst>
                <a:path w="412" h="349" extrusionOk="0">
                  <a:moveTo>
                    <a:pt x="222" y="0"/>
                  </a:moveTo>
                  <a:cubicBezTo>
                    <a:pt x="174" y="0"/>
                    <a:pt x="127" y="16"/>
                    <a:pt x="95" y="48"/>
                  </a:cubicBezTo>
                  <a:cubicBezTo>
                    <a:pt x="0" y="111"/>
                    <a:pt x="0" y="238"/>
                    <a:pt x="95" y="301"/>
                  </a:cubicBezTo>
                  <a:cubicBezTo>
                    <a:pt x="127" y="333"/>
                    <a:pt x="167" y="348"/>
                    <a:pt x="210" y="348"/>
                  </a:cubicBezTo>
                  <a:cubicBezTo>
                    <a:pt x="254" y="348"/>
                    <a:pt x="301" y="333"/>
                    <a:pt x="349" y="301"/>
                  </a:cubicBezTo>
                  <a:cubicBezTo>
                    <a:pt x="412" y="238"/>
                    <a:pt x="412" y="111"/>
                    <a:pt x="349" y="48"/>
                  </a:cubicBezTo>
                  <a:cubicBezTo>
                    <a:pt x="317" y="16"/>
                    <a:pt x="269" y="0"/>
                    <a:pt x="222"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4" name="Google Shape;644;p16"/>
            <p:cNvSpPr/>
            <p:nvPr/>
          </p:nvSpPr>
          <p:spPr>
            <a:xfrm>
              <a:off x="33021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5" name="Google Shape;645;p16"/>
            <p:cNvSpPr/>
            <p:nvPr/>
          </p:nvSpPr>
          <p:spPr>
            <a:xfrm>
              <a:off x="33028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6" name="Google Shape;646;p16"/>
            <p:cNvSpPr/>
            <p:nvPr/>
          </p:nvSpPr>
          <p:spPr>
            <a:xfrm>
              <a:off x="3302875"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7" name="Google Shape;647;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8" name="Google Shape;648;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9" name="Google Shape;649;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0" name="Google Shape;650;p16"/>
            <p:cNvSpPr/>
            <p:nvPr/>
          </p:nvSpPr>
          <p:spPr>
            <a:xfrm>
              <a:off x="33036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1" name="Google Shape;651;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2" name="Google Shape;652;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3" name="Google Shape;653;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4" name="Google Shape;654;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5" name="Google Shape;655;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6" name="Google Shape;656;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7" name="Google Shape;657;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8" name="Google Shape;658;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9" name="Google Shape;659;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0" name="Google Shape;660;p16"/>
            <p:cNvSpPr/>
            <p:nvPr/>
          </p:nvSpPr>
          <p:spPr>
            <a:xfrm>
              <a:off x="33060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1" name="Google Shape;661;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2" name="Google Shape;662;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3" name="Google Shape;663;p16"/>
            <p:cNvSpPr/>
            <p:nvPr/>
          </p:nvSpPr>
          <p:spPr>
            <a:xfrm>
              <a:off x="33068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4" name="Google Shape;664;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5" name="Google Shape;665;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6" name="Google Shape;666;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7" name="Google Shape;667;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8" name="Google Shape;668;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9" name="Google Shape;669;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0" name="Google Shape;670;p16"/>
            <p:cNvSpPr/>
            <p:nvPr/>
          </p:nvSpPr>
          <p:spPr>
            <a:xfrm>
              <a:off x="33084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1" name="Google Shape;671;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2" name="Google Shape;672;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3" name="Google Shape;673;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4" name="Google Shape;674;p16"/>
            <p:cNvSpPr/>
            <p:nvPr/>
          </p:nvSpPr>
          <p:spPr>
            <a:xfrm>
              <a:off x="33092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5" name="Google Shape;675;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6" name="Google Shape;676;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7" name="Google Shape;677;p16"/>
            <p:cNvSpPr/>
            <p:nvPr/>
          </p:nvSpPr>
          <p:spPr>
            <a:xfrm>
              <a:off x="331000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8" name="Google Shape;678;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9" name="Google Shape;679;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0" name="Google Shape;680;p16"/>
            <p:cNvSpPr/>
            <p:nvPr/>
          </p:nvSpPr>
          <p:spPr>
            <a:xfrm>
              <a:off x="331080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1" name="Google Shape;681;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2" name="Google Shape;682;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3" name="Google Shape;683;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4" name="Google Shape;684;p16"/>
            <p:cNvSpPr/>
            <p:nvPr/>
          </p:nvSpPr>
          <p:spPr>
            <a:xfrm>
              <a:off x="33123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5" name="Google Shape;685;p16"/>
            <p:cNvSpPr/>
            <p:nvPr/>
          </p:nvSpPr>
          <p:spPr>
            <a:xfrm>
              <a:off x="3276750" y="2303675"/>
              <a:ext cx="9525" cy="8725"/>
            </a:xfrm>
            <a:custGeom>
              <a:avLst/>
              <a:gdLst/>
              <a:ahLst/>
              <a:cxnLst/>
              <a:rect l="l" t="t" r="r" b="b"/>
              <a:pathLst>
                <a:path w="381" h="349" extrusionOk="0">
                  <a:moveTo>
                    <a:pt x="191" y="0"/>
                  </a:moveTo>
                  <a:cubicBezTo>
                    <a:pt x="96" y="0"/>
                    <a:pt x="1" y="63"/>
                    <a:pt x="1" y="158"/>
                  </a:cubicBezTo>
                  <a:cubicBezTo>
                    <a:pt x="1" y="253"/>
                    <a:pt x="96" y="348"/>
                    <a:pt x="191" y="348"/>
                  </a:cubicBezTo>
                  <a:cubicBezTo>
                    <a:pt x="286" y="348"/>
                    <a:pt x="381" y="285"/>
                    <a:pt x="381" y="158"/>
                  </a:cubicBezTo>
                  <a:cubicBezTo>
                    <a:pt x="381" y="63"/>
                    <a:pt x="286" y="0"/>
                    <a:pt x="191"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6" name="Google Shape;686;p16"/>
            <p:cNvSpPr/>
            <p:nvPr/>
          </p:nvSpPr>
          <p:spPr>
            <a:xfrm>
              <a:off x="327675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7" name="Google Shape;687;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8" name="Google Shape;688;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9" name="Google Shape;689;p16"/>
            <p:cNvSpPr/>
            <p:nvPr/>
          </p:nvSpPr>
          <p:spPr>
            <a:xfrm>
              <a:off x="327755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0" name="Google Shape;690;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1" name="Google Shape;691;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2" name="Google Shape;692;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3" name="Google Shape;693;p16"/>
            <p:cNvSpPr/>
            <p:nvPr/>
          </p:nvSpPr>
          <p:spPr>
            <a:xfrm>
              <a:off x="327835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4" name="Google Shape;694;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5" name="Google Shape;695;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6" name="Google Shape;696;p16"/>
            <p:cNvSpPr/>
            <p:nvPr/>
          </p:nvSpPr>
          <p:spPr>
            <a:xfrm>
              <a:off x="3279125"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7" name="Google Shape;697;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8" name="Google Shape;698;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9" name="Google Shape;699;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0" name="Google Shape;700;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1" name="Google Shape;701;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2" name="Google Shape;702;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3" name="Google Shape;703;p16"/>
            <p:cNvSpPr/>
            <p:nvPr/>
          </p:nvSpPr>
          <p:spPr>
            <a:xfrm>
              <a:off x="32807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4" name="Google Shape;704;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5" name="Google Shape;705;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6" name="Google Shape;706;p16"/>
            <p:cNvSpPr/>
            <p:nvPr/>
          </p:nvSpPr>
          <p:spPr>
            <a:xfrm>
              <a:off x="328150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7" name="Google Shape;707;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8" name="Google Shape;708;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9" name="Google Shape;709;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0" name="Google Shape;710;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1" name="Google Shape;711;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2" name="Google Shape;712;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3" name="Google Shape;713;p16"/>
            <p:cNvSpPr/>
            <p:nvPr/>
          </p:nvSpPr>
          <p:spPr>
            <a:xfrm>
              <a:off x="32831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4" name="Google Shape;714;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5" name="Google Shape;715;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6" name="Google Shape;716;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7" name="Google Shape;717;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8" name="Google Shape;718;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9" name="Google Shape;719;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0" name="Google Shape;720;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1" name="Google Shape;721;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2" name="Google Shape;722;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3" name="Google Shape;723;p16"/>
            <p:cNvSpPr/>
            <p:nvPr/>
          </p:nvSpPr>
          <p:spPr>
            <a:xfrm>
              <a:off x="32854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4" name="Google Shape;724;p16"/>
            <p:cNvSpPr/>
            <p:nvPr/>
          </p:nvSpPr>
          <p:spPr>
            <a:xfrm>
              <a:off x="32862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5" name="Google Shape;725;p16"/>
            <p:cNvSpPr/>
            <p:nvPr/>
          </p:nvSpPr>
          <p:spPr>
            <a:xfrm>
              <a:off x="3302875" y="2241125"/>
              <a:ext cx="9525" cy="8725"/>
            </a:xfrm>
            <a:custGeom>
              <a:avLst/>
              <a:gdLst/>
              <a:ahLst/>
              <a:cxnLst/>
              <a:rect l="l" t="t" r="r" b="b"/>
              <a:pathLst>
                <a:path w="381" h="349" extrusionOk="0">
                  <a:moveTo>
                    <a:pt x="191" y="0"/>
                  </a:moveTo>
                  <a:cubicBezTo>
                    <a:pt x="96" y="0"/>
                    <a:pt x="1" y="64"/>
                    <a:pt x="1" y="190"/>
                  </a:cubicBezTo>
                  <a:cubicBezTo>
                    <a:pt x="1" y="285"/>
                    <a:pt x="96" y="349"/>
                    <a:pt x="191" y="349"/>
                  </a:cubicBezTo>
                  <a:cubicBezTo>
                    <a:pt x="286" y="349"/>
                    <a:pt x="381" y="285"/>
                    <a:pt x="381" y="190"/>
                  </a:cubicBezTo>
                  <a:cubicBezTo>
                    <a:pt x="381" y="64"/>
                    <a:pt x="286" y="0"/>
                    <a:pt x="191"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6" name="Google Shape;726;p16"/>
            <p:cNvSpPr/>
            <p:nvPr/>
          </p:nvSpPr>
          <p:spPr>
            <a:xfrm>
              <a:off x="33021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7" name="Google Shape;727;p16"/>
            <p:cNvSpPr/>
            <p:nvPr/>
          </p:nvSpPr>
          <p:spPr>
            <a:xfrm>
              <a:off x="33028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8" name="Google Shape;728;p16"/>
            <p:cNvSpPr/>
            <p:nvPr/>
          </p:nvSpPr>
          <p:spPr>
            <a:xfrm>
              <a:off x="3302875"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9" name="Google Shape;729;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0" name="Google Shape;730;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1" name="Google Shape;731;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2" name="Google Shape;732;p16"/>
            <p:cNvSpPr/>
            <p:nvPr/>
          </p:nvSpPr>
          <p:spPr>
            <a:xfrm>
              <a:off x="33036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3" name="Google Shape;733;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4" name="Google Shape;734;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5" name="Google Shape;735;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6" name="Google Shape;736;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7" name="Google Shape;737;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8" name="Google Shape;738;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9" name="Google Shape;739;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0" name="Google Shape;740;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1" name="Google Shape;741;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2" name="Google Shape;742;p16"/>
            <p:cNvSpPr/>
            <p:nvPr/>
          </p:nvSpPr>
          <p:spPr>
            <a:xfrm>
              <a:off x="33060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3" name="Google Shape;743;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4" name="Google Shape;744;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5" name="Google Shape;745;p16"/>
            <p:cNvSpPr/>
            <p:nvPr/>
          </p:nvSpPr>
          <p:spPr>
            <a:xfrm>
              <a:off x="33068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6" name="Google Shape;746;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7" name="Google Shape;747;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8" name="Google Shape;748;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9" name="Google Shape;749;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0" name="Google Shape;750;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1" name="Google Shape;751;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2" name="Google Shape;752;p16"/>
            <p:cNvSpPr/>
            <p:nvPr/>
          </p:nvSpPr>
          <p:spPr>
            <a:xfrm>
              <a:off x="33084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3" name="Google Shape;753;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4" name="Google Shape;754;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5" name="Google Shape;755;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6" name="Google Shape;756;p16"/>
            <p:cNvSpPr/>
            <p:nvPr/>
          </p:nvSpPr>
          <p:spPr>
            <a:xfrm>
              <a:off x="33092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7" name="Google Shape;757;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8" name="Google Shape;758;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9" name="Google Shape;759;p16"/>
            <p:cNvSpPr/>
            <p:nvPr/>
          </p:nvSpPr>
          <p:spPr>
            <a:xfrm>
              <a:off x="331000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0" name="Google Shape;760;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1" name="Google Shape;761;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2" name="Google Shape;762;p16"/>
            <p:cNvSpPr/>
            <p:nvPr/>
          </p:nvSpPr>
          <p:spPr>
            <a:xfrm>
              <a:off x="331080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3" name="Google Shape;763;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4" name="Google Shape;764;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5" name="Google Shape;765;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6" name="Google Shape;766;p16"/>
            <p:cNvSpPr/>
            <p:nvPr/>
          </p:nvSpPr>
          <p:spPr>
            <a:xfrm>
              <a:off x="33123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7" name="Google Shape;767;p16"/>
            <p:cNvSpPr/>
            <p:nvPr/>
          </p:nvSpPr>
          <p:spPr>
            <a:xfrm>
              <a:off x="3256975" y="2195200"/>
              <a:ext cx="224875" cy="224875"/>
            </a:xfrm>
            <a:custGeom>
              <a:avLst/>
              <a:gdLst/>
              <a:ahLst/>
              <a:cxnLst/>
              <a:rect l="l" t="t" r="r" b="b"/>
              <a:pathLst>
                <a:path w="8995" h="8995" extrusionOk="0">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8" name="Google Shape;768;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9" name="Google Shape;769;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0" name="Google Shape;770;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1" name="Google Shape;771;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2" name="Google Shape;772;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3" name="Google Shape;773;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4" name="Google Shape;774;p16"/>
            <p:cNvSpPr/>
            <p:nvPr/>
          </p:nvSpPr>
          <p:spPr>
            <a:xfrm>
              <a:off x="3366225" y="2215000"/>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5" name="Google Shape;775;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6" name="Google Shape;776;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7" name="Google Shape;777;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8" name="Google Shape;778;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9" name="Google Shape;779;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0" name="Google Shape;780;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1" name="Google Shape;781;p16"/>
            <p:cNvSpPr/>
            <p:nvPr/>
          </p:nvSpPr>
          <p:spPr>
            <a:xfrm>
              <a:off x="336780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2" name="Google Shape;782;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3" name="Google Shape;783;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4" name="Google Shape;784;p16"/>
            <p:cNvSpPr/>
            <p:nvPr/>
          </p:nvSpPr>
          <p:spPr>
            <a:xfrm>
              <a:off x="336860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5" name="Google Shape;785;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6" name="Google Shape;786;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7" name="Google Shape;787;p16"/>
            <p:cNvSpPr/>
            <p:nvPr/>
          </p:nvSpPr>
          <p:spPr>
            <a:xfrm>
              <a:off x="3369400"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8" name="Google Shape;788;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9" name="Google Shape;789;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0" name="Google Shape;790;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1" name="Google Shape;791;p16"/>
            <p:cNvSpPr/>
            <p:nvPr/>
          </p:nvSpPr>
          <p:spPr>
            <a:xfrm>
              <a:off x="3370175"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2" name="Google Shape;792;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3" name="Google Shape;793;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4" name="Google Shape;794;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5" name="Google Shape;795;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6" name="Google Shape;796;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7" name="Google Shape;797;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8" name="Google Shape;798;p16"/>
            <p:cNvSpPr/>
            <p:nvPr/>
          </p:nvSpPr>
          <p:spPr>
            <a:xfrm>
              <a:off x="3371775"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9" name="Google Shape;799;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0" name="Google Shape;800;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1" name="Google Shape;801;p16"/>
            <p:cNvSpPr/>
            <p:nvPr/>
          </p:nvSpPr>
          <p:spPr>
            <a:xfrm>
              <a:off x="337255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2" name="Google Shape;802;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3" name="Google Shape;803;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4" name="Google Shape;804;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5" name="Google Shape;805;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6" name="Google Shape;806;p16"/>
            <p:cNvSpPr/>
            <p:nvPr/>
          </p:nvSpPr>
          <p:spPr>
            <a:xfrm>
              <a:off x="337415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7" name="Google Shape;807;p16"/>
            <p:cNvSpPr/>
            <p:nvPr/>
          </p:nvSpPr>
          <p:spPr>
            <a:xfrm>
              <a:off x="3427200" y="2240325"/>
              <a:ext cx="0" cy="10325"/>
            </a:xfrm>
            <a:custGeom>
              <a:avLst/>
              <a:gdLst/>
              <a:ahLst/>
              <a:cxnLst/>
              <a:rect l="l" t="t" r="r" b="b"/>
              <a:pathLst>
                <a:path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8" name="Google Shape;808;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9" name="Google Shape;809;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0" name="Google Shape;810;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1" name="Google Shape;811;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2" name="Google Shape;812;p16"/>
            <p:cNvSpPr/>
            <p:nvPr/>
          </p:nvSpPr>
          <p:spPr>
            <a:xfrm>
              <a:off x="34279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3" name="Google Shape;813;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4" name="Google Shape;814;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5" name="Google Shape;815;p16"/>
            <p:cNvSpPr/>
            <p:nvPr/>
          </p:nvSpPr>
          <p:spPr>
            <a:xfrm>
              <a:off x="3428775"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6" name="Google Shape;816;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7" name="Google Shape;817;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8" name="Google Shape;818;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9" name="Google Shape;819;p16"/>
            <p:cNvSpPr/>
            <p:nvPr/>
          </p:nvSpPr>
          <p:spPr>
            <a:xfrm>
              <a:off x="342957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0" name="Google Shape;820;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1" name="Google Shape;821;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2" name="Google Shape;822;p16"/>
            <p:cNvSpPr/>
            <p:nvPr/>
          </p:nvSpPr>
          <p:spPr>
            <a:xfrm>
              <a:off x="34303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3" name="Google Shape;823;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4" name="Google Shape;824;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5" name="Google Shape;825;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6" name="Google Shape;826;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7" name="Google Shape;827;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8" name="Google Shape;828;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9" name="Google Shape;829;p16"/>
            <p:cNvSpPr/>
            <p:nvPr/>
          </p:nvSpPr>
          <p:spPr>
            <a:xfrm>
              <a:off x="34319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0" name="Google Shape;830;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1" name="Google Shape;831;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2" name="Google Shape;832;p16"/>
            <p:cNvSpPr/>
            <p:nvPr/>
          </p:nvSpPr>
          <p:spPr>
            <a:xfrm>
              <a:off x="34327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3" name="Google Shape;833;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4" name="Google Shape;834;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5" name="Google Shape;835;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6" name="Google Shape;836;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7" name="Google Shape;837;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8" name="Google Shape;838;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9" name="Google Shape;839;p16"/>
            <p:cNvSpPr/>
            <p:nvPr/>
          </p:nvSpPr>
          <p:spPr>
            <a:xfrm>
              <a:off x="34343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0" name="Google Shape;840;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1" name="Google Shape;841;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2" name="Google Shape;842;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3" name="Google Shape;843;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4" name="Google Shape;844;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5" name="Google Shape;845;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6" name="Google Shape;846;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7" name="Google Shape;847;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8" name="Google Shape;848;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9" name="Google Shape;849;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0" name="Google Shape;850;p16"/>
            <p:cNvSpPr/>
            <p:nvPr/>
          </p:nvSpPr>
          <p:spPr>
            <a:xfrm>
              <a:off x="34533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1" name="Google Shape;851;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2" name="Google Shape;852;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3" name="Google Shape;853;p16"/>
            <p:cNvSpPr/>
            <p:nvPr/>
          </p:nvSpPr>
          <p:spPr>
            <a:xfrm>
              <a:off x="345410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4" name="Google Shape;854;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5" name="Google Shape;855;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6" name="Google Shape;856;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7" name="Google Shape;857;p16"/>
            <p:cNvSpPr/>
            <p:nvPr/>
          </p:nvSpPr>
          <p:spPr>
            <a:xfrm>
              <a:off x="345490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8" name="Google Shape;858;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9" name="Google Shape;859;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0" name="Google Shape;860;p16"/>
            <p:cNvSpPr/>
            <p:nvPr/>
          </p:nvSpPr>
          <p:spPr>
            <a:xfrm>
              <a:off x="34557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1" name="Google Shape;861;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2" name="Google Shape;862;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3" name="Google Shape;863;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4" name="Google Shape;864;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5" name="Google Shape;865;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6" name="Google Shape;866;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7" name="Google Shape;867;p16"/>
            <p:cNvSpPr/>
            <p:nvPr/>
          </p:nvSpPr>
          <p:spPr>
            <a:xfrm>
              <a:off x="3457275"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8" name="Google Shape;868;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9" name="Google Shape;869;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0" name="Google Shape;870;p16"/>
            <p:cNvSpPr/>
            <p:nvPr/>
          </p:nvSpPr>
          <p:spPr>
            <a:xfrm>
              <a:off x="34580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1" name="Google Shape;871;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2" name="Google Shape;872;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3" name="Google Shape;873;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4" name="Google Shape;874;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5" name="Google Shape;875;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6" name="Google Shape;876;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7" name="Google Shape;877;p16"/>
            <p:cNvSpPr/>
            <p:nvPr/>
          </p:nvSpPr>
          <p:spPr>
            <a:xfrm>
              <a:off x="345965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8" name="Google Shape;878;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9" name="Google Shape;879;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0" name="Google Shape;880;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1" name="Google Shape;881;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2" name="Google Shape;882;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3" name="Google Shape;883;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4" name="Google Shape;884;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5" name="Google Shape;885;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6" name="Google Shape;886;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7" name="Google Shape;887;p16"/>
            <p:cNvSpPr/>
            <p:nvPr/>
          </p:nvSpPr>
          <p:spPr>
            <a:xfrm>
              <a:off x="3427200" y="2364625"/>
              <a:ext cx="0" cy="10325"/>
            </a:xfrm>
            <a:custGeom>
              <a:avLst/>
              <a:gdLst/>
              <a:ahLst/>
              <a:cxnLst/>
              <a:rect l="l" t="t" r="r" b="b"/>
              <a:pathLst>
                <a:path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8" name="Google Shape;888;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9" name="Google Shape;889;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0" name="Google Shape;890;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1" name="Google Shape;891;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2" name="Google Shape;892;p16"/>
            <p:cNvSpPr/>
            <p:nvPr/>
          </p:nvSpPr>
          <p:spPr>
            <a:xfrm>
              <a:off x="34279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3" name="Google Shape;893;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4" name="Google Shape;894;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5" name="Google Shape;895;p16"/>
            <p:cNvSpPr/>
            <p:nvPr/>
          </p:nvSpPr>
          <p:spPr>
            <a:xfrm>
              <a:off x="3428775"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6" name="Google Shape;896;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7" name="Google Shape;897;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8" name="Google Shape;898;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9" name="Google Shape;899;p16"/>
            <p:cNvSpPr/>
            <p:nvPr/>
          </p:nvSpPr>
          <p:spPr>
            <a:xfrm>
              <a:off x="342957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0" name="Google Shape;900;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1" name="Google Shape;901;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2" name="Google Shape;902;p16"/>
            <p:cNvSpPr/>
            <p:nvPr/>
          </p:nvSpPr>
          <p:spPr>
            <a:xfrm>
              <a:off x="34303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3" name="Google Shape;903;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4" name="Google Shape;904;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5" name="Google Shape;905;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6" name="Google Shape;906;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7" name="Google Shape;907;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8" name="Google Shape;908;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9" name="Google Shape;909;p16"/>
            <p:cNvSpPr/>
            <p:nvPr/>
          </p:nvSpPr>
          <p:spPr>
            <a:xfrm>
              <a:off x="34319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0" name="Google Shape;910;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1" name="Google Shape;911;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2" name="Google Shape;912;p16"/>
            <p:cNvSpPr/>
            <p:nvPr/>
          </p:nvSpPr>
          <p:spPr>
            <a:xfrm>
              <a:off x="34327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3" name="Google Shape;913;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4" name="Google Shape;914;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5" name="Google Shape;915;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6" name="Google Shape;916;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7" name="Google Shape;917;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8" name="Google Shape;918;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9" name="Google Shape;919;p16"/>
            <p:cNvSpPr/>
            <p:nvPr/>
          </p:nvSpPr>
          <p:spPr>
            <a:xfrm>
              <a:off x="34343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0" name="Google Shape;920;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1" name="Google Shape;921;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2" name="Google Shape;922;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3" name="Google Shape;923;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4" name="Google Shape;924;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5" name="Google Shape;925;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6" name="Google Shape;926;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7" name="Google Shape;927;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8" name="Google Shape;928;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9" name="Google Shape;929;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0" name="Google Shape;930;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1" name="Google Shape;931;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2" name="Google Shape;932;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3" name="Google Shape;933;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4" name="Google Shape;934;p16"/>
            <p:cNvSpPr/>
            <p:nvPr/>
          </p:nvSpPr>
          <p:spPr>
            <a:xfrm>
              <a:off x="3366225" y="2391550"/>
              <a:ext cx="825" cy="8725"/>
            </a:xfrm>
            <a:custGeom>
              <a:avLst/>
              <a:gdLst/>
              <a:ahLst/>
              <a:cxnLst/>
              <a:rect l="l" t="t" r="r" b="b"/>
              <a:pathLst>
                <a:path w="33"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5" name="Google Shape;935;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6" name="Google Shape;936;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7" name="Google Shape;937;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8" name="Google Shape;938;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9" name="Google Shape;939;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0" name="Google Shape;940;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1" name="Google Shape;941;p16"/>
            <p:cNvSpPr/>
            <p:nvPr/>
          </p:nvSpPr>
          <p:spPr>
            <a:xfrm>
              <a:off x="336780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2" name="Google Shape;942;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3" name="Google Shape;943;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4" name="Google Shape;944;p16"/>
            <p:cNvSpPr/>
            <p:nvPr/>
          </p:nvSpPr>
          <p:spPr>
            <a:xfrm>
              <a:off x="336860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5" name="Google Shape;945;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6" name="Google Shape;946;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7" name="Google Shape;947;p16"/>
            <p:cNvSpPr/>
            <p:nvPr/>
          </p:nvSpPr>
          <p:spPr>
            <a:xfrm>
              <a:off x="3369400"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8" name="Google Shape;948;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9" name="Google Shape;949;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0" name="Google Shape;950;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1" name="Google Shape;951;p16"/>
            <p:cNvSpPr/>
            <p:nvPr/>
          </p:nvSpPr>
          <p:spPr>
            <a:xfrm>
              <a:off x="3370175"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2" name="Google Shape;952;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3" name="Google Shape;953;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4" name="Google Shape;954;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5" name="Google Shape;955;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6" name="Google Shape;956;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7" name="Google Shape;957;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8" name="Google Shape;958;p16"/>
            <p:cNvSpPr/>
            <p:nvPr/>
          </p:nvSpPr>
          <p:spPr>
            <a:xfrm>
              <a:off x="3371775"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9" name="Google Shape;959;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0" name="Google Shape;960;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1" name="Google Shape;961;p16"/>
            <p:cNvSpPr/>
            <p:nvPr/>
          </p:nvSpPr>
          <p:spPr>
            <a:xfrm>
              <a:off x="337255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2" name="Google Shape;962;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3" name="Google Shape;963;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4" name="Google Shape;964;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5" name="Google Shape;965;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6" name="Google Shape;966;p16"/>
            <p:cNvSpPr/>
            <p:nvPr/>
          </p:nvSpPr>
          <p:spPr>
            <a:xfrm>
              <a:off x="337415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7" name="Google Shape;967;p16"/>
            <p:cNvSpPr/>
            <p:nvPr/>
          </p:nvSpPr>
          <p:spPr>
            <a:xfrm>
              <a:off x="33021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8" name="Google Shape;968;p16"/>
            <p:cNvSpPr/>
            <p:nvPr/>
          </p:nvSpPr>
          <p:spPr>
            <a:xfrm>
              <a:off x="33028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9" name="Google Shape;969;p16"/>
            <p:cNvSpPr/>
            <p:nvPr/>
          </p:nvSpPr>
          <p:spPr>
            <a:xfrm>
              <a:off x="3302875"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0" name="Google Shape;970;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1" name="Google Shape;971;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2" name="Google Shape;972;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3" name="Google Shape;973;p16"/>
            <p:cNvSpPr/>
            <p:nvPr/>
          </p:nvSpPr>
          <p:spPr>
            <a:xfrm>
              <a:off x="33036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4" name="Google Shape;974;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5" name="Google Shape;975;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6" name="Google Shape;976;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7" name="Google Shape;977;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8" name="Google Shape;978;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9" name="Google Shape;979;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0" name="Google Shape;980;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1" name="Google Shape;981;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2" name="Google Shape;982;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3" name="Google Shape;983;p16"/>
            <p:cNvSpPr/>
            <p:nvPr/>
          </p:nvSpPr>
          <p:spPr>
            <a:xfrm>
              <a:off x="33060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4" name="Google Shape;984;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5" name="Google Shape;985;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6" name="Google Shape;986;p16"/>
            <p:cNvSpPr/>
            <p:nvPr/>
          </p:nvSpPr>
          <p:spPr>
            <a:xfrm>
              <a:off x="33068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7" name="Google Shape;987;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8" name="Google Shape;988;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9" name="Google Shape;989;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0" name="Google Shape;990;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1" name="Google Shape;991;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2" name="Google Shape;992;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3" name="Google Shape;993;p16"/>
            <p:cNvSpPr/>
            <p:nvPr/>
          </p:nvSpPr>
          <p:spPr>
            <a:xfrm>
              <a:off x="33084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4" name="Google Shape;994;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5" name="Google Shape;995;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6" name="Google Shape;996;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7" name="Google Shape;997;p16"/>
            <p:cNvSpPr/>
            <p:nvPr/>
          </p:nvSpPr>
          <p:spPr>
            <a:xfrm>
              <a:off x="33092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8" name="Google Shape;998;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9" name="Google Shape;999;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0" name="Google Shape;1000;p16"/>
            <p:cNvSpPr/>
            <p:nvPr/>
          </p:nvSpPr>
          <p:spPr>
            <a:xfrm>
              <a:off x="331000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1" name="Google Shape;1001;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2" name="Google Shape;1002;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3" name="Google Shape;1003;p16"/>
            <p:cNvSpPr/>
            <p:nvPr/>
          </p:nvSpPr>
          <p:spPr>
            <a:xfrm>
              <a:off x="331080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4" name="Google Shape;1004;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5" name="Google Shape;1005;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6" name="Google Shape;1006;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7" name="Google Shape;1007;p16"/>
            <p:cNvSpPr/>
            <p:nvPr/>
          </p:nvSpPr>
          <p:spPr>
            <a:xfrm>
              <a:off x="33123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8" name="Google Shape;1008;p16"/>
            <p:cNvSpPr/>
            <p:nvPr/>
          </p:nvSpPr>
          <p:spPr>
            <a:xfrm>
              <a:off x="327675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9" name="Google Shape;1009;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0" name="Google Shape;1010;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1" name="Google Shape;1011;p16"/>
            <p:cNvSpPr/>
            <p:nvPr/>
          </p:nvSpPr>
          <p:spPr>
            <a:xfrm>
              <a:off x="327755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2" name="Google Shape;1012;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3" name="Google Shape;1013;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4" name="Google Shape;1014;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5" name="Google Shape;1015;p16"/>
            <p:cNvSpPr/>
            <p:nvPr/>
          </p:nvSpPr>
          <p:spPr>
            <a:xfrm>
              <a:off x="327835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6" name="Google Shape;1016;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7" name="Google Shape;1017;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8" name="Google Shape;1018;p16"/>
            <p:cNvSpPr/>
            <p:nvPr/>
          </p:nvSpPr>
          <p:spPr>
            <a:xfrm>
              <a:off x="3279125"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9" name="Google Shape;1019;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0" name="Google Shape;1020;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1" name="Google Shape;1021;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2" name="Google Shape;1022;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3" name="Google Shape;1023;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4" name="Google Shape;1024;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5" name="Google Shape;1025;p16"/>
            <p:cNvSpPr/>
            <p:nvPr/>
          </p:nvSpPr>
          <p:spPr>
            <a:xfrm>
              <a:off x="32807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6" name="Google Shape;1026;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7" name="Google Shape;1027;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8" name="Google Shape;1028;p16"/>
            <p:cNvSpPr/>
            <p:nvPr/>
          </p:nvSpPr>
          <p:spPr>
            <a:xfrm>
              <a:off x="328150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9" name="Google Shape;1029;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0" name="Google Shape;1030;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1" name="Google Shape;1031;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2" name="Google Shape;1032;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3" name="Google Shape;1033;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4" name="Google Shape;1034;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5" name="Google Shape;1035;p16"/>
            <p:cNvSpPr/>
            <p:nvPr/>
          </p:nvSpPr>
          <p:spPr>
            <a:xfrm>
              <a:off x="32831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6" name="Google Shape;1036;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7" name="Google Shape;1037;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8" name="Google Shape;1038;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9" name="Google Shape;1039;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0" name="Google Shape;1040;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1" name="Google Shape;1041;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2" name="Google Shape;1042;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3" name="Google Shape;1043;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4" name="Google Shape;1044;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5" name="Google Shape;1045;p16"/>
            <p:cNvSpPr/>
            <p:nvPr/>
          </p:nvSpPr>
          <p:spPr>
            <a:xfrm>
              <a:off x="32854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6" name="Google Shape;1046;p16"/>
            <p:cNvSpPr/>
            <p:nvPr/>
          </p:nvSpPr>
          <p:spPr>
            <a:xfrm>
              <a:off x="32862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7" name="Google Shape;1047;p16"/>
            <p:cNvSpPr/>
            <p:nvPr/>
          </p:nvSpPr>
          <p:spPr>
            <a:xfrm>
              <a:off x="33021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8" name="Google Shape;1048;p16"/>
            <p:cNvSpPr/>
            <p:nvPr/>
          </p:nvSpPr>
          <p:spPr>
            <a:xfrm>
              <a:off x="33028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9" name="Google Shape;1049;p16"/>
            <p:cNvSpPr/>
            <p:nvPr/>
          </p:nvSpPr>
          <p:spPr>
            <a:xfrm>
              <a:off x="3302875"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0" name="Google Shape;1050;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1" name="Google Shape;1051;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2" name="Google Shape;1052;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3" name="Google Shape;1053;p16"/>
            <p:cNvSpPr/>
            <p:nvPr/>
          </p:nvSpPr>
          <p:spPr>
            <a:xfrm>
              <a:off x="33036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4" name="Google Shape;1054;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5" name="Google Shape;1055;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6" name="Google Shape;1056;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7" name="Google Shape;1057;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8" name="Google Shape;1058;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9" name="Google Shape;1059;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0" name="Google Shape;1060;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1" name="Google Shape;1061;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2" name="Google Shape;1062;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3" name="Google Shape;1063;p16"/>
            <p:cNvSpPr/>
            <p:nvPr/>
          </p:nvSpPr>
          <p:spPr>
            <a:xfrm>
              <a:off x="33060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4" name="Google Shape;1064;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5" name="Google Shape;1065;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6" name="Google Shape;1066;p16"/>
            <p:cNvSpPr/>
            <p:nvPr/>
          </p:nvSpPr>
          <p:spPr>
            <a:xfrm>
              <a:off x="33068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7" name="Google Shape;1067;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8" name="Google Shape;1068;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9" name="Google Shape;1069;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0" name="Google Shape;1070;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1" name="Google Shape;1071;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2" name="Google Shape;1072;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3" name="Google Shape;1073;p16"/>
            <p:cNvSpPr/>
            <p:nvPr/>
          </p:nvSpPr>
          <p:spPr>
            <a:xfrm>
              <a:off x="33084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4" name="Google Shape;1074;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5" name="Google Shape;1075;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6" name="Google Shape;1076;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7" name="Google Shape;1077;p16"/>
            <p:cNvSpPr/>
            <p:nvPr/>
          </p:nvSpPr>
          <p:spPr>
            <a:xfrm>
              <a:off x="33092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8" name="Google Shape;1078;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9" name="Google Shape;1079;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0" name="Google Shape;1080;p16"/>
            <p:cNvSpPr/>
            <p:nvPr/>
          </p:nvSpPr>
          <p:spPr>
            <a:xfrm>
              <a:off x="331000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1" name="Google Shape;1081;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2" name="Google Shape;1082;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3" name="Google Shape;1083;p16"/>
            <p:cNvSpPr/>
            <p:nvPr/>
          </p:nvSpPr>
          <p:spPr>
            <a:xfrm>
              <a:off x="331080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4" name="Google Shape;1084;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5" name="Google Shape;1085;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6" name="Google Shape;1086;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7" name="Google Shape;1087;p16"/>
            <p:cNvSpPr/>
            <p:nvPr/>
          </p:nvSpPr>
          <p:spPr>
            <a:xfrm>
              <a:off x="33123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9" name="Google Shape;1089;p16"/>
            <p:cNvSpPr/>
            <p:nvPr/>
          </p:nvSpPr>
          <p:spPr>
            <a:xfrm>
              <a:off x="3365425" y="2215000"/>
              <a:ext cx="25" cy="9525"/>
            </a:xfrm>
            <a:custGeom>
              <a:avLst/>
              <a:gdLst/>
              <a:ahLst/>
              <a:cxnLst/>
              <a:rect l="l" t="t" r="r" b="b"/>
              <a:pathLst>
                <a:path w="1" h="381" fill="none" extrusionOk="0">
                  <a:moveTo>
                    <a:pt x="1" y="0"/>
                  </a:move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0" name="Google Shape;1090;p16"/>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1" name="Google Shape;1091;p16"/>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2" name="Google Shape;1092;p16"/>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3" name="Google Shape;1093;p16"/>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4" name="Google Shape;1094;p16"/>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5" name="Google Shape;1095;p16"/>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6" name="Google Shape;1096;p16"/>
            <p:cNvSpPr/>
            <p:nvPr/>
          </p:nvSpPr>
          <p:spPr>
            <a:xfrm>
              <a:off x="3366225" y="2215000"/>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7" name="Google Shape;1097;p16"/>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8" name="Google Shape;1098;p16"/>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9" name="Google Shape;1099;p16"/>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0" name="Google Shape;1100;p16"/>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1" name="Google Shape;1101;p16"/>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2" name="Google Shape;1102;p16"/>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3" name="Google Shape;1103;p16"/>
            <p:cNvSpPr/>
            <p:nvPr/>
          </p:nvSpPr>
          <p:spPr>
            <a:xfrm>
              <a:off x="3367800"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4" name="Google Shape;1104;p16"/>
            <p:cNvSpPr/>
            <p:nvPr/>
          </p:nvSpPr>
          <p:spPr>
            <a:xfrm>
              <a:off x="33686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5" name="Google Shape;1105;p16"/>
            <p:cNvSpPr/>
            <p:nvPr/>
          </p:nvSpPr>
          <p:spPr>
            <a:xfrm>
              <a:off x="33686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6" name="Google Shape;1106;p16"/>
            <p:cNvSpPr/>
            <p:nvPr/>
          </p:nvSpPr>
          <p:spPr>
            <a:xfrm>
              <a:off x="336860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7" name="Google Shape;1107;p16"/>
            <p:cNvSpPr/>
            <p:nvPr/>
          </p:nvSpPr>
          <p:spPr>
            <a:xfrm>
              <a:off x="336940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8" name="Google Shape;1108;p16"/>
            <p:cNvSpPr/>
            <p:nvPr/>
          </p:nvSpPr>
          <p:spPr>
            <a:xfrm>
              <a:off x="336940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9" name="Google Shape;1109;p16"/>
            <p:cNvSpPr/>
            <p:nvPr/>
          </p:nvSpPr>
          <p:spPr>
            <a:xfrm>
              <a:off x="3369400" y="2215000"/>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0" name="Google Shape;1110;p16"/>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1" name="Google Shape;1111;p16"/>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2" name="Google Shape;1112;p16"/>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3" name="Google Shape;1113;p16"/>
            <p:cNvSpPr/>
            <p:nvPr/>
          </p:nvSpPr>
          <p:spPr>
            <a:xfrm>
              <a:off x="3370175"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4" name="Google Shape;1114;p16"/>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5" name="Google Shape;1115;p16"/>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6" name="Google Shape;1116;p16"/>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7" name="Google Shape;1117;p16"/>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8" name="Google Shape;1118;p16"/>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9" name="Google Shape;1119;p16"/>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0" name="Google Shape;1120;p16"/>
            <p:cNvSpPr/>
            <p:nvPr/>
          </p:nvSpPr>
          <p:spPr>
            <a:xfrm>
              <a:off x="3371775" y="2215000"/>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1" name="Google Shape;1121;p16"/>
            <p:cNvSpPr/>
            <p:nvPr/>
          </p:nvSpPr>
          <p:spPr>
            <a:xfrm>
              <a:off x="33725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2" name="Google Shape;1122;p16"/>
            <p:cNvSpPr/>
            <p:nvPr/>
          </p:nvSpPr>
          <p:spPr>
            <a:xfrm>
              <a:off x="33725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3" name="Google Shape;1123;p16"/>
            <p:cNvSpPr/>
            <p:nvPr/>
          </p:nvSpPr>
          <p:spPr>
            <a:xfrm>
              <a:off x="3372550"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4" name="Google Shape;1124;p16"/>
            <p:cNvSpPr/>
            <p:nvPr/>
          </p:nvSpPr>
          <p:spPr>
            <a:xfrm>
              <a:off x="33733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5" name="Google Shape;1125;p16"/>
            <p:cNvSpPr/>
            <p:nvPr/>
          </p:nvSpPr>
          <p:spPr>
            <a:xfrm>
              <a:off x="33733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6" name="Google Shape;1126;p16"/>
            <p:cNvSpPr/>
            <p:nvPr/>
          </p:nvSpPr>
          <p:spPr>
            <a:xfrm>
              <a:off x="337335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7" name="Google Shape;1127;p16"/>
            <p:cNvSpPr/>
            <p:nvPr/>
          </p:nvSpPr>
          <p:spPr>
            <a:xfrm>
              <a:off x="337335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8" name="Google Shape;1128;p16"/>
            <p:cNvSpPr/>
            <p:nvPr/>
          </p:nvSpPr>
          <p:spPr>
            <a:xfrm>
              <a:off x="337415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9" name="Google Shape;1129;p16"/>
            <p:cNvSpPr/>
            <p:nvPr/>
          </p:nvSpPr>
          <p:spPr>
            <a:xfrm>
              <a:off x="3374150" y="2215000"/>
              <a:ext cx="25" cy="9525"/>
            </a:xfrm>
            <a:custGeom>
              <a:avLst/>
              <a:gdLst/>
              <a:ahLst/>
              <a:cxnLst/>
              <a:rect l="l" t="t" r="r" b="b"/>
              <a:pathLst>
                <a:path w="1" h="381" fill="none" extrusionOk="0">
                  <a:moveTo>
                    <a:pt x="0" y="380"/>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0" name="Google Shape;1130;p16"/>
            <p:cNvSpPr/>
            <p:nvPr/>
          </p:nvSpPr>
          <p:spPr>
            <a:xfrm>
              <a:off x="3427200" y="2240325"/>
              <a:ext cx="0" cy="10325"/>
            </a:xfrm>
            <a:custGeom>
              <a:avLst/>
              <a:gdLst/>
              <a:ahLst/>
              <a:cxnLst/>
              <a:rect l="l" t="t" r="r" b="b"/>
              <a:pathLst>
                <a:path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1" name="Google Shape;1131;p16"/>
            <p:cNvSpPr/>
            <p:nvPr/>
          </p:nvSpPr>
          <p:spPr>
            <a:xfrm>
              <a:off x="34272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2" name="Google Shape;1132;p16"/>
            <p:cNvSpPr/>
            <p:nvPr/>
          </p:nvSpPr>
          <p:spPr>
            <a:xfrm>
              <a:off x="34272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3" name="Google Shape;1133;p16"/>
            <p:cNvSpPr/>
            <p:nvPr/>
          </p:nvSpPr>
          <p:spPr>
            <a:xfrm>
              <a:off x="34279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4" name="Google Shape;1134;p16"/>
            <p:cNvSpPr/>
            <p:nvPr/>
          </p:nvSpPr>
          <p:spPr>
            <a:xfrm>
              <a:off x="34279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5" name="Google Shape;1135;p16"/>
            <p:cNvSpPr/>
            <p:nvPr/>
          </p:nvSpPr>
          <p:spPr>
            <a:xfrm>
              <a:off x="342797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6" name="Google Shape;1136;p16"/>
            <p:cNvSpPr/>
            <p:nvPr/>
          </p:nvSpPr>
          <p:spPr>
            <a:xfrm>
              <a:off x="34287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7" name="Google Shape;1137;p16"/>
            <p:cNvSpPr/>
            <p:nvPr/>
          </p:nvSpPr>
          <p:spPr>
            <a:xfrm>
              <a:off x="34287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8" name="Google Shape;1138;p16"/>
            <p:cNvSpPr/>
            <p:nvPr/>
          </p:nvSpPr>
          <p:spPr>
            <a:xfrm>
              <a:off x="3428775"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9" name="Google Shape;1139;p16"/>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0" name="Google Shape;1140;p16"/>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1" name="Google Shape;1141;p16"/>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2" name="Google Shape;1142;p16"/>
            <p:cNvSpPr/>
            <p:nvPr/>
          </p:nvSpPr>
          <p:spPr>
            <a:xfrm>
              <a:off x="342957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3" name="Google Shape;1143;p16"/>
            <p:cNvSpPr/>
            <p:nvPr/>
          </p:nvSpPr>
          <p:spPr>
            <a:xfrm>
              <a:off x="34303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4" name="Google Shape;1144;p16"/>
            <p:cNvSpPr/>
            <p:nvPr/>
          </p:nvSpPr>
          <p:spPr>
            <a:xfrm>
              <a:off x="34303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5" name="Google Shape;1145;p16"/>
            <p:cNvSpPr/>
            <p:nvPr/>
          </p:nvSpPr>
          <p:spPr>
            <a:xfrm>
              <a:off x="343035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6" name="Google Shape;1146;p16"/>
            <p:cNvSpPr/>
            <p:nvPr/>
          </p:nvSpPr>
          <p:spPr>
            <a:xfrm>
              <a:off x="34311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7" name="Google Shape;1147;p16"/>
            <p:cNvSpPr/>
            <p:nvPr/>
          </p:nvSpPr>
          <p:spPr>
            <a:xfrm>
              <a:off x="34311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8" name="Google Shape;1148;p16"/>
            <p:cNvSpPr/>
            <p:nvPr/>
          </p:nvSpPr>
          <p:spPr>
            <a:xfrm>
              <a:off x="3431150"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9" name="Google Shape;1149;p16"/>
            <p:cNvSpPr/>
            <p:nvPr/>
          </p:nvSpPr>
          <p:spPr>
            <a:xfrm>
              <a:off x="3431150"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0" name="Google Shape;1150;p16"/>
            <p:cNvSpPr/>
            <p:nvPr/>
          </p:nvSpPr>
          <p:spPr>
            <a:xfrm>
              <a:off x="34319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1" name="Google Shape;1151;p16"/>
            <p:cNvSpPr/>
            <p:nvPr/>
          </p:nvSpPr>
          <p:spPr>
            <a:xfrm>
              <a:off x="34319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2" name="Google Shape;1152;p16"/>
            <p:cNvSpPr/>
            <p:nvPr/>
          </p:nvSpPr>
          <p:spPr>
            <a:xfrm>
              <a:off x="343195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3" name="Google Shape;1153;p16"/>
            <p:cNvSpPr/>
            <p:nvPr/>
          </p:nvSpPr>
          <p:spPr>
            <a:xfrm>
              <a:off x="34327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4" name="Google Shape;1154;p16"/>
            <p:cNvSpPr/>
            <p:nvPr/>
          </p:nvSpPr>
          <p:spPr>
            <a:xfrm>
              <a:off x="34327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5" name="Google Shape;1155;p16"/>
            <p:cNvSpPr/>
            <p:nvPr/>
          </p:nvSpPr>
          <p:spPr>
            <a:xfrm>
              <a:off x="343272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6" name="Google Shape;1156;p16"/>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7" name="Google Shape;1157;p16"/>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8" name="Google Shape;1158;p16"/>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9" name="Google Shape;1159;p16"/>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0" name="Google Shape;1160;p16"/>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1" name="Google Shape;1161;p16"/>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2" name="Google Shape;1162;p16"/>
            <p:cNvSpPr/>
            <p:nvPr/>
          </p:nvSpPr>
          <p:spPr>
            <a:xfrm>
              <a:off x="343432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3" name="Google Shape;1163;p16"/>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4" name="Google Shape;1164;p16"/>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5" name="Google Shape;1165;p16"/>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6" name="Google Shape;1166;p16"/>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7" name="Google Shape;1167;p16"/>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8" name="Google Shape;1168;p16"/>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9" name="Google Shape;1169;p16"/>
            <p:cNvSpPr/>
            <p:nvPr/>
          </p:nvSpPr>
          <p:spPr>
            <a:xfrm>
              <a:off x="34367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0" name="Google Shape;1170;p16"/>
            <p:cNvSpPr/>
            <p:nvPr/>
          </p:nvSpPr>
          <p:spPr>
            <a:xfrm>
              <a:off x="34367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1" name="Google Shape;1171;p16"/>
            <p:cNvSpPr/>
            <p:nvPr/>
          </p:nvSpPr>
          <p:spPr>
            <a:xfrm>
              <a:off x="3453325" y="2303675"/>
              <a:ext cx="25" cy="8725"/>
            </a:xfrm>
            <a:custGeom>
              <a:avLst/>
              <a:gdLst/>
              <a:ahLst/>
              <a:cxnLst/>
              <a:rect l="l" t="t" r="r" b="b"/>
              <a:pathLst>
                <a:path w="1" h="349" fill="none" extrusionOk="0">
                  <a:moveTo>
                    <a:pt x="0" y="0"/>
                  </a:moveTo>
                  <a:lnTo>
                    <a:pt x="0" y="348"/>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2" name="Google Shape;1172;p16"/>
            <p:cNvSpPr/>
            <p:nvPr/>
          </p:nvSpPr>
          <p:spPr>
            <a:xfrm>
              <a:off x="34533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3" name="Google Shape;1173;p16"/>
            <p:cNvSpPr/>
            <p:nvPr/>
          </p:nvSpPr>
          <p:spPr>
            <a:xfrm>
              <a:off x="34533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4" name="Google Shape;1174;p16"/>
            <p:cNvSpPr/>
            <p:nvPr/>
          </p:nvSpPr>
          <p:spPr>
            <a:xfrm>
              <a:off x="345332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5" name="Google Shape;1175;p16"/>
            <p:cNvSpPr/>
            <p:nvPr/>
          </p:nvSpPr>
          <p:spPr>
            <a:xfrm>
              <a:off x="34541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6" name="Google Shape;1176;p16"/>
            <p:cNvSpPr/>
            <p:nvPr/>
          </p:nvSpPr>
          <p:spPr>
            <a:xfrm>
              <a:off x="34541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7" name="Google Shape;1177;p16"/>
            <p:cNvSpPr/>
            <p:nvPr/>
          </p:nvSpPr>
          <p:spPr>
            <a:xfrm>
              <a:off x="3454100"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8" name="Google Shape;1178;p16"/>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9" name="Google Shape;1179;p16"/>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0" name="Google Shape;1180;p16"/>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1" name="Google Shape;1181;p16"/>
            <p:cNvSpPr/>
            <p:nvPr/>
          </p:nvSpPr>
          <p:spPr>
            <a:xfrm>
              <a:off x="3454900"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2" name="Google Shape;1182;p16"/>
            <p:cNvSpPr/>
            <p:nvPr/>
          </p:nvSpPr>
          <p:spPr>
            <a:xfrm>
              <a:off x="34557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3" name="Google Shape;1183;p16"/>
            <p:cNvSpPr/>
            <p:nvPr/>
          </p:nvSpPr>
          <p:spPr>
            <a:xfrm>
              <a:off x="34557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4" name="Google Shape;1184;p16"/>
            <p:cNvSpPr/>
            <p:nvPr/>
          </p:nvSpPr>
          <p:spPr>
            <a:xfrm>
              <a:off x="345570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5" name="Google Shape;1185;p16"/>
            <p:cNvSpPr/>
            <p:nvPr/>
          </p:nvSpPr>
          <p:spPr>
            <a:xfrm>
              <a:off x="34564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6" name="Google Shape;1186;p16"/>
            <p:cNvSpPr/>
            <p:nvPr/>
          </p:nvSpPr>
          <p:spPr>
            <a:xfrm>
              <a:off x="34564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7" name="Google Shape;1187;p16"/>
            <p:cNvSpPr/>
            <p:nvPr/>
          </p:nvSpPr>
          <p:spPr>
            <a:xfrm>
              <a:off x="345647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8" name="Google Shape;1188;p16"/>
            <p:cNvSpPr/>
            <p:nvPr/>
          </p:nvSpPr>
          <p:spPr>
            <a:xfrm>
              <a:off x="345647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9" name="Google Shape;1189;p16"/>
            <p:cNvSpPr/>
            <p:nvPr/>
          </p:nvSpPr>
          <p:spPr>
            <a:xfrm>
              <a:off x="34572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0" name="Google Shape;1190;p16"/>
            <p:cNvSpPr/>
            <p:nvPr/>
          </p:nvSpPr>
          <p:spPr>
            <a:xfrm>
              <a:off x="34572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1" name="Google Shape;1191;p16"/>
            <p:cNvSpPr/>
            <p:nvPr/>
          </p:nvSpPr>
          <p:spPr>
            <a:xfrm>
              <a:off x="3457275"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2" name="Google Shape;1192;p16"/>
            <p:cNvSpPr/>
            <p:nvPr/>
          </p:nvSpPr>
          <p:spPr>
            <a:xfrm>
              <a:off x="34580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3" name="Google Shape;1193;p16"/>
            <p:cNvSpPr/>
            <p:nvPr/>
          </p:nvSpPr>
          <p:spPr>
            <a:xfrm>
              <a:off x="34580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4" name="Google Shape;1194;p16"/>
            <p:cNvSpPr/>
            <p:nvPr/>
          </p:nvSpPr>
          <p:spPr>
            <a:xfrm>
              <a:off x="345807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5" name="Google Shape;1195;p16"/>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6" name="Google Shape;1196;p16"/>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7" name="Google Shape;1197;p16"/>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8" name="Google Shape;1198;p16"/>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9" name="Google Shape;1199;p16"/>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0" name="Google Shape;1200;p16"/>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1" name="Google Shape;1201;p16"/>
            <p:cNvSpPr/>
            <p:nvPr/>
          </p:nvSpPr>
          <p:spPr>
            <a:xfrm>
              <a:off x="3459650"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2" name="Google Shape;1202;p16"/>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3" name="Google Shape;1203;p16"/>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4" name="Google Shape;1204;p16"/>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5" name="Google Shape;1205;p16"/>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6" name="Google Shape;1206;p16"/>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7" name="Google Shape;1207;p16"/>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8" name="Google Shape;1208;p16"/>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9" name="Google Shape;1209;p16"/>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0" name="Google Shape;1210;p16"/>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1" name="Google Shape;1211;p16"/>
            <p:cNvSpPr/>
            <p:nvPr/>
          </p:nvSpPr>
          <p:spPr>
            <a:xfrm>
              <a:off x="3462025" y="2302875"/>
              <a:ext cx="25" cy="9525"/>
            </a:xfrm>
            <a:custGeom>
              <a:avLst/>
              <a:gdLst/>
              <a:ahLst/>
              <a:cxnLst/>
              <a:rect l="l" t="t" r="r" b="b"/>
              <a:pathLst>
                <a:path w="1" h="381" fill="none" extrusionOk="0">
                  <a:moveTo>
                    <a:pt x="0" y="380"/>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2" name="Google Shape;1212;p16"/>
            <p:cNvSpPr/>
            <p:nvPr/>
          </p:nvSpPr>
          <p:spPr>
            <a:xfrm>
              <a:off x="3427200" y="2364625"/>
              <a:ext cx="0" cy="10325"/>
            </a:xfrm>
            <a:custGeom>
              <a:avLst/>
              <a:gdLst/>
              <a:ahLst/>
              <a:cxnLst/>
              <a:rect l="l" t="t" r="r" b="b"/>
              <a:pathLst>
                <a:path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3" name="Google Shape;1213;p16"/>
            <p:cNvSpPr/>
            <p:nvPr/>
          </p:nvSpPr>
          <p:spPr>
            <a:xfrm>
              <a:off x="34272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4" name="Google Shape;1214;p16"/>
            <p:cNvSpPr/>
            <p:nvPr/>
          </p:nvSpPr>
          <p:spPr>
            <a:xfrm>
              <a:off x="34272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5" name="Google Shape;1215;p16"/>
            <p:cNvSpPr/>
            <p:nvPr/>
          </p:nvSpPr>
          <p:spPr>
            <a:xfrm>
              <a:off x="34279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6" name="Google Shape;1216;p16"/>
            <p:cNvSpPr/>
            <p:nvPr/>
          </p:nvSpPr>
          <p:spPr>
            <a:xfrm>
              <a:off x="34279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7" name="Google Shape;1217;p16"/>
            <p:cNvSpPr/>
            <p:nvPr/>
          </p:nvSpPr>
          <p:spPr>
            <a:xfrm>
              <a:off x="342797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8" name="Google Shape;1218;p16"/>
            <p:cNvSpPr/>
            <p:nvPr/>
          </p:nvSpPr>
          <p:spPr>
            <a:xfrm>
              <a:off x="34287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9" name="Google Shape;1219;p16"/>
            <p:cNvSpPr/>
            <p:nvPr/>
          </p:nvSpPr>
          <p:spPr>
            <a:xfrm>
              <a:off x="34287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0" name="Google Shape;1220;p16"/>
            <p:cNvSpPr/>
            <p:nvPr/>
          </p:nvSpPr>
          <p:spPr>
            <a:xfrm>
              <a:off x="3428775"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1" name="Google Shape;1221;p16"/>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2" name="Google Shape;1222;p16"/>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3" name="Google Shape;1223;p16"/>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4" name="Google Shape;1224;p16"/>
            <p:cNvSpPr/>
            <p:nvPr/>
          </p:nvSpPr>
          <p:spPr>
            <a:xfrm>
              <a:off x="342957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5" name="Google Shape;1225;p16"/>
            <p:cNvSpPr/>
            <p:nvPr/>
          </p:nvSpPr>
          <p:spPr>
            <a:xfrm>
              <a:off x="34303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6" name="Google Shape;1226;p16"/>
            <p:cNvSpPr/>
            <p:nvPr/>
          </p:nvSpPr>
          <p:spPr>
            <a:xfrm>
              <a:off x="34303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7" name="Google Shape;1227;p16"/>
            <p:cNvSpPr/>
            <p:nvPr/>
          </p:nvSpPr>
          <p:spPr>
            <a:xfrm>
              <a:off x="343035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8" name="Google Shape;1228;p16"/>
            <p:cNvSpPr/>
            <p:nvPr/>
          </p:nvSpPr>
          <p:spPr>
            <a:xfrm>
              <a:off x="34311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9" name="Google Shape;1229;p16"/>
            <p:cNvSpPr/>
            <p:nvPr/>
          </p:nvSpPr>
          <p:spPr>
            <a:xfrm>
              <a:off x="34311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0" name="Google Shape;1230;p16"/>
            <p:cNvSpPr/>
            <p:nvPr/>
          </p:nvSpPr>
          <p:spPr>
            <a:xfrm>
              <a:off x="3431150"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1" name="Google Shape;1231;p16"/>
            <p:cNvSpPr/>
            <p:nvPr/>
          </p:nvSpPr>
          <p:spPr>
            <a:xfrm>
              <a:off x="3431150"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2" name="Google Shape;1232;p16"/>
            <p:cNvSpPr/>
            <p:nvPr/>
          </p:nvSpPr>
          <p:spPr>
            <a:xfrm>
              <a:off x="34319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3" name="Google Shape;1233;p16"/>
            <p:cNvSpPr/>
            <p:nvPr/>
          </p:nvSpPr>
          <p:spPr>
            <a:xfrm>
              <a:off x="34319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4" name="Google Shape;1234;p16"/>
            <p:cNvSpPr/>
            <p:nvPr/>
          </p:nvSpPr>
          <p:spPr>
            <a:xfrm>
              <a:off x="343195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5" name="Google Shape;1235;p16"/>
            <p:cNvSpPr/>
            <p:nvPr/>
          </p:nvSpPr>
          <p:spPr>
            <a:xfrm>
              <a:off x="34327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6" name="Google Shape;1236;p16"/>
            <p:cNvSpPr/>
            <p:nvPr/>
          </p:nvSpPr>
          <p:spPr>
            <a:xfrm>
              <a:off x="34327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7" name="Google Shape;1237;p16"/>
            <p:cNvSpPr/>
            <p:nvPr/>
          </p:nvSpPr>
          <p:spPr>
            <a:xfrm>
              <a:off x="343272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8" name="Google Shape;1238;p16"/>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9" name="Google Shape;1239;p16"/>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0" name="Google Shape;1240;p16"/>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1" name="Google Shape;1241;p16"/>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2" name="Google Shape;1242;p16"/>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3" name="Google Shape;1243;p16"/>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4" name="Google Shape;1244;p16"/>
            <p:cNvSpPr/>
            <p:nvPr/>
          </p:nvSpPr>
          <p:spPr>
            <a:xfrm>
              <a:off x="343432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5" name="Google Shape;1245;p16"/>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6" name="Google Shape;1246;p16"/>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7" name="Google Shape;1247;p16"/>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8" name="Google Shape;1248;p16"/>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9" name="Google Shape;1249;p16"/>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0" name="Google Shape;1250;p16"/>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1" name="Google Shape;1251;p16"/>
            <p:cNvSpPr/>
            <p:nvPr/>
          </p:nvSpPr>
          <p:spPr>
            <a:xfrm>
              <a:off x="34367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2" name="Google Shape;1252;p16"/>
            <p:cNvSpPr/>
            <p:nvPr/>
          </p:nvSpPr>
          <p:spPr>
            <a:xfrm>
              <a:off x="34367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3" name="Google Shape;1253;p16"/>
            <p:cNvSpPr/>
            <p:nvPr/>
          </p:nvSpPr>
          <p:spPr>
            <a:xfrm>
              <a:off x="3365425" y="2391550"/>
              <a:ext cx="25" cy="8725"/>
            </a:xfrm>
            <a:custGeom>
              <a:avLst/>
              <a:gdLst/>
              <a:ahLst/>
              <a:cxnLst/>
              <a:rect l="l" t="t" r="r" b="b"/>
              <a:pathLst>
                <a:path w="1" h="349" fill="none" extrusionOk="0">
                  <a:moveTo>
                    <a:pt x="1" y="0"/>
                  </a:move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4" name="Google Shape;1254;p16"/>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5" name="Google Shape;1255;p16"/>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6" name="Google Shape;1256;p16"/>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7" name="Google Shape;1257;p16"/>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8" name="Google Shape;1258;p16"/>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9" name="Google Shape;1259;p16"/>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0" name="Google Shape;1260;p16"/>
            <p:cNvSpPr/>
            <p:nvPr/>
          </p:nvSpPr>
          <p:spPr>
            <a:xfrm>
              <a:off x="3366225" y="2391550"/>
              <a:ext cx="825" cy="8725"/>
            </a:xfrm>
            <a:custGeom>
              <a:avLst/>
              <a:gdLst/>
              <a:ahLst/>
              <a:cxnLst/>
              <a:rect l="l" t="t" r="r" b="b"/>
              <a:pathLst>
                <a:path w="33"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1" name="Google Shape;1261;p16"/>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2" name="Google Shape;1262;p16"/>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3" name="Google Shape;1263;p16"/>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4" name="Google Shape;1264;p16"/>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5" name="Google Shape;1265;p16"/>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6" name="Google Shape;1266;p16"/>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7" name="Google Shape;1267;p16"/>
            <p:cNvSpPr/>
            <p:nvPr/>
          </p:nvSpPr>
          <p:spPr>
            <a:xfrm>
              <a:off x="3367800"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8" name="Google Shape;1268;p16"/>
            <p:cNvSpPr/>
            <p:nvPr/>
          </p:nvSpPr>
          <p:spPr>
            <a:xfrm>
              <a:off x="33686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9" name="Google Shape;1269;p16"/>
            <p:cNvSpPr/>
            <p:nvPr/>
          </p:nvSpPr>
          <p:spPr>
            <a:xfrm>
              <a:off x="33686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0" name="Google Shape;1270;p16"/>
            <p:cNvSpPr/>
            <p:nvPr/>
          </p:nvSpPr>
          <p:spPr>
            <a:xfrm>
              <a:off x="336860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1" name="Google Shape;1271;p16"/>
            <p:cNvSpPr/>
            <p:nvPr/>
          </p:nvSpPr>
          <p:spPr>
            <a:xfrm>
              <a:off x="336940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2" name="Google Shape;1272;p16"/>
            <p:cNvSpPr/>
            <p:nvPr/>
          </p:nvSpPr>
          <p:spPr>
            <a:xfrm>
              <a:off x="336940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3" name="Google Shape;1273;p16"/>
            <p:cNvSpPr/>
            <p:nvPr/>
          </p:nvSpPr>
          <p:spPr>
            <a:xfrm>
              <a:off x="3369400" y="2391550"/>
              <a:ext cx="800" cy="8725"/>
            </a:xfrm>
            <a:custGeom>
              <a:avLst/>
              <a:gdLst/>
              <a:ahLst/>
              <a:cxnLst/>
              <a:rect l="l" t="t" r="r" b="b"/>
              <a:pathLst>
                <a:path w="32"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4" name="Google Shape;1274;p16"/>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5" name="Google Shape;1275;p16"/>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6" name="Google Shape;1276;p16"/>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7" name="Google Shape;1277;p16"/>
            <p:cNvSpPr/>
            <p:nvPr/>
          </p:nvSpPr>
          <p:spPr>
            <a:xfrm>
              <a:off x="3370175"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8" name="Google Shape;1278;p16"/>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9" name="Google Shape;1279;p16"/>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0" name="Google Shape;1280;p16"/>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1" name="Google Shape;1281;p16"/>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2" name="Google Shape;1282;p16"/>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3" name="Google Shape;1283;p16"/>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4" name="Google Shape;1284;p16"/>
            <p:cNvSpPr/>
            <p:nvPr/>
          </p:nvSpPr>
          <p:spPr>
            <a:xfrm>
              <a:off x="3371775" y="2391550"/>
              <a:ext cx="800" cy="8725"/>
            </a:xfrm>
            <a:custGeom>
              <a:avLst/>
              <a:gdLst/>
              <a:ahLst/>
              <a:cxnLst/>
              <a:rect l="l" t="t" r="r" b="b"/>
              <a:pathLst>
                <a:path w="32"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5" name="Google Shape;1285;p16"/>
            <p:cNvSpPr/>
            <p:nvPr/>
          </p:nvSpPr>
          <p:spPr>
            <a:xfrm>
              <a:off x="33725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6" name="Google Shape;1286;p16"/>
            <p:cNvSpPr/>
            <p:nvPr/>
          </p:nvSpPr>
          <p:spPr>
            <a:xfrm>
              <a:off x="33725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7" name="Google Shape;1287;p16"/>
            <p:cNvSpPr/>
            <p:nvPr/>
          </p:nvSpPr>
          <p:spPr>
            <a:xfrm>
              <a:off x="3372550"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8" name="Google Shape;1288;p16"/>
            <p:cNvSpPr/>
            <p:nvPr/>
          </p:nvSpPr>
          <p:spPr>
            <a:xfrm>
              <a:off x="33733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9" name="Google Shape;1289;p16"/>
            <p:cNvSpPr/>
            <p:nvPr/>
          </p:nvSpPr>
          <p:spPr>
            <a:xfrm>
              <a:off x="33733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0" name="Google Shape;1290;p16"/>
            <p:cNvSpPr/>
            <p:nvPr/>
          </p:nvSpPr>
          <p:spPr>
            <a:xfrm>
              <a:off x="337335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1" name="Google Shape;1291;p16"/>
            <p:cNvSpPr/>
            <p:nvPr/>
          </p:nvSpPr>
          <p:spPr>
            <a:xfrm>
              <a:off x="337335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2" name="Google Shape;1292;p16"/>
            <p:cNvSpPr/>
            <p:nvPr/>
          </p:nvSpPr>
          <p:spPr>
            <a:xfrm>
              <a:off x="337415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3" name="Google Shape;1293;p16"/>
            <p:cNvSpPr/>
            <p:nvPr/>
          </p:nvSpPr>
          <p:spPr>
            <a:xfrm>
              <a:off x="3374150" y="2391550"/>
              <a:ext cx="25" cy="8725"/>
            </a:xfrm>
            <a:custGeom>
              <a:avLst/>
              <a:gdLst/>
              <a:ahLst/>
              <a:cxnLst/>
              <a:rect l="l" t="t" r="r" b="b"/>
              <a:pathLst>
                <a:path w="1" h="349" fill="none" extrusionOk="0">
                  <a:moveTo>
                    <a:pt x="0" y="349"/>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4" name="Google Shape;1294;p16"/>
            <p:cNvSpPr/>
            <p:nvPr/>
          </p:nvSpPr>
          <p:spPr>
            <a:xfrm>
              <a:off x="33021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5" name="Google Shape;1295;p16"/>
            <p:cNvSpPr/>
            <p:nvPr/>
          </p:nvSpPr>
          <p:spPr>
            <a:xfrm>
              <a:off x="33028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6" name="Google Shape;1296;p16"/>
            <p:cNvSpPr/>
            <p:nvPr/>
          </p:nvSpPr>
          <p:spPr>
            <a:xfrm>
              <a:off x="3302875"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7" name="Google Shape;1297;p16"/>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8" name="Google Shape;1298;p16"/>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9" name="Google Shape;1299;p16"/>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0" name="Google Shape;1300;p16"/>
            <p:cNvSpPr/>
            <p:nvPr/>
          </p:nvSpPr>
          <p:spPr>
            <a:xfrm>
              <a:off x="330367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1" name="Google Shape;1301;p16"/>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2" name="Google Shape;1302;p16"/>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3" name="Google Shape;1303;p16"/>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4" name="Google Shape;1304;p16"/>
            <p:cNvSpPr/>
            <p:nvPr/>
          </p:nvSpPr>
          <p:spPr>
            <a:xfrm>
              <a:off x="33052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5" name="Google Shape;1305;p16"/>
            <p:cNvSpPr/>
            <p:nvPr/>
          </p:nvSpPr>
          <p:spPr>
            <a:xfrm>
              <a:off x="33052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6" name="Google Shape;1306;p16"/>
            <p:cNvSpPr/>
            <p:nvPr/>
          </p:nvSpPr>
          <p:spPr>
            <a:xfrm>
              <a:off x="330525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7" name="Google Shape;1307;p16"/>
            <p:cNvSpPr/>
            <p:nvPr/>
          </p:nvSpPr>
          <p:spPr>
            <a:xfrm>
              <a:off x="330525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8" name="Google Shape;1308;p16"/>
            <p:cNvSpPr/>
            <p:nvPr/>
          </p:nvSpPr>
          <p:spPr>
            <a:xfrm>
              <a:off x="33060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9" name="Google Shape;1309;p16"/>
            <p:cNvSpPr/>
            <p:nvPr/>
          </p:nvSpPr>
          <p:spPr>
            <a:xfrm>
              <a:off x="33060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0" name="Google Shape;1310;p16"/>
            <p:cNvSpPr/>
            <p:nvPr/>
          </p:nvSpPr>
          <p:spPr>
            <a:xfrm>
              <a:off x="330605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1" name="Google Shape;1311;p16"/>
            <p:cNvSpPr/>
            <p:nvPr/>
          </p:nvSpPr>
          <p:spPr>
            <a:xfrm>
              <a:off x="33068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2" name="Google Shape;1312;p16"/>
            <p:cNvSpPr/>
            <p:nvPr/>
          </p:nvSpPr>
          <p:spPr>
            <a:xfrm>
              <a:off x="33068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3" name="Google Shape;1313;p16"/>
            <p:cNvSpPr/>
            <p:nvPr/>
          </p:nvSpPr>
          <p:spPr>
            <a:xfrm>
              <a:off x="330685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4" name="Google Shape;1314;p16"/>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5" name="Google Shape;1315;p16"/>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6" name="Google Shape;1316;p16"/>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7" name="Google Shape;1317;p16"/>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8" name="Google Shape;1318;p16"/>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9" name="Google Shape;1319;p16"/>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0" name="Google Shape;1320;p16"/>
            <p:cNvSpPr/>
            <p:nvPr/>
          </p:nvSpPr>
          <p:spPr>
            <a:xfrm>
              <a:off x="330842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1" name="Google Shape;1321;p16"/>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2" name="Google Shape;1322;p16"/>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3" name="Google Shape;1323;p16"/>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4" name="Google Shape;1324;p16"/>
            <p:cNvSpPr/>
            <p:nvPr/>
          </p:nvSpPr>
          <p:spPr>
            <a:xfrm>
              <a:off x="330922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5" name="Google Shape;1325;p16"/>
            <p:cNvSpPr/>
            <p:nvPr/>
          </p:nvSpPr>
          <p:spPr>
            <a:xfrm>
              <a:off x="33100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6" name="Google Shape;1326;p16"/>
            <p:cNvSpPr/>
            <p:nvPr/>
          </p:nvSpPr>
          <p:spPr>
            <a:xfrm>
              <a:off x="33100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7" name="Google Shape;1327;p16"/>
            <p:cNvSpPr/>
            <p:nvPr/>
          </p:nvSpPr>
          <p:spPr>
            <a:xfrm>
              <a:off x="331000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8" name="Google Shape;1328;p16"/>
            <p:cNvSpPr/>
            <p:nvPr/>
          </p:nvSpPr>
          <p:spPr>
            <a:xfrm>
              <a:off x="33108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9" name="Google Shape;1329;p16"/>
            <p:cNvSpPr/>
            <p:nvPr/>
          </p:nvSpPr>
          <p:spPr>
            <a:xfrm>
              <a:off x="33108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0" name="Google Shape;1330;p16"/>
            <p:cNvSpPr/>
            <p:nvPr/>
          </p:nvSpPr>
          <p:spPr>
            <a:xfrm>
              <a:off x="331080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1" name="Google Shape;1331;p16"/>
            <p:cNvSpPr/>
            <p:nvPr/>
          </p:nvSpPr>
          <p:spPr>
            <a:xfrm>
              <a:off x="33116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2" name="Google Shape;1332;p16"/>
            <p:cNvSpPr/>
            <p:nvPr/>
          </p:nvSpPr>
          <p:spPr>
            <a:xfrm>
              <a:off x="33116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3" name="Google Shape;1333;p16"/>
            <p:cNvSpPr/>
            <p:nvPr/>
          </p:nvSpPr>
          <p:spPr>
            <a:xfrm>
              <a:off x="33116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4" name="Google Shape;1334;p16"/>
            <p:cNvSpPr/>
            <p:nvPr/>
          </p:nvSpPr>
          <p:spPr>
            <a:xfrm>
              <a:off x="33123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5" name="Google Shape;1335;p16"/>
            <p:cNvSpPr/>
            <p:nvPr/>
          </p:nvSpPr>
          <p:spPr>
            <a:xfrm>
              <a:off x="3276750" y="2303675"/>
              <a:ext cx="25" cy="8725"/>
            </a:xfrm>
            <a:custGeom>
              <a:avLst/>
              <a:gdLst/>
              <a:ahLst/>
              <a:cxnLst/>
              <a:rect l="l" t="t" r="r" b="b"/>
              <a:pathLst>
                <a:path w="1" h="349" fill="none" extrusionOk="0">
                  <a:moveTo>
                    <a:pt x="1" y="0"/>
                  </a:moveTo>
                  <a:lnTo>
                    <a:pt x="1" y="348"/>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6" name="Google Shape;1336;p16"/>
            <p:cNvSpPr/>
            <p:nvPr/>
          </p:nvSpPr>
          <p:spPr>
            <a:xfrm>
              <a:off x="3276750"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7" name="Google Shape;1337;p16"/>
            <p:cNvSpPr/>
            <p:nvPr/>
          </p:nvSpPr>
          <p:spPr>
            <a:xfrm>
              <a:off x="32775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8" name="Google Shape;1338;p16"/>
            <p:cNvSpPr/>
            <p:nvPr/>
          </p:nvSpPr>
          <p:spPr>
            <a:xfrm>
              <a:off x="32775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9" name="Google Shape;1339;p16"/>
            <p:cNvSpPr/>
            <p:nvPr/>
          </p:nvSpPr>
          <p:spPr>
            <a:xfrm>
              <a:off x="3277550"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0" name="Google Shape;1340;p16"/>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1" name="Google Shape;1341;p16"/>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2" name="Google Shape;1342;p16"/>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3" name="Google Shape;1343;p16"/>
            <p:cNvSpPr/>
            <p:nvPr/>
          </p:nvSpPr>
          <p:spPr>
            <a:xfrm>
              <a:off x="327835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4" name="Google Shape;1344;p16"/>
            <p:cNvSpPr/>
            <p:nvPr/>
          </p:nvSpPr>
          <p:spPr>
            <a:xfrm>
              <a:off x="32791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5" name="Google Shape;1345;p16"/>
            <p:cNvSpPr/>
            <p:nvPr/>
          </p:nvSpPr>
          <p:spPr>
            <a:xfrm>
              <a:off x="32791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6" name="Google Shape;1346;p16"/>
            <p:cNvSpPr/>
            <p:nvPr/>
          </p:nvSpPr>
          <p:spPr>
            <a:xfrm>
              <a:off x="3279125"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7" name="Google Shape;1347;p16"/>
            <p:cNvSpPr/>
            <p:nvPr/>
          </p:nvSpPr>
          <p:spPr>
            <a:xfrm>
              <a:off x="32799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8" name="Google Shape;1348;p16"/>
            <p:cNvSpPr/>
            <p:nvPr/>
          </p:nvSpPr>
          <p:spPr>
            <a:xfrm>
              <a:off x="32799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9" name="Google Shape;1349;p16"/>
            <p:cNvSpPr/>
            <p:nvPr/>
          </p:nvSpPr>
          <p:spPr>
            <a:xfrm>
              <a:off x="327992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0" name="Google Shape;1350;p16"/>
            <p:cNvSpPr/>
            <p:nvPr/>
          </p:nvSpPr>
          <p:spPr>
            <a:xfrm>
              <a:off x="327992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1" name="Google Shape;1351;p16"/>
            <p:cNvSpPr/>
            <p:nvPr/>
          </p:nvSpPr>
          <p:spPr>
            <a:xfrm>
              <a:off x="32807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2" name="Google Shape;1352;p16"/>
            <p:cNvSpPr/>
            <p:nvPr/>
          </p:nvSpPr>
          <p:spPr>
            <a:xfrm>
              <a:off x="32807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3" name="Google Shape;1353;p16"/>
            <p:cNvSpPr/>
            <p:nvPr/>
          </p:nvSpPr>
          <p:spPr>
            <a:xfrm>
              <a:off x="328072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4" name="Google Shape;1354;p16"/>
            <p:cNvSpPr/>
            <p:nvPr/>
          </p:nvSpPr>
          <p:spPr>
            <a:xfrm>
              <a:off x="32815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5" name="Google Shape;1355;p16"/>
            <p:cNvSpPr/>
            <p:nvPr/>
          </p:nvSpPr>
          <p:spPr>
            <a:xfrm>
              <a:off x="32815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6" name="Google Shape;1356;p16"/>
            <p:cNvSpPr/>
            <p:nvPr/>
          </p:nvSpPr>
          <p:spPr>
            <a:xfrm>
              <a:off x="3281500"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7" name="Google Shape;1357;p16"/>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8" name="Google Shape;1358;p16"/>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9" name="Google Shape;1359;p16"/>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0" name="Google Shape;1360;p16"/>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1" name="Google Shape;1361;p16"/>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2" name="Google Shape;1362;p16"/>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3" name="Google Shape;1363;p16"/>
            <p:cNvSpPr/>
            <p:nvPr/>
          </p:nvSpPr>
          <p:spPr>
            <a:xfrm>
              <a:off x="328310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4" name="Google Shape;1364;p16"/>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5" name="Google Shape;1365;p16"/>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6" name="Google Shape;1366;p16"/>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7" name="Google Shape;1367;p16"/>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8" name="Google Shape;1368;p16"/>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9" name="Google Shape;1369;p16"/>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0" name="Google Shape;1370;p16"/>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1" name="Google Shape;1371;p16"/>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2" name="Google Shape;1372;p16"/>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3" name="Google Shape;1373;p16"/>
            <p:cNvSpPr/>
            <p:nvPr/>
          </p:nvSpPr>
          <p:spPr>
            <a:xfrm>
              <a:off x="328547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4" name="Google Shape;1374;p16"/>
            <p:cNvSpPr/>
            <p:nvPr/>
          </p:nvSpPr>
          <p:spPr>
            <a:xfrm>
              <a:off x="32862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5" name="Google Shape;1375;p16"/>
            <p:cNvSpPr/>
            <p:nvPr/>
          </p:nvSpPr>
          <p:spPr>
            <a:xfrm>
              <a:off x="3286250" y="2302875"/>
              <a:ext cx="25" cy="9525"/>
            </a:xfrm>
            <a:custGeom>
              <a:avLst/>
              <a:gdLst/>
              <a:ahLst/>
              <a:cxnLst/>
              <a:rect l="l" t="t" r="r" b="b"/>
              <a:pathLst>
                <a:path w="1" h="381" fill="none" extrusionOk="0">
                  <a:moveTo>
                    <a:pt x="1" y="380"/>
                  </a:moveTo>
                  <a:lnTo>
                    <a:pt x="1"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6" name="Google Shape;1376;p16"/>
            <p:cNvSpPr/>
            <p:nvPr/>
          </p:nvSpPr>
          <p:spPr>
            <a:xfrm>
              <a:off x="33021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7" name="Google Shape;1377;p16"/>
            <p:cNvSpPr/>
            <p:nvPr/>
          </p:nvSpPr>
          <p:spPr>
            <a:xfrm>
              <a:off x="33028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8" name="Google Shape;1378;p16"/>
            <p:cNvSpPr/>
            <p:nvPr/>
          </p:nvSpPr>
          <p:spPr>
            <a:xfrm>
              <a:off x="3302875"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9" name="Google Shape;1379;p16"/>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0" name="Google Shape;1380;p16"/>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1" name="Google Shape;1381;p16"/>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2" name="Google Shape;1382;p16"/>
            <p:cNvSpPr/>
            <p:nvPr/>
          </p:nvSpPr>
          <p:spPr>
            <a:xfrm>
              <a:off x="330367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3" name="Google Shape;1383;p16"/>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4" name="Google Shape;1384;p16"/>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5" name="Google Shape;1385;p16"/>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6" name="Google Shape;1386;p16"/>
            <p:cNvSpPr/>
            <p:nvPr/>
          </p:nvSpPr>
          <p:spPr>
            <a:xfrm>
              <a:off x="33052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7" name="Google Shape;1387;p16"/>
            <p:cNvSpPr/>
            <p:nvPr/>
          </p:nvSpPr>
          <p:spPr>
            <a:xfrm>
              <a:off x="33052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8" name="Google Shape;1388;p16"/>
            <p:cNvSpPr/>
            <p:nvPr/>
          </p:nvSpPr>
          <p:spPr>
            <a:xfrm>
              <a:off x="330525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9" name="Google Shape;1389;p16"/>
            <p:cNvSpPr/>
            <p:nvPr/>
          </p:nvSpPr>
          <p:spPr>
            <a:xfrm>
              <a:off x="330525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0" name="Google Shape;1390;p16"/>
            <p:cNvSpPr/>
            <p:nvPr/>
          </p:nvSpPr>
          <p:spPr>
            <a:xfrm>
              <a:off x="33060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1" name="Google Shape;1391;p16"/>
            <p:cNvSpPr/>
            <p:nvPr/>
          </p:nvSpPr>
          <p:spPr>
            <a:xfrm>
              <a:off x="33060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2" name="Google Shape;1392;p16"/>
            <p:cNvSpPr/>
            <p:nvPr/>
          </p:nvSpPr>
          <p:spPr>
            <a:xfrm>
              <a:off x="330605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3" name="Google Shape;1393;p16"/>
            <p:cNvSpPr/>
            <p:nvPr/>
          </p:nvSpPr>
          <p:spPr>
            <a:xfrm>
              <a:off x="33068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4" name="Google Shape;1394;p16"/>
            <p:cNvSpPr/>
            <p:nvPr/>
          </p:nvSpPr>
          <p:spPr>
            <a:xfrm>
              <a:off x="33068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5" name="Google Shape;1395;p16"/>
            <p:cNvSpPr/>
            <p:nvPr/>
          </p:nvSpPr>
          <p:spPr>
            <a:xfrm>
              <a:off x="330685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6" name="Google Shape;1396;p16"/>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7" name="Google Shape;1397;p16"/>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8" name="Google Shape;1398;p16"/>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9" name="Google Shape;1399;p16"/>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0" name="Google Shape;1400;p16"/>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1" name="Google Shape;1401;p16"/>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2" name="Google Shape;1402;p16"/>
            <p:cNvSpPr/>
            <p:nvPr/>
          </p:nvSpPr>
          <p:spPr>
            <a:xfrm>
              <a:off x="330842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3" name="Google Shape;1403;p16"/>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4" name="Google Shape;1404;p16"/>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5" name="Google Shape;1405;p16"/>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6" name="Google Shape;1406;p16"/>
            <p:cNvSpPr/>
            <p:nvPr/>
          </p:nvSpPr>
          <p:spPr>
            <a:xfrm>
              <a:off x="330922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7" name="Google Shape;1407;p16"/>
            <p:cNvSpPr/>
            <p:nvPr/>
          </p:nvSpPr>
          <p:spPr>
            <a:xfrm>
              <a:off x="33100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8" name="Google Shape;1408;p16"/>
            <p:cNvSpPr/>
            <p:nvPr/>
          </p:nvSpPr>
          <p:spPr>
            <a:xfrm>
              <a:off x="33100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9" name="Google Shape;1409;p16"/>
            <p:cNvSpPr/>
            <p:nvPr/>
          </p:nvSpPr>
          <p:spPr>
            <a:xfrm>
              <a:off x="331000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0" name="Google Shape;1410;p16"/>
            <p:cNvSpPr/>
            <p:nvPr/>
          </p:nvSpPr>
          <p:spPr>
            <a:xfrm>
              <a:off x="33108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1" name="Google Shape;1411;p16"/>
            <p:cNvSpPr/>
            <p:nvPr/>
          </p:nvSpPr>
          <p:spPr>
            <a:xfrm>
              <a:off x="33108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2" name="Google Shape;1412;p16"/>
            <p:cNvSpPr/>
            <p:nvPr/>
          </p:nvSpPr>
          <p:spPr>
            <a:xfrm>
              <a:off x="331080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3" name="Google Shape;1413;p16"/>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4" name="Google Shape;1414;p16"/>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5" name="Google Shape;1415;p16"/>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6" name="Google Shape;1416;p16"/>
            <p:cNvSpPr/>
            <p:nvPr/>
          </p:nvSpPr>
          <p:spPr>
            <a:xfrm>
              <a:off x="33123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7" name="Google Shape;1417;p16"/>
            <p:cNvSpPr/>
            <p:nvPr/>
          </p:nvSpPr>
          <p:spPr>
            <a:xfrm>
              <a:off x="3743875" y="1532525"/>
              <a:ext cx="3261950" cy="581150"/>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9" name="Google Shape;1419;p16"/>
            <p:cNvSpPr/>
            <p:nvPr/>
          </p:nvSpPr>
          <p:spPr>
            <a:xfrm>
              <a:off x="3771600" y="1793000"/>
              <a:ext cx="60975" cy="61000"/>
            </a:xfrm>
            <a:custGeom>
              <a:avLst/>
              <a:gdLst/>
              <a:ahLst/>
              <a:cxnLst/>
              <a:rect l="l" t="t" r="r" b="b"/>
              <a:pathLst>
                <a:path w="2439" h="2440" extrusionOk="0">
                  <a:moveTo>
                    <a:pt x="2439" y="1204"/>
                  </a:moveTo>
                  <a:cubicBezTo>
                    <a:pt x="2439" y="1869"/>
                    <a:pt x="1900" y="2439"/>
                    <a:pt x="1235" y="2439"/>
                  </a:cubicBezTo>
                  <a:cubicBezTo>
                    <a:pt x="538" y="2439"/>
                    <a:pt x="0" y="1869"/>
                    <a:pt x="0" y="1204"/>
                  </a:cubicBezTo>
                  <a:cubicBezTo>
                    <a:pt x="0" y="539"/>
                    <a:pt x="538" y="1"/>
                    <a:pt x="1235" y="1"/>
                  </a:cubicBezTo>
                  <a:cubicBezTo>
                    <a:pt x="1900" y="1"/>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0" name="Google Shape;1420;p16"/>
            <p:cNvSpPr/>
            <p:nvPr/>
          </p:nvSpPr>
          <p:spPr>
            <a:xfrm>
              <a:off x="4631400" y="1564200"/>
              <a:ext cx="2341950" cy="517800"/>
            </a:xfrm>
            <a:custGeom>
              <a:avLst/>
              <a:gdLst/>
              <a:ahLst/>
              <a:cxnLst/>
              <a:rect l="l" t="t" r="r" b="b"/>
              <a:pathLst>
                <a:path w="93678" h="20712" extrusionOk="0">
                  <a:moveTo>
                    <a:pt x="2154" y="0"/>
                  </a:moveTo>
                  <a:cubicBezTo>
                    <a:pt x="982" y="0"/>
                    <a:pt x="1" y="982"/>
                    <a:pt x="1" y="2154"/>
                  </a:cubicBezTo>
                  <a:lnTo>
                    <a:pt x="1" y="18558"/>
                  </a:lnTo>
                  <a:cubicBezTo>
                    <a:pt x="1" y="19730"/>
                    <a:pt x="982" y="20712"/>
                    <a:pt x="2154" y="20712"/>
                  </a:cubicBezTo>
                  <a:lnTo>
                    <a:pt x="91524" y="20712"/>
                  </a:lnTo>
                  <a:cubicBezTo>
                    <a:pt x="92728" y="20712"/>
                    <a:pt x="93678" y="19730"/>
                    <a:pt x="93678" y="18558"/>
                  </a:cubicBezTo>
                  <a:lnTo>
                    <a:pt x="93678" y="2154"/>
                  </a:lnTo>
                  <a:cubicBezTo>
                    <a:pt x="93678" y="982"/>
                    <a:pt x="92728" y="0"/>
                    <a:pt x="915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1" name="Google Shape;1421;p16"/>
            <p:cNvSpPr/>
            <p:nvPr/>
          </p:nvSpPr>
          <p:spPr>
            <a:xfrm>
              <a:off x="4136575" y="1720175"/>
              <a:ext cx="186075" cy="205875"/>
            </a:xfrm>
            <a:custGeom>
              <a:avLst/>
              <a:gdLst/>
              <a:ahLst/>
              <a:cxnLst/>
              <a:rect l="l" t="t" r="r" b="b"/>
              <a:pathLst>
                <a:path w="7443" h="8235" extrusionOk="0">
                  <a:moveTo>
                    <a:pt x="3737" y="317"/>
                  </a:moveTo>
                  <a:lnTo>
                    <a:pt x="7094" y="1140"/>
                  </a:lnTo>
                  <a:cubicBezTo>
                    <a:pt x="7094" y="2565"/>
                    <a:pt x="6778" y="6682"/>
                    <a:pt x="3737" y="7917"/>
                  </a:cubicBezTo>
                  <a:cubicBezTo>
                    <a:pt x="507" y="6619"/>
                    <a:pt x="381" y="2090"/>
                    <a:pt x="381" y="1140"/>
                  </a:cubicBezTo>
                  <a:lnTo>
                    <a:pt x="3737" y="317"/>
                  </a:lnTo>
                  <a:close/>
                  <a:moveTo>
                    <a:pt x="3706" y="0"/>
                  </a:moveTo>
                  <a:lnTo>
                    <a:pt x="191" y="855"/>
                  </a:lnTo>
                  <a:cubicBezTo>
                    <a:pt x="127" y="855"/>
                    <a:pt x="64" y="919"/>
                    <a:pt x="64" y="982"/>
                  </a:cubicBezTo>
                  <a:cubicBezTo>
                    <a:pt x="64" y="1584"/>
                    <a:pt x="0" y="6809"/>
                    <a:pt x="3674" y="8234"/>
                  </a:cubicBezTo>
                  <a:lnTo>
                    <a:pt x="3801" y="8234"/>
                  </a:lnTo>
                  <a:cubicBezTo>
                    <a:pt x="7158" y="6936"/>
                    <a:pt x="7443" y="2375"/>
                    <a:pt x="7443" y="1014"/>
                  </a:cubicBezTo>
                  <a:cubicBezTo>
                    <a:pt x="7443" y="950"/>
                    <a:pt x="7379" y="887"/>
                    <a:pt x="7316" y="855"/>
                  </a:cubicBezTo>
                  <a:lnTo>
                    <a:pt x="3769" y="0"/>
                  </a:lnTo>
                  <a:close/>
                </a:path>
              </a:pathLst>
            </a:custGeom>
            <a:solidFill>
              <a:srgbClr val="F2A365"/>
            </a:solidFill>
            <a:ln w="237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3" name="Google Shape;1423;p16"/>
            <p:cNvSpPr/>
            <p:nvPr/>
          </p:nvSpPr>
          <p:spPr>
            <a:xfrm>
              <a:off x="595975" y="2986125"/>
              <a:ext cx="3262725" cy="581950"/>
            </a:xfrm>
            <a:custGeom>
              <a:avLst/>
              <a:gdLst/>
              <a:ahLst/>
              <a:cxnLst/>
              <a:rect l="l" t="t" r="r" b="b"/>
              <a:pathLst>
                <a:path w="130509" h="23278" extrusionOk="0">
                  <a:moveTo>
                    <a:pt x="3421" y="1"/>
                  </a:moveTo>
                  <a:cubicBezTo>
                    <a:pt x="1521" y="1"/>
                    <a:pt x="0" y="1552"/>
                    <a:pt x="0" y="3453"/>
                  </a:cubicBezTo>
                  <a:lnTo>
                    <a:pt x="0" y="19825"/>
                  </a:lnTo>
                  <a:cubicBezTo>
                    <a:pt x="0" y="21726"/>
                    <a:pt x="1521" y="23277"/>
                    <a:pt x="3421" y="23277"/>
                  </a:cubicBezTo>
                  <a:lnTo>
                    <a:pt x="92822" y="23277"/>
                  </a:lnTo>
                  <a:cubicBezTo>
                    <a:pt x="94723" y="23277"/>
                    <a:pt x="96274" y="21726"/>
                    <a:pt x="96274" y="19825"/>
                  </a:cubicBezTo>
                  <a:lnTo>
                    <a:pt x="96274" y="15392"/>
                  </a:lnTo>
                  <a:cubicBezTo>
                    <a:pt x="96325" y="13222"/>
                    <a:pt x="97823" y="12035"/>
                    <a:pt x="99487" y="12035"/>
                  </a:cubicBezTo>
                  <a:cubicBezTo>
                    <a:pt x="100956" y="12035"/>
                    <a:pt x="102554" y="12959"/>
                    <a:pt x="103400" y="14948"/>
                  </a:cubicBezTo>
                  <a:cubicBezTo>
                    <a:pt x="104667" y="17894"/>
                    <a:pt x="107612" y="19952"/>
                    <a:pt x="111032" y="19952"/>
                  </a:cubicBezTo>
                  <a:cubicBezTo>
                    <a:pt x="114389" y="19952"/>
                    <a:pt x="117271" y="17989"/>
                    <a:pt x="118601" y="15138"/>
                  </a:cubicBezTo>
                  <a:cubicBezTo>
                    <a:pt x="119811" y="12857"/>
                    <a:pt x="121689" y="11962"/>
                    <a:pt x="123366" y="11962"/>
                  </a:cubicBezTo>
                  <a:cubicBezTo>
                    <a:pt x="123971" y="11962"/>
                    <a:pt x="124550" y="12078"/>
                    <a:pt x="125062" y="12288"/>
                  </a:cubicBezTo>
                  <a:cubicBezTo>
                    <a:pt x="125125" y="12320"/>
                    <a:pt x="125188" y="12352"/>
                    <a:pt x="125252" y="12383"/>
                  </a:cubicBezTo>
                  <a:cubicBezTo>
                    <a:pt x="125315" y="12383"/>
                    <a:pt x="125378" y="12415"/>
                    <a:pt x="125410" y="12447"/>
                  </a:cubicBezTo>
                  <a:cubicBezTo>
                    <a:pt x="125505" y="12478"/>
                    <a:pt x="125568" y="12510"/>
                    <a:pt x="125632" y="12573"/>
                  </a:cubicBezTo>
                  <a:cubicBezTo>
                    <a:pt x="126138" y="12890"/>
                    <a:pt x="126392" y="13238"/>
                    <a:pt x="126645" y="13428"/>
                  </a:cubicBezTo>
                  <a:cubicBezTo>
                    <a:pt x="127057" y="13777"/>
                    <a:pt x="127563" y="13967"/>
                    <a:pt x="128165" y="13967"/>
                  </a:cubicBezTo>
                  <a:cubicBezTo>
                    <a:pt x="129432" y="13967"/>
                    <a:pt x="130509" y="12922"/>
                    <a:pt x="130509" y="11623"/>
                  </a:cubicBezTo>
                  <a:cubicBezTo>
                    <a:pt x="130509" y="10356"/>
                    <a:pt x="129432" y="9280"/>
                    <a:pt x="128165" y="9280"/>
                  </a:cubicBezTo>
                  <a:cubicBezTo>
                    <a:pt x="127563" y="9280"/>
                    <a:pt x="127057" y="9501"/>
                    <a:pt x="126645" y="9850"/>
                  </a:cubicBezTo>
                  <a:cubicBezTo>
                    <a:pt x="126392" y="10040"/>
                    <a:pt x="126138" y="10388"/>
                    <a:pt x="125632" y="10705"/>
                  </a:cubicBezTo>
                  <a:cubicBezTo>
                    <a:pt x="125568" y="10736"/>
                    <a:pt x="125505" y="10800"/>
                    <a:pt x="125410" y="10831"/>
                  </a:cubicBezTo>
                  <a:cubicBezTo>
                    <a:pt x="125378" y="10863"/>
                    <a:pt x="125315" y="10895"/>
                    <a:pt x="125283" y="10895"/>
                  </a:cubicBezTo>
                  <a:cubicBezTo>
                    <a:pt x="125188" y="10926"/>
                    <a:pt x="125157" y="10958"/>
                    <a:pt x="125062" y="10990"/>
                  </a:cubicBezTo>
                  <a:cubicBezTo>
                    <a:pt x="124550" y="11200"/>
                    <a:pt x="123971" y="11316"/>
                    <a:pt x="123366" y="11316"/>
                  </a:cubicBezTo>
                  <a:cubicBezTo>
                    <a:pt x="121689" y="11316"/>
                    <a:pt x="119811" y="10421"/>
                    <a:pt x="118601" y="8140"/>
                  </a:cubicBezTo>
                  <a:cubicBezTo>
                    <a:pt x="117271" y="5289"/>
                    <a:pt x="114389" y="3294"/>
                    <a:pt x="111032" y="3294"/>
                  </a:cubicBezTo>
                  <a:cubicBezTo>
                    <a:pt x="107612" y="3294"/>
                    <a:pt x="104667" y="5384"/>
                    <a:pt x="103400" y="8330"/>
                  </a:cubicBezTo>
                  <a:cubicBezTo>
                    <a:pt x="102569" y="10319"/>
                    <a:pt x="100972" y="11244"/>
                    <a:pt x="99500" y="11244"/>
                  </a:cubicBezTo>
                  <a:cubicBezTo>
                    <a:pt x="97832" y="11244"/>
                    <a:pt x="96325" y="10056"/>
                    <a:pt x="96274" y="7886"/>
                  </a:cubicBezTo>
                  <a:lnTo>
                    <a:pt x="96274" y="3453"/>
                  </a:lnTo>
                  <a:cubicBezTo>
                    <a:pt x="96274" y="1552"/>
                    <a:pt x="94723" y="1"/>
                    <a:pt x="92822"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5" name="Google Shape;1425;p16"/>
            <p:cNvSpPr/>
            <p:nvPr/>
          </p:nvSpPr>
          <p:spPr>
            <a:xfrm>
              <a:off x="3769225" y="3246600"/>
              <a:ext cx="60975" cy="61000"/>
            </a:xfrm>
            <a:custGeom>
              <a:avLst/>
              <a:gdLst/>
              <a:ahLst/>
              <a:cxnLst/>
              <a:rect l="l" t="t" r="r" b="b"/>
              <a:pathLst>
                <a:path w="2439" h="2440" extrusionOk="0">
                  <a:moveTo>
                    <a:pt x="2439" y="1236"/>
                  </a:moveTo>
                  <a:cubicBezTo>
                    <a:pt x="2439" y="1901"/>
                    <a:pt x="1900" y="2439"/>
                    <a:pt x="1203" y="2439"/>
                  </a:cubicBezTo>
                  <a:cubicBezTo>
                    <a:pt x="538" y="2439"/>
                    <a:pt x="0" y="1901"/>
                    <a:pt x="0" y="1236"/>
                  </a:cubicBezTo>
                  <a:cubicBezTo>
                    <a:pt x="0" y="539"/>
                    <a:pt x="538" y="1"/>
                    <a:pt x="1203" y="1"/>
                  </a:cubicBezTo>
                  <a:cubicBezTo>
                    <a:pt x="1900" y="1"/>
                    <a:pt x="2439" y="539"/>
                    <a:pt x="2439" y="1236"/>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6" name="Google Shape;1426;p16"/>
            <p:cNvSpPr/>
            <p:nvPr/>
          </p:nvSpPr>
          <p:spPr>
            <a:xfrm>
              <a:off x="627650" y="3018600"/>
              <a:ext cx="2342725" cy="517000"/>
            </a:xfrm>
            <a:custGeom>
              <a:avLst/>
              <a:gdLst/>
              <a:ahLst/>
              <a:cxnLst/>
              <a:rect l="l" t="t" r="r" b="b"/>
              <a:pathLst>
                <a:path w="93709" h="20680" extrusionOk="0">
                  <a:moveTo>
                    <a:pt x="2154" y="0"/>
                  </a:moveTo>
                  <a:cubicBezTo>
                    <a:pt x="982" y="0"/>
                    <a:pt x="0" y="950"/>
                    <a:pt x="0" y="2154"/>
                  </a:cubicBezTo>
                  <a:lnTo>
                    <a:pt x="0" y="18526"/>
                  </a:lnTo>
                  <a:cubicBezTo>
                    <a:pt x="0" y="19730"/>
                    <a:pt x="982" y="20680"/>
                    <a:pt x="2154" y="20680"/>
                  </a:cubicBezTo>
                  <a:lnTo>
                    <a:pt x="91555" y="20680"/>
                  </a:lnTo>
                  <a:cubicBezTo>
                    <a:pt x="92759" y="20680"/>
                    <a:pt x="93709" y="19730"/>
                    <a:pt x="93709" y="18526"/>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7" name="Google Shape;1427;p16"/>
            <p:cNvSpPr/>
            <p:nvPr/>
          </p:nvSpPr>
          <p:spPr>
            <a:xfrm>
              <a:off x="3298925" y="3161100"/>
              <a:ext cx="146500" cy="232800"/>
            </a:xfrm>
            <a:custGeom>
              <a:avLst/>
              <a:gdLst/>
              <a:ahLst/>
              <a:cxnLst/>
              <a:rect l="l" t="t" r="r" b="b"/>
              <a:pathLst>
                <a:path w="5860" h="9312" extrusionOk="0">
                  <a:moveTo>
                    <a:pt x="2914" y="1046"/>
                  </a:moveTo>
                  <a:cubicBezTo>
                    <a:pt x="3484" y="1046"/>
                    <a:pt x="3959" y="1521"/>
                    <a:pt x="3959" y="2154"/>
                  </a:cubicBezTo>
                  <a:lnTo>
                    <a:pt x="3959" y="3421"/>
                  </a:lnTo>
                  <a:lnTo>
                    <a:pt x="1901" y="3421"/>
                  </a:lnTo>
                  <a:lnTo>
                    <a:pt x="1901" y="2154"/>
                  </a:lnTo>
                  <a:cubicBezTo>
                    <a:pt x="1901" y="1521"/>
                    <a:pt x="2344" y="1046"/>
                    <a:pt x="2914" y="1046"/>
                  </a:cubicBezTo>
                  <a:close/>
                  <a:moveTo>
                    <a:pt x="2914" y="317"/>
                  </a:moveTo>
                  <a:cubicBezTo>
                    <a:pt x="3833" y="317"/>
                    <a:pt x="4593" y="1046"/>
                    <a:pt x="4593" y="1964"/>
                  </a:cubicBezTo>
                  <a:lnTo>
                    <a:pt x="4593" y="3421"/>
                  </a:lnTo>
                  <a:lnTo>
                    <a:pt x="4276" y="3421"/>
                  </a:lnTo>
                  <a:lnTo>
                    <a:pt x="4276" y="2122"/>
                  </a:lnTo>
                  <a:cubicBezTo>
                    <a:pt x="4276" y="1362"/>
                    <a:pt x="3674" y="729"/>
                    <a:pt x="2914" y="729"/>
                  </a:cubicBezTo>
                  <a:cubicBezTo>
                    <a:pt x="2186" y="729"/>
                    <a:pt x="1584" y="1362"/>
                    <a:pt x="1584" y="2122"/>
                  </a:cubicBezTo>
                  <a:lnTo>
                    <a:pt x="1584" y="3421"/>
                  </a:lnTo>
                  <a:lnTo>
                    <a:pt x="1267" y="3421"/>
                  </a:lnTo>
                  <a:lnTo>
                    <a:pt x="1267" y="1964"/>
                  </a:lnTo>
                  <a:cubicBezTo>
                    <a:pt x="1267" y="1046"/>
                    <a:pt x="1996" y="317"/>
                    <a:pt x="2914" y="317"/>
                  </a:cubicBezTo>
                  <a:close/>
                  <a:moveTo>
                    <a:pt x="5353" y="3737"/>
                  </a:moveTo>
                  <a:cubicBezTo>
                    <a:pt x="5448" y="3737"/>
                    <a:pt x="5543" y="3832"/>
                    <a:pt x="5543" y="3927"/>
                  </a:cubicBezTo>
                  <a:lnTo>
                    <a:pt x="5543" y="8804"/>
                  </a:lnTo>
                  <a:cubicBezTo>
                    <a:pt x="5543" y="8899"/>
                    <a:pt x="5448" y="8963"/>
                    <a:pt x="5353" y="8963"/>
                  </a:cubicBezTo>
                  <a:lnTo>
                    <a:pt x="476" y="8963"/>
                  </a:lnTo>
                  <a:cubicBezTo>
                    <a:pt x="381" y="8963"/>
                    <a:pt x="317" y="8899"/>
                    <a:pt x="317" y="8804"/>
                  </a:cubicBezTo>
                  <a:lnTo>
                    <a:pt x="317" y="3927"/>
                  </a:lnTo>
                  <a:cubicBezTo>
                    <a:pt x="317" y="3832"/>
                    <a:pt x="381" y="3737"/>
                    <a:pt x="476" y="3737"/>
                  </a:cubicBezTo>
                  <a:close/>
                  <a:moveTo>
                    <a:pt x="2914" y="1"/>
                  </a:moveTo>
                  <a:cubicBezTo>
                    <a:pt x="1837" y="1"/>
                    <a:pt x="951" y="887"/>
                    <a:pt x="951" y="1964"/>
                  </a:cubicBezTo>
                  <a:lnTo>
                    <a:pt x="951" y="3421"/>
                  </a:lnTo>
                  <a:lnTo>
                    <a:pt x="476" y="3421"/>
                  </a:lnTo>
                  <a:cubicBezTo>
                    <a:pt x="222" y="3421"/>
                    <a:pt x="1" y="3642"/>
                    <a:pt x="1" y="3927"/>
                  </a:cubicBezTo>
                  <a:lnTo>
                    <a:pt x="1" y="8804"/>
                  </a:lnTo>
                  <a:cubicBezTo>
                    <a:pt x="1" y="9089"/>
                    <a:pt x="222" y="9311"/>
                    <a:pt x="476" y="9311"/>
                  </a:cubicBezTo>
                  <a:lnTo>
                    <a:pt x="5353" y="9311"/>
                  </a:lnTo>
                  <a:cubicBezTo>
                    <a:pt x="5638" y="9311"/>
                    <a:pt x="5859" y="9089"/>
                    <a:pt x="5859" y="8804"/>
                  </a:cubicBezTo>
                  <a:lnTo>
                    <a:pt x="5859" y="3927"/>
                  </a:lnTo>
                  <a:cubicBezTo>
                    <a:pt x="5859" y="3642"/>
                    <a:pt x="5638" y="3421"/>
                    <a:pt x="5353" y="3421"/>
                  </a:cubicBezTo>
                  <a:lnTo>
                    <a:pt x="4909" y="3421"/>
                  </a:lnTo>
                  <a:lnTo>
                    <a:pt x="4909" y="1964"/>
                  </a:lnTo>
                  <a:cubicBezTo>
                    <a:pt x="4909" y="887"/>
                    <a:pt x="4023" y="1"/>
                    <a:pt x="2914" y="1"/>
                  </a:cubicBezTo>
                  <a:close/>
                </a:path>
              </a:pathLst>
            </a:custGeom>
            <a:solidFill>
              <a:srgbClr val="F2A365"/>
            </a:solidFill>
            <a:ln w="237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9" name="Google Shape;1429;p16"/>
            <p:cNvSpPr/>
            <p:nvPr/>
          </p:nvSpPr>
          <p:spPr>
            <a:xfrm>
              <a:off x="3743875" y="3470675"/>
              <a:ext cx="3261950" cy="581925"/>
            </a:xfrm>
            <a:custGeom>
              <a:avLst/>
              <a:gdLst/>
              <a:ahLst/>
              <a:cxnLst/>
              <a:rect l="l" t="t" r="r" b="b"/>
              <a:pathLst>
                <a:path w="130478" h="23277" extrusionOk="0">
                  <a:moveTo>
                    <a:pt x="37655" y="0"/>
                  </a:moveTo>
                  <a:cubicBezTo>
                    <a:pt x="35755" y="0"/>
                    <a:pt x="34235" y="1552"/>
                    <a:pt x="34235" y="3452"/>
                  </a:cubicBezTo>
                  <a:lnTo>
                    <a:pt x="34235" y="7886"/>
                  </a:lnTo>
                  <a:cubicBezTo>
                    <a:pt x="34184" y="10056"/>
                    <a:pt x="32677" y="11243"/>
                    <a:pt x="31005" y="11243"/>
                  </a:cubicBezTo>
                  <a:cubicBezTo>
                    <a:pt x="29529" y="11243"/>
                    <a:pt x="27924" y="10318"/>
                    <a:pt x="27078" y="8329"/>
                  </a:cubicBezTo>
                  <a:cubicBezTo>
                    <a:pt x="25811" y="5384"/>
                    <a:pt x="22866" y="3325"/>
                    <a:pt x="19445" y="3325"/>
                  </a:cubicBezTo>
                  <a:cubicBezTo>
                    <a:pt x="16089" y="3325"/>
                    <a:pt x="13207" y="5289"/>
                    <a:pt x="11877" y="8139"/>
                  </a:cubicBezTo>
                  <a:cubicBezTo>
                    <a:pt x="10666" y="10420"/>
                    <a:pt x="8789" y="11315"/>
                    <a:pt x="7111" y="11315"/>
                  </a:cubicBezTo>
                  <a:cubicBezTo>
                    <a:pt x="6507" y="11315"/>
                    <a:pt x="5928" y="11199"/>
                    <a:pt x="5416" y="10989"/>
                  </a:cubicBezTo>
                  <a:cubicBezTo>
                    <a:pt x="5353" y="10957"/>
                    <a:pt x="5289" y="10926"/>
                    <a:pt x="5226" y="10926"/>
                  </a:cubicBezTo>
                  <a:cubicBezTo>
                    <a:pt x="5163" y="10894"/>
                    <a:pt x="5099" y="10862"/>
                    <a:pt x="5068" y="10831"/>
                  </a:cubicBezTo>
                  <a:cubicBezTo>
                    <a:pt x="5004" y="10799"/>
                    <a:pt x="4909" y="10767"/>
                    <a:pt x="4846" y="10736"/>
                  </a:cubicBezTo>
                  <a:cubicBezTo>
                    <a:pt x="4846" y="10704"/>
                    <a:pt x="4846" y="10704"/>
                    <a:pt x="4846" y="10704"/>
                  </a:cubicBezTo>
                  <a:cubicBezTo>
                    <a:pt x="4339" y="10387"/>
                    <a:pt x="4086" y="10039"/>
                    <a:pt x="3833" y="9849"/>
                  </a:cubicBezTo>
                  <a:cubicBezTo>
                    <a:pt x="3421" y="9501"/>
                    <a:pt x="2914" y="9311"/>
                    <a:pt x="2344" y="9311"/>
                  </a:cubicBezTo>
                  <a:cubicBezTo>
                    <a:pt x="1046" y="9311"/>
                    <a:pt x="1" y="10356"/>
                    <a:pt x="1" y="11654"/>
                  </a:cubicBezTo>
                  <a:cubicBezTo>
                    <a:pt x="1" y="12953"/>
                    <a:pt x="1046" y="13998"/>
                    <a:pt x="2344" y="13998"/>
                  </a:cubicBezTo>
                  <a:cubicBezTo>
                    <a:pt x="2914" y="13998"/>
                    <a:pt x="3421" y="13776"/>
                    <a:pt x="3833" y="13428"/>
                  </a:cubicBezTo>
                  <a:cubicBezTo>
                    <a:pt x="4086" y="13238"/>
                    <a:pt x="4339" y="12889"/>
                    <a:pt x="4846" y="12573"/>
                  </a:cubicBezTo>
                  <a:cubicBezTo>
                    <a:pt x="4909" y="12541"/>
                    <a:pt x="4973" y="12478"/>
                    <a:pt x="5068" y="12446"/>
                  </a:cubicBezTo>
                  <a:cubicBezTo>
                    <a:pt x="5099" y="12414"/>
                    <a:pt x="5163" y="12414"/>
                    <a:pt x="5226" y="12383"/>
                  </a:cubicBezTo>
                  <a:cubicBezTo>
                    <a:pt x="5289" y="12351"/>
                    <a:pt x="5353" y="12319"/>
                    <a:pt x="5416" y="12288"/>
                  </a:cubicBezTo>
                  <a:cubicBezTo>
                    <a:pt x="5925" y="12087"/>
                    <a:pt x="6500" y="11975"/>
                    <a:pt x="7101" y="11975"/>
                  </a:cubicBezTo>
                  <a:cubicBezTo>
                    <a:pt x="8781" y="11975"/>
                    <a:pt x="10664" y="12852"/>
                    <a:pt x="11877" y="15138"/>
                  </a:cubicBezTo>
                  <a:cubicBezTo>
                    <a:pt x="13207" y="17988"/>
                    <a:pt x="16089" y="19983"/>
                    <a:pt x="19445" y="19983"/>
                  </a:cubicBezTo>
                  <a:cubicBezTo>
                    <a:pt x="22866" y="19983"/>
                    <a:pt x="25811" y="17893"/>
                    <a:pt x="27078" y="14948"/>
                  </a:cubicBezTo>
                  <a:cubicBezTo>
                    <a:pt x="27924" y="12958"/>
                    <a:pt x="29522" y="12034"/>
                    <a:pt x="30994" y="12034"/>
                  </a:cubicBezTo>
                  <a:cubicBezTo>
                    <a:pt x="32662" y="12034"/>
                    <a:pt x="34168" y="13221"/>
                    <a:pt x="34235" y="15391"/>
                  </a:cubicBezTo>
                  <a:lnTo>
                    <a:pt x="34235" y="19856"/>
                  </a:lnTo>
                  <a:cubicBezTo>
                    <a:pt x="34235" y="21725"/>
                    <a:pt x="35755" y="23277"/>
                    <a:pt x="37655" y="23277"/>
                  </a:cubicBezTo>
                  <a:lnTo>
                    <a:pt x="127025" y="23277"/>
                  </a:lnTo>
                  <a:cubicBezTo>
                    <a:pt x="128925" y="23277"/>
                    <a:pt x="130477" y="21725"/>
                    <a:pt x="130477" y="19856"/>
                  </a:cubicBezTo>
                  <a:lnTo>
                    <a:pt x="130477" y="3452"/>
                  </a:lnTo>
                  <a:cubicBezTo>
                    <a:pt x="130477" y="1552"/>
                    <a:pt x="128925" y="0"/>
                    <a:pt x="127025"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1" name="Google Shape;1431;p16"/>
            <p:cNvSpPr/>
            <p:nvPr/>
          </p:nvSpPr>
          <p:spPr>
            <a:xfrm>
              <a:off x="3771600" y="3731150"/>
              <a:ext cx="60975" cy="60975"/>
            </a:xfrm>
            <a:custGeom>
              <a:avLst/>
              <a:gdLst/>
              <a:ahLst/>
              <a:cxnLst/>
              <a:rect l="l" t="t" r="r" b="b"/>
              <a:pathLst>
                <a:path w="2439" h="2439" extrusionOk="0">
                  <a:moveTo>
                    <a:pt x="2439" y="1235"/>
                  </a:moveTo>
                  <a:cubicBezTo>
                    <a:pt x="2439" y="1900"/>
                    <a:pt x="1900" y="2439"/>
                    <a:pt x="1235" y="2439"/>
                  </a:cubicBezTo>
                  <a:cubicBezTo>
                    <a:pt x="538" y="2439"/>
                    <a:pt x="0" y="1900"/>
                    <a:pt x="0" y="1235"/>
                  </a:cubicBezTo>
                  <a:cubicBezTo>
                    <a:pt x="0" y="538"/>
                    <a:pt x="538" y="0"/>
                    <a:pt x="1235" y="0"/>
                  </a:cubicBezTo>
                  <a:cubicBezTo>
                    <a:pt x="1900" y="0"/>
                    <a:pt x="2439" y="538"/>
                    <a:pt x="2439" y="1235"/>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2" name="Google Shape;1432;p16"/>
            <p:cNvSpPr/>
            <p:nvPr/>
          </p:nvSpPr>
          <p:spPr>
            <a:xfrm>
              <a:off x="4631400" y="3503125"/>
              <a:ext cx="2341950" cy="517025"/>
            </a:xfrm>
            <a:custGeom>
              <a:avLst/>
              <a:gdLst/>
              <a:ahLst/>
              <a:cxnLst/>
              <a:rect l="l" t="t" r="r" b="b"/>
              <a:pathLst>
                <a:path w="93678" h="20681" extrusionOk="0">
                  <a:moveTo>
                    <a:pt x="2154" y="0"/>
                  </a:moveTo>
                  <a:cubicBezTo>
                    <a:pt x="982" y="0"/>
                    <a:pt x="1" y="982"/>
                    <a:pt x="1" y="2154"/>
                  </a:cubicBezTo>
                  <a:lnTo>
                    <a:pt x="1" y="18558"/>
                  </a:lnTo>
                  <a:cubicBezTo>
                    <a:pt x="1" y="19730"/>
                    <a:pt x="982" y="20680"/>
                    <a:pt x="2154" y="20680"/>
                  </a:cubicBezTo>
                  <a:lnTo>
                    <a:pt x="91524" y="20680"/>
                  </a:lnTo>
                  <a:cubicBezTo>
                    <a:pt x="92728" y="20680"/>
                    <a:pt x="93678" y="19730"/>
                    <a:pt x="93678" y="18558"/>
                  </a:cubicBezTo>
                  <a:lnTo>
                    <a:pt x="93678" y="2154"/>
                  </a:lnTo>
                  <a:cubicBezTo>
                    <a:pt x="93678" y="951"/>
                    <a:pt x="92728" y="0"/>
                    <a:pt x="915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3" name="Google Shape;1433;p16"/>
            <p:cNvSpPr/>
            <p:nvPr/>
          </p:nvSpPr>
          <p:spPr>
            <a:xfrm>
              <a:off x="4269575" y="3689975"/>
              <a:ext cx="30125" cy="106100"/>
            </a:xfrm>
            <a:custGeom>
              <a:avLst/>
              <a:gdLst/>
              <a:ahLst/>
              <a:cxnLst/>
              <a:rect l="l" t="t" r="r" b="b"/>
              <a:pathLst>
                <a:path w="1205" h="4244" extrusionOk="0">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solidFill>
              <a:srgbClr val="7823E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4" name="Google Shape;1434;p16"/>
            <p:cNvSpPr/>
            <p:nvPr/>
          </p:nvSpPr>
          <p:spPr>
            <a:xfrm>
              <a:off x="4287000" y="3671750"/>
              <a:ext cx="38025" cy="142550"/>
            </a:xfrm>
            <a:custGeom>
              <a:avLst/>
              <a:gdLst/>
              <a:ahLst/>
              <a:cxnLst/>
              <a:rect l="l" t="t" r="r" b="b"/>
              <a:pathLst>
                <a:path w="1521" h="5702" extrusionOk="0">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solidFill>
              <a:srgbClr val="7823E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5" name="Google Shape;1435;p16"/>
            <p:cNvSpPr/>
            <p:nvPr/>
          </p:nvSpPr>
          <p:spPr>
            <a:xfrm>
              <a:off x="4160325" y="3689975"/>
              <a:ext cx="29325" cy="106100"/>
            </a:xfrm>
            <a:custGeom>
              <a:avLst/>
              <a:gdLst/>
              <a:ahLst/>
              <a:cxnLst/>
              <a:rect l="l" t="t" r="r" b="b"/>
              <a:pathLst>
                <a:path w="1173" h="4244" extrusionOk="0">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solidFill>
              <a:srgbClr val="7823E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6" name="Google Shape;1436;p16"/>
            <p:cNvSpPr/>
            <p:nvPr/>
          </p:nvSpPr>
          <p:spPr>
            <a:xfrm>
              <a:off x="4135000" y="3671750"/>
              <a:ext cx="38025" cy="142550"/>
            </a:xfrm>
            <a:custGeom>
              <a:avLst/>
              <a:gdLst/>
              <a:ahLst/>
              <a:cxnLst/>
              <a:rect l="l" t="t" r="r" b="b"/>
              <a:pathLst>
                <a:path w="1521" h="5702" extrusionOk="0">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solidFill>
              <a:srgbClr val="7823E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7" name="Google Shape;1437;p16"/>
            <p:cNvSpPr/>
            <p:nvPr/>
          </p:nvSpPr>
          <p:spPr>
            <a:xfrm>
              <a:off x="4190400" y="3704225"/>
              <a:ext cx="79200" cy="163125"/>
            </a:xfrm>
            <a:custGeom>
              <a:avLst/>
              <a:gdLst/>
              <a:ahLst/>
              <a:cxnLst/>
              <a:rect l="l" t="t" r="r" b="b"/>
              <a:pathLst>
                <a:path w="3168" h="6525" extrusionOk="0">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moveTo>
                    <a:pt x="1901" y="2787"/>
                  </a:move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ubicBezTo>
                    <a:pt x="2281" y="317"/>
                    <a:pt x="2851" y="855"/>
                    <a:pt x="2851" y="1552"/>
                  </a:cubicBezTo>
                  <a:cubicBezTo>
                    <a:pt x="2851" y="2122"/>
                    <a:pt x="2471" y="2629"/>
                    <a:pt x="1901" y="2787"/>
                  </a:cubicBezTo>
                  <a:close/>
                </a:path>
              </a:pathLst>
            </a:custGeom>
            <a:solidFill>
              <a:srgbClr val="7823E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8" name="Google Shape;1438;p16"/>
            <p:cNvSpPr/>
            <p:nvPr/>
          </p:nvSpPr>
          <p:spPr>
            <a:xfrm>
              <a:off x="4269575" y="3690700"/>
              <a:ext cx="30125" cy="105375"/>
            </a:xfrm>
            <a:custGeom>
              <a:avLst/>
              <a:gdLst/>
              <a:ahLst/>
              <a:cxnLst/>
              <a:rect l="l" t="t" r="r" b="b"/>
              <a:pathLst>
                <a:path w="1205" h="4215" extrusionOk="0">
                  <a:moveTo>
                    <a:pt x="203" y="0"/>
                  </a:moveTo>
                  <a:cubicBezTo>
                    <a:pt x="155" y="0"/>
                    <a:pt x="103" y="27"/>
                    <a:pt x="64" y="66"/>
                  </a:cubicBezTo>
                  <a:cubicBezTo>
                    <a:pt x="1" y="130"/>
                    <a:pt x="33" y="225"/>
                    <a:pt x="96" y="288"/>
                  </a:cubicBezTo>
                  <a:cubicBezTo>
                    <a:pt x="603" y="731"/>
                    <a:pt x="888" y="1396"/>
                    <a:pt x="888" y="2093"/>
                  </a:cubicBezTo>
                  <a:cubicBezTo>
                    <a:pt x="888" y="2790"/>
                    <a:pt x="603" y="3455"/>
                    <a:pt x="96" y="3930"/>
                  </a:cubicBezTo>
                  <a:cubicBezTo>
                    <a:pt x="33" y="3993"/>
                    <a:pt x="1" y="4088"/>
                    <a:pt x="64" y="4152"/>
                  </a:cubicBezTo>
                  <a:cubicBezTo>
                    <a:pt x="96" y="4183"/>
                    <a:pt x="159" y="4215"/>
                    <a:pt x="191" y="4215"/>
                  </a:cubicBezTo>
                  <a:cubicBezTo>
                    <a:pt x="223" y="4215"/>
                    <a:pt x="286" y="4183"/>
                    <a:pt x="286" y="4152"/>
                  </a:cubicBezTo>
                  <a:cubicBezTo>
                    <a:pt x="888" y="3645"/>
                    <a:pt x="1204" y="2885"/>
                    <a:pt x="1204" y="2093"/>
                  </a:cubicBezTo>
                  <a:cubicBezTo>
                    <a:pt x="1204" y="1333"/>
                    <a:pt x="888" y="573"/>
                    <a:pt x="286" y="35"/>
                  </a:cubicBezTo>
                  <a:cubicBezTo>
                    <a:pt x="262" y="10"/>
                    <a:pt x="233" y="0"/>
                    <a:pt x="20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9" name="Google Shape;1439;p16"/>
            <p:cNvSpPr/>
            <p:nvPr/>
          </p:nvSpPr>
          <p:spPr>
            <a:xfrm>
              <a:off x="4287000" y="3672150"/>
              <a:ext cx="38025" cy="142150"/>
            </a:xfrm>
            <a:custGeom>
              <a:avLst/>
              <a:gdLst/>
              <a:ahLst/>
              <a:cxnLst/>
              <a:rect l="l" t="t" r="r" b="b"/>
              <a:pathLst>
                <a:path w="1521" h="5686" extrusionOk="0">
                  <a:moveTo>
                    <a:pt x="175" y="1"/>
                  </a:moveTo>
                  <a:cubicBezTo>
                    <a:pt x="135" y="1"/>
                    <a:pt x="96" y="17"/>
                    <a:pt x="64" y="48"/>
                  </a:cubicBezTo>
                  <a:cubicBezTo>
                    <a:pt x="1" y="112"/>
                    <a:pt x="1" y="238"/>
                    <a:pt x="64" y="270"/>
                  </a:cubicBezTo>
                  <a:cubicBezTo>
                    <a:pt x="792" y="935"/>
                    <a:pt x="1204" y="1885"/>
                    <a:pt x="1204" y="2835"/>
                  </a:cubicBezTo>
                  <a:cubicBezTo>
                    <a:pt x="1204" y="3817"/>
                    <a:pt x="792" y="4767"/>
                    <a:pt x="64" y="5400"/>
                  </a:cubicBezTo>
                  <a:cubicBezTo>
                    <a:pt x="1" y="5464"/>
                    <a:pt x="1" y="5590"/>
                    <a:pt x="64" y="5654"/>
                  </a:cubicBezTo>
                  <a:cubicBezTo>
                    <a:pt x="96" y="5685"/>
                    <a:pt x="127" y="5685"/>
                    <a:pt x="159" y="5685"/>
                  </a:cubicBezTo>
                  <a:cubicBezTo>
                    <a:pt x="222" y="5685"/>
                    <a:pt x="254" y="5685"/>
                    <a:pt x="286" y="5654"/>
                  </a:cubicBezTo>
                  <a:cubicBezTo>
                    <a:pt x="1077" y="4925"/>
                    <a:pt x="1521" y="3912"/>
                    <a:pt x="1521" y="2835"/>
                  </a:cubicBezTo>
                  <a:cubicBezTo>
                    <a:pt x="1521" y="1790"/>
                    <a:pt x="1077" y="745"/>
                    <a:pt x="286" y="48"/>
                  </a:cubicBezTo>
                  <a:cubicBezTo>
                    <a:pt x="254" y="17"/>
                    <a:pt x="214" y="1"/>
                    <a:pt x="17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0" name="Google Shape;1440;p16"/>
            <p:cNvSpPr/>
            <p:nvPr/>
          </p:nvSpPr>
          <p:spPr>
            <a:xfrm>
              <a:off x="4160325" y="3690700"/>
              <a:ext cx="29325" cy="105375"/>
            </a:xfrm>
            <a:custGeom>
              <a:avLst/>
              <a:gdLst/>
              <a:ahLst/>
              <a:cxnLst/>
              <a:rect l="l" t="t" r="r" b="b"/>
              <a:pathLst>
                <a:path w="1173" h="4215" extrusionOk="0">
                  <a:moveTo>
                    <a:pt x="981" y="0"/>
                  </a:moveTo>
                  <a:cubicBezTo>
                    <a:pt x="945" y="0"/>
                    <a:pt x="911" y="10"/>
                    <a:pt x="887" y="35"/>
                  </a:cubicBezTo>
                  <a:cubicBezTo>
                    <a:pt x="317" y="573"/>
                    <a:pt x="1" y="1333"/>
                    <a:pt x="1" y="2093"/>
                  </a:cubicBezTo>
                  <a:cubicBezTo>
                    <a:pt x="1" y="2885"/>
                    <a:pt x="317" y="3645"/>
                    <a:pt x="887" y="4183"/>
                  </a:cubicBezTo>
                  <a:cubicBezTo>
                    <a:pt x="919" y="4183"/>
                    <a:pt x="982" y="4215"/>
                    <a:pt x="1014" y="4215"/>
                  </a:cubicBezTo>
                  <a:cubicBezTo>
                    <a:pt x="1046" y="4215"/>
                    <a:pt x="1109" y="4183"/>
                    <a:pt x="1141" y="4152"/>
                  </a:cubicBezTo>
                  <a:cubicBezTo>
                    <a:pt x="1172" y="4088"/>
                    <a:pt x="1172" y="3993"/>
                    <a:pt x="1109" y="3930"/>
                  </a:cubicBezTo>
                  <a:cubicBezTo>
                    <a:pt x="602" y="3455"/>
                    <a:pt x="317" y="2790"/>
                    <a:pt x="317" y="2125"/>
                  </a:cubicBezTo>
                  <a:cubicBezTo>
                    <a:pt x="317" y="1428"/>
                    <a:pt x="602" y="763"/>
                    <a:pt x="1109" y="288"/>
                  </a:cubicBezTo>
                  <a:cubicBezTo>
                    <a:pt x="1172" y="225"/>
                    <a:pt x="1172" y="130"/>
                    <a:pt x="1141" y="66"/>
                  </a:cubicBezTo>
                  <a:cubicBezTo>
                    <a:pt x="1102" y="27"/>
                    <a:pt x="1038" y="0"/>
                    <a:pt x="98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1" name="Google Shape;1441;p16"/>
            <p:cNvSpPr/>
            <p:nvPr/>
          </p:nvSpPr>
          <p:spPr>
            <a:xfrm>
              <a:off x="4135000" y="3672150"/>
              <a:ext cx="38025" cy="142150"/>
            </a:xfrm>
            <a:custGeom>
              <a:avLst/>
              <a:gdLst/>
              <a:ahLst/>
              <a:cxnLst/>
              <a:rect l="l" t="t" r="r" b="b"/>
              <a:pathLst>
                <a:path w="1521" h="5686" extrusionOk="0">
                  <a:moveTo>
                    <a:pt x="1346" y="1"/>
                  </a:moveTo>
                  <a:cubicBezTo>
                    <a:pt x="1307" y="1"/>
                    <a:pt x="1267" y="17"/>
                    <a:pt x="1235" y="48"/>
                  </a:cubicBezTo>
                  <a:cubicBezTo>
                    <a:pt x="444" y="777"/>
                    <a:pt x="0" y="1790"/>
                    <a:pt x="0" y="2835"/>
                  </a:cubicBezTo>
                  <a:cubicBezTo>
                    <a:pt x="0" y="3912"/>
                    <a:pt x="444" y="4925"/>
                    <a:pt x="1235" y="5654"/>
                  </a:cubicBezTo>
                  <a:cubicBezTo>
                    <a:pt x="1267" y="5685"/>
                    <a:pt x="1299" y="5685"/>
                    <a:pt x="1362" y="5685"/>
                  </a:cubicBezTo>
                  <a:cubicBezTo>
                    <a:pt x="1394" y="5685"/>
                    <a:pt x="1425" y="5685"/>
                    <a:pt x="1457" y="5654"/>
                  </a:cubicBezTo>
                  <a:cubicBezTo>
                    <a:pt x="1520" y="5590"/>
                    <a:pt x="1520" y="5464"/>
                    <a:pt x="1457" y="5432"/>
                  </a:cubicBezTo>
                  <a:cubicBezTo>
                    <a:pt x="729" y="4767"/>
                    <a:pt x="317" y="3817"/>
                    <a:pt x="317" y="2835"/>
                  </a:cubicBezTo>
                  <a:cubicBezTo>
                    <a:pt x="317" y="1885"/>
                    <a:pt x="729" y="935"/>
                    <a:pt x="1457" y="270"/>
                  </a:cubicBezTo>
                  <a:cubicBezTo>
                    <a:pt x="1520" y="238"/>
                    <a:pt x="1520" y="112"/>
                    <a:pt x="1457" y="48"/>
                  </a:cubicBezTo>
                  <a:cubicBezTo>
                    <a:pt x="1425" y="17"/>
                    <a:pt x="1386" y="1"/>
                    <a:pt x="134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2" name="Google Shape;1442;p16"/>
            <p:cNvSpPr/>
            <p:nvPr/>
          </p:nvSpPr>
          <p:spPr>
            <a:xfrm>
              <a:off x="4190400" y="3704225"/>
              <a:ext cx="79200" cy="163125"/>
            </a:xfrm>
            <a:custGeom>
              <a:avLst/>
              <a:gdLst/>
              <a:ahLst/>
              <a:cxnLst/>
              <a:rect l="l" t="t" r="r" b="b"/>
              <a:pathLst>
                <a:path w="3168" h="6525" extrusionOk="0">
                  <a:moveTo>
                    <a:pt x="1584" y="317"/>
                  </a:moveTo>
                  <a:cubicBezTo>
                    <a:pt x="2281" y="317"/>
                    <a:pt x="2851" y="855"/>
                    <a:pt x="2851" y="1552"/>
                  </a:cubicBezTo>
                  <a:cubicBezTo>
                    <a:pt x="2851" y="2122"/>
                    <a:pt x="2471" y="2629"/>
                    <a:pt x="1901" y="2787"/>
                  </a:cubicBez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lose/>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3" name="Google Shape;1443;p16"/>
            <p:cNvSpPr/>
            <p:nvPr/>
          </p:nvSpPr>
          <p:spPr>
            <a:xfrm>
              <a:off x="4269575" y="3689975"/>
              <a:ext cx="30125" cy="106100"/>
            </a:xfrm>
            <a:custGeom>
              <a:avLst/>
              <a:gdLst/>
              <a:ahLst/>
              <a:cxnLst/>
              <a:rect l="l" t="t" r="r" b="b"/>
              <a:pathLst>
                <a:path w="1205" h="4244" fill="none" extrusionOk="0">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4" name="Google Shape;1444;p16"/>
            <p:cNvSpPr/>
            <p:nvPr/>
          </p:nvSpPr>
          <p:spPr>
            <a:xfrm>
              <a:off x="4287000" y="3671750"/>
              <a:ext cx="38025" cy="142550"/>
            </a:xfrm>
            <a:custGeom>
              <a:avLst/>
              <a:gdLst/>
              <a:ahLst/>
              <a:cxnLst/>
              <a:rect l="l" t="t" r="r" b="b"/>
              <a:pathLst>
                <a:path w="1521" h="5702" fill="none" extrusionOk="0">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5" name="Google Shape;1445;p16"/>
            <p:cNvSpPr/>
            <p:nvPr/>
          </p:nvSpPr>
          <p:spPr>
            <a:xfrm>
              <a:off x="4160325" y="3689975"/>
              <a:ext cx="29325" cy="106100"/>
            </a:xfrm>
            <a:custGeom>
              <a:avLst/>
              <a:gdLst/>
              <a:ahLst/>
              <a:cxnLst/>
              <a:rect l="l" t="t" r="r" b="b"/>
              <a:pathLst>
                <a:path w="1173" h="4244" fill="none" extrusionOk="0">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6" name="Google Shape;1446;p16"/>
            <p:cNvSpPr/>
            <p:nvPr/>
          </p:nvSpPr>
          <p:spPr>
            <a:xfrm>
              <a:off x="4135000" y="3671750"/>
              <a:ext cx="38025" cy="142550"/>
            </a:xfrm>
            <a:custGeom>
              <a:avLst/>
              <a:gdLst/>
              <a:ahLst/>
              <a:cxnLst/>
              <a:rect l="l" t="t" r="r" b="b"/>
              <a:pathLst>
                <a:path w="1521" h="5702" fill="none" extrusionOk="0">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8" name="Google Shape;1448;p16"/>
            <p:cNvSpPr/>
            <p:nvPr/>
          </p:nvSpPr>
          <p:spPr>
            <a:xfrm>
              <a:off x="595975" y="3956000"/>
              <a:ext cx="3262725" cy="581150"/>
            </a:xfrm>
            <a:custGeom>
              <a:avLst/>
              <a:gdLst/>
              <a:ahLst/>
              <a:cxnLst/>
              <a:rect l="l" t="t" r="r" b="b"/>
              <a:pathLst>
                <a:path w="130509" h="23246" extrusionOk="0">
                  <a:moveTo>
                    <a:pt x="3421" y="0"/>
                  </a:moveTo>
                  <a:cubicBezTo>
                    <a:pt x="1521" y="0"/>
                    <a:pt x="0" y="1520"/>
                    <a:pt x="0" y="3420"/>
                  </a:cubicBezTo>
                  <a:lnTo>
                    <a:pt x="0" y="19825"/>
                  </a:lnTo>
                  <a:cubicBezTo>
                    <a:pt x="0" y="21725"/>
                    <a:pt x="1521" y="23245"/>
                    <a:pt x="3421" y="23245"/>
                  </a:cubicBezTo>
                  <a:lnTo>
                    <a:pt x="92822" y="23245"/>
                  </a:lnTo>
                  <a:cubicBezTo>
                    <a:pt x="94723" y="23245"/>
                    <a:pt x="96274" y="21725"/>
                    <a:pt x="96274" y="19825"/>
                  </a:cubicBezTo>
                  <a:lnTo>
                    <a:pt x="96274" y="15360"/>
                  </a:lnTo>
                  <a:cubicBezTo>
                    <a:pt x="96325" y="13189"/>
                    <a:pt x="97823" y="12002"/>
                    <a:pt x="99487" y="12002"/>
                  </a:cubicBezTo>
                  <a:cubicBezTo>
                    <a:pt x="100956" y="12002"/>
                    <a:pt x="102554" y="12927"/>
                    <a:pt x="103400" y="14916"/>
                  </a:cubicBezTo>
                  <a:cubicBezTo>
                    <a:pt x="104667" y="17893"/>
                    <a:pt x="107612" y="19951"/>
                    <a:pt x="111032" y="19951"/>
                  </a:cubicBezTo>
                  <a:cubicBezTo>
                    <a:pt x="114389" y="19951"/>
                    <a:pt x="117271" y="17956"/>
                    <a:pt x="118601" y="15106"/>
                  </a:cubicBezTo>
                  <a:lnTo>
                    <a:pt x="118601" y="15138"/>
                  </a:lnTo>
                  <a:cubicBezTo>
                    <a:pt x="119815" y="12827"/>
                    <a:pt x="121700" y="11944"/>
                    <a:pt x="123381" y="11944"/>
                  </a:cubicBezTo>
                  <a:cubicBezTo>
                    <a:pt x="123980" y="11944"/>
                    <a:pt x="124554" y="12056"/>
                    <a:pt x="125062" y="12256"/>
                  </a:cubicBezTo>
                  <a:cubicBezTo>
                    <a:pt x="125125" y="12288"/>
                    <a:pt x="125188" y="12319"/>
                    <a:pt x="125252" y="12351"/>
                  </a:cubicBezTo>
                  <a:cubicBezTo>
                    <a:pt x="125315" y="12383"/>
                    <a:pt x="125378" y="12414"/>
                    <a:pt x="125410" y="12414"/>
                  </a:cubicBezTo>
                  <a:cubicBezTo>
                    <a:pt x="125505" y="12478"/>
                    <a:pt x="125568" y="12509"/>
                    <a:pt x="125632" y="12541"/>
                  </a:cubicBezTo>
                  <a:cubicBezTo>
                    <a:pt x="126138" y="12858"/>
                    <a:pt x="126392" y="13238"/>
                    <a:pt x="126645" y="13396"/>
                  </a:cubicBezTo>
                  <a:cubicBezTo>
                    <a:pt x="127057" y="13744"/>
                    <a:pt x="127563" y="13966"/>
                    <a:pt x="128165" y="13966"/>
                  </a:cubicBezTo>
                  <a:cubicBezTo>
                    <a:pt x="129432" y="13966"/>
                    <a:pt x="130509" y="12921"/>
                    <a:pt x="130509" y="11623"/>
                  </a:cubicBezTo>
                  <a:cubicBezTo>
                    <a:pt x="130509" y="10324"/>
                    <a:pt x="129432" y="9279"/>
                    <a:pt x="128165" y="9279"/>
                  </a:cubicBezTo>
                  <a:cubicBezTo>
                    <a:pt x="127563" y="9279"/>
                    <a:pt x="127057" y="9469"/>
                    <a:pt x="126645" y="9817"/>
                  </a:cubicBezTo>
                  <a:cubicBezTo>
                    <a:pt x="126392" y="10007"/>
                    <a:pt x="126138" y="10356"/>
                    <a:pt x="125632" y="10704"/>
                  </a:cubicBezTo>
                  <a:cubicBezTo>
                    <a:pt x="125568" y="10736"/>
                    <a:pt x="125505" y="10768"/>
                    <a:pt x="125410" y="10799"/>
                  </a:cubicBezTo>
                  <a:cubicBezTo>
                    <a:pt x="125378" y="10831"/>
                    <a:pt x="125315" y="10863"/>
                    <a:pt x="125283" y="10894"/>
                  </a:cubicBezTo>
                  <a:cubicBezTo>
                    <a:pt x="125188" y="10926"/>
                    <a:pt x="125157" y="10958"/>
                    <a:pt x="125062" y="10958"/>
                  </a:cubicBezTo>
                  <a:cubicBezTo>
                    <a:pt x="124550" y="11167"/>
                    <a:pt x="123971" y="11284"/>
                    <a:pt x="123366" y="11284"/>
                  </a:cubicBezTo>
                  <a:cubicBezTo>
                    <a:pt x="121689" y="11284"/>
                    <a:pt x="119811" y="10388"/>
                    <a:pt x="118601" y="8107"/>
                  </a:cubicBezTo>
                  <a:cubicBezTo>
                    <a:pt x="117271" y="5257"/>
                    <a:pt x="114389" y="3294"/>
                    <a:pt x="111032" y="3294"/>
                  </a:cubicBezTo>
                  <a:cubicBezTo>
                    <a:pt x="107612" y="3294"/>
                    <a:pt x="104667" y="5352"/>
                    <a:pt x="103400" y="8329"/>
                  </a:cubicBezTo>
                  <a:lnTo>
                    <a:pt x="103400" y="8297"/>
                  </a:lnTo>
                  <a:cubicBezTo>
                    <a:pt x="102569" y="10287"/>
                    <a:pt x="100972" y="11211"/>
                    <a:pt x="99500" y="11211"/>
                  </a:cubicBezTo>
                  <a:cubicBezTo>
                    <a:pt x="97832" y="11211"/>
                    <a:pt x="96325" y="10024"/>
                    <a:pt x="96274" y="7854"/>
                  </a:cubicBezTo>
                  <a:lnTo>
                    <a:pt x="96274" y="3420"/>
                  </a:lnTo>
                  <a:cubicBezTo>
                    <a:pt x="96274" y="1520"/>
                    <a:pt x="94723" y="0"/>
                    <a:pt x="9282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0" name="Google Shape;1450;p16"/>
            <p:cNvSpPr/>
            <p:nvPr/>
          </p:nvSpPr>
          <p:spPr>
            <a:xfrm>
              <a:off x="3769225" y="4215675"/>
              <a:ext cx="60975" cy="60975"/>
            </a:xfrm>
            <a:custGeom>
              <a:avLst/>
              <a:gdLst/>
              <a:ahLst/>
              <a:cxnLst/>
              <a:rect l="l" t="t" r="r" b="b"/>
              <a:pathLst>
                <a:path w="2439" h="2439" extrusionOk="0">
                  <a:moveTo>
                    <a:pt x="2439" y="1236"/>
                  </a:moveTo>
                  <a:cubicBezTo>
                    <a:pt x="2439" y="1901"/>
                    <a:pt x="1900" y="2439"/>
                    <a:pt x="1203" y="2439"/>
                  </a:cubicBezTo>
                  <a:cubicBezTo>
                    <a:pt x="538" y="2439"/>
                    <a:pt x="0" y="1901"/>
                    <a:pt x="0" y="1236"/>
                  </a:cubicBezTo>
                  <a:cubicBezTo>
                    <a:pt x="0" y="571"/>
                    <a:pt x="538" y="0"/>
                    <a:pt x="1203" y="0"/>
                  </a:cubicBezTo>
                  <a:cubicBezTo>
                    <a:pt x="1900" y="0"/>
                    <a:pt x="2439" y="571"/>
                    <a:pt x="2439" y="1236"/>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1" name="Google Shape;1451;p16"/>
            <p:cNvSpPr/>
            <p:nvPr/>
          </p:nvSpPr>
          <p:spPr>
            <a:xfrm>
              <a:off x="627650" y="3987650"/>
              <a:ext cx="2342725" cy="517825"/>
            </a:xfrm>
            <a:custGeom>
              <a:avLst/>
              <a:gdLst/>
              <a:ahLst/>
              <a:cxnLst/>
              <a:rect l="l" t="t" r="r" b="b"/>
              <a:pathLst>
                <a:path w="93709" h="20713" extrusionOk="0">
                  <a:moveTo>
                    <a:pt x="2154" y="1"/>
                  </a:moveTo>
                  <a:cubicBezTo>
                    <a:pt x="982" y="1"/>
                    <a:pt x="0" y="983"/>
                    <a:pt x="0" y="2154"/>
                  </a:cubicBezTo>
                  <a:lnTo>
                    <a:pt x="0" y="18559"/>
                  </a:lnTo>
                  <a:cubicBezTo>
                    <a:pt x="0" y="19731"/>
                    <a:pt x="982" y="20712"/>
                    <a:pt x="2154" y="20712"/>
                  </a:cubicBezTo>
                  <a:lnTo>
                    <a:pt x="91555" y="20712"/>
                  </a:lnTo>
                  <a:cubicBezTo>
                    <a:pt x="92759" y="20712"/>
                    <a:pt x="93709" y="19731"/>
                    <a:pt x="93709" y="18559"/>
                  </a:cubicBezTo>
                  <a:lnTo>
                    <a:pt x="93709" y="2154"/>
                  </a:lnTo>
                  <a:cubicBezTo>
                    <a:pt x="93709" y="983"/>
                    <a:pt x="92727" y="1"/>
                    <a:pt x="915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2" name="Google Shape;1452;p16"/>
            <p:cNvSpPr/>
            <p:nvPr/>
          </p:nvSpPr>
          <p:spPr>
            <a:xfrm>
              <a:off x="3332975" y="4198250"/>
              <a:ext cx="77600" cy="77625"/>
            </a:xfrm>
            <a:custGeom>
              <a:avLst/>
              <a:gdLst/>
              <a:ahLst/>
              <a:cxnLst/>
              <a:rect l="l" t="t" r="r" b="b"/>
              <a:pathLst>
                <a:path w="3104" h="3105" extrusionOk="0">
                  <a:moveTo>
                    <a:pt x="1552" y="317"/>
                  </a:moveTo>
                  <a:cubicBezTo>
                    <a:pt x="2249" y="317"/>
                    <a:pt x="2787" y="856"/>
                    <a:pt x="2787" y="1553"/>
                  </a:cubicBezTo>
                  <a:cubicBezTo>
                    <a:pt x="2787" y="2249"/>
                    <a:pt x="2249" y="2788"/>
                    <a:pt x="1552" y="2788"/>
                  </a:cubicBezTo>
                  <a:cubicBezTo>
                    <a:pt x="887" y="2788"/>
                    <a:pt x="317" y="2249"/>
                    <a:pt x="317" y="1553"/>
                  </a:cubicBezTo>
                  <a:cubicBezTo>
                    <a:pt x="317" y="856"/>
                    <a:pt x="855" y="317"/>
                    <a:pt x="1552" y="317"/>
                  </a:cubicBezTo>
                  <a:close/>
                  <a:moveTo>
                    <a:pt x="1552" y="1"/>
                  </a:moveTo>
                  <a:cubicBezTo>
                    <a:pt x="697" y="1"/>
                    <a:pt x="0" y="697"/>
                    <a:pt x="0" y="1553"/>
                  </a:cubicBezTo>
                  <a:cubicBezTo>
                    <a:pt x="0" y="2408"/>
                    <a:pt x="697" y="3104"/>
                    <a:pt x="1552" y="3104"/>
                  </a:cubicBezTo>
                  <a:cubicBezTo>
                    <a:pt x="2407" y="3104"/>
                    <a:pt x="3104" y="2408"/>
                    <a:pt x="3104" y="1553"/>
                  </a:cubicBezTo>
                  <a:cubicBezTo>
                    <a:pt x="3104" y="697"/>
                    <a:pt x="2407" y="1"/>
                    <a:pt x="1552" y="1"/>
                  </a:cubicBezTo>
                  <a:close/>
                </a:path>
              </a:pathLst>
            </a:custGeom>
            <a:solidFill>
              <a:srgbClr val="CECECE"/>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3" name="Google Shape;1453;p16"/>
            <p:cNvSpPr/>
            <p:nvPr/>
          </p:nvSpPr>
          <p:spPr>
            <a:xfrm>
              <a:off x="3259350" y="4134125"/>
              <a:ext cx="225650" cy="224875"/>
            </a:xfrm>
            <a:custGeom>
              <a:avLst/>
              <a:gdLst/>
              <a:ahLst/>
              <a:cxnLst/>
              <a:rect l="l" t="t" r="r" b="b"/>
              <a:pathLst>
                <a:path w="9026" h="8995" extrusionOk="0">
                  <a:moveTo>
                    <a:pt x="4497" y="317"/>
                  </a:moveTo>
                  <a:cubicBezTo>
                    <a:pt x="6809" y="317"/>
                    <a:pt x="8677" y="2186"/>
                    <a:pt x="8677" y="4498"/>
                  </a:cubicBezTo>
                  <a:cubicBezTo>
                    <a:pt x="8677" y="5923"/>
                    <a:pt x="7949" y="7221"/>
                    <a:pt x="6841" y="7949"/>
                  </a:cubicBezTo>
                  <a:cubicBezTo>
                    <a:pt x="6746" y="7411"/>
                    <a:pt x="6492" y="6936"/>
                    <a:pt x="6081" y="6588"/>
                  </a:cubicBezTo>
                  <a:cubicBezTo>
                    <a:pt x="5639" y="6176"/>
                    <a:pt x="5061" y="5983"/>
                    <a:pt x="4474" y="5983"/>
                  </a:cubicBezTo>
                  <a:cubicBezTo>
                    <a:pt x="4429" y="5983"/>
                    <a:pt x="4384" y="5984"/>
                    <a:pt x="4339" y="5986"/>
                  </a:cubicBezTo>
                  <a:cubicBezTo>
                    <a:pt x="3262" y="6049"/>
                    <a:pt x="2375" y="6873"/>
                    <a:pt x="2154" y="7981"/>
                  </a:cubicBezTo>
                  <a:cubicBezTo>
                    <a:pt x="1045" y="7221"/>
                    <a:pt x="317" y="5954"/>
                    <a:pt x="317" y="4498"/>
                  </a:cubicBezTo>
                  <a:cubicBezTo>
                    <a:pt x="317" y="2186"/>
                    <a:pt x="2185" y="317"/>
                    <a:pt x="4497" y="317"/>
                  </a:cubicBezTo>
                  <a:close/>
                  <a:moveTo>
                    <a:pt x="4487" y="6299"/>
                  </a:moveTo>
                  <a:cubicBezTo>
                    <a:pt x="4986" y="6299"/>
                    <a:pt x="5477" y="6486"/>
                    <a:pt x="5859" y="6809"/>
                  </a:cubicBezTo>
                  <a:cubicBezTo>
                    <a:pt x="6271" y="7158"/>
                    <a:pt x="6492" y="7633"/>
                    <a:pt x="6556" y="8139"/>
                  </a:cubicBezTo>
                  <a:cubicBezTo>
                    <a:pt x="5922" y="8488"/>
                    <a:pt x="5210" y="8662"/>
                    <a:pt x="4501" y="8662"/>
                  </a:cubicBezTo>
                  <a:cubicBezTo>
                    <a:pt x="3793" y="8662"/>
                    <a:pt x="3088" y="8488"/>
                    <a:pt x="2470" y="8139"/>
                  </a:cubicBezTo>
                  <a:cubicBezTo>
                    <a:pt x="2597" y="7158"/>
                    <a:pt x="3389" y="6366"/>
                    <a:pt x="4371" y="6303"/>
                  </a:cubicBezTo>
                  <a:cubicBezTo>
                    <a:pt x="4409" y="6300"/>
                    <a:pt x="4448" y="6299"/>
                    <a:pt x="4487" y="6299"/>
                  </a:cubicBezTo>
                  <a:close/>
                  <a:moveTo>
                    <a:pt x="4497" y="1"/>
                  </a:moveTo>
                  <a:cubicBezTo>
                    <a:pt x="2027" y="1"/>
                    <a:pt x="0" y="1996"/>
                    <a:pt x="0" y="4498"/>
                  </a:cubicBezTo>
                  <a:cubicBezTo>
                    <a:pt x="0" y="6113"/>
                    <a:pt x="855" y="7506"/>
                    <a:pt x="2122" y="8330"/>
                  </a:cubicBezTo>
                  <a:lnTo>
                    <a:pt x="2217" y="8361"/>
                  </a:lnTo>
                  <a:cubicBezTo>
                    <a:pt x="2217" y="8361"/>
                    <a:pt x="2217" y="8393"/>
                    <a:pt x="2249" y="8393"/>
                  </a:cubicBezTo>
                  <a:cubicBezTo>
                    <a:pt x="2312" y="8425"/>
                    <a:pt x="2375" y="8456"/>
                    <a:pt x="2470" y="8520"/>
                  </a:cubicBezTo>
                  <a:cubicBezTo>
                    <a:pt x="2502" y="8520"/>
                    <a:pt x="2534" y="8520"/>
                    <a:pt x="2534" y="8551"/>
                  </a:cubicBezTo>
                  <a:cubicBezTo>
                    <a:pt x="2660" y="8615"/>
                    <a:pt x="2819" y="8678"/>
                    <a:pt x="2945" y="8710"/>
                  </a:cubicBezTo>
                  <a:lnTo>
                    <a:pt x="3072" y="8773"/>
                  </a:lnTo>
                  <a:cubicBezTo>
                    <a:pt x="3135" y="8773"/>
                    <a:pt x="3199" y="8805"/>
                    <a:pt x="3262" y="8836"/>
                  </a:cubicBezTo>
                  <a:cubicBezTo>
                    <a:pt x="3325" y="8836"/>
                    <a:pt x="3420" y="8868"/>
                    <a:pt x="3484" y="8868"/>
                  </a:cubicBezTo>
                  <a:cubicBezTo>
                    <a:pt x="3547" y="8900"/>
                    <a:pt x="3610" y="8900"/>
                    <a:pt x="3674" y="8931"/>
                  </a:cubicBezTo>
                  <a:cubicBezTo>
                    <a:pt x="3769" y="8931"/>
                    <a:pt x="3895" y="8963"/>
                    <a:pt x="3990" y="8963"/>
                  </a:cubicBezTo>
                  <a:cubicBezTo>
                    <a:pt x="4022" y="8963"/>
                    <a:pt x="4054" y="8963"/>
                    <a:pt x="4117" y="8995"/>
                  </a:cubicBezTo>
                  <a:lnTo>
                    <a:pt x="4909" y="8995"/>
                  </a:lnTo>
                  <a:cubicBezTo>
                    <a:pt x="4941" y="8963"/>
                    <a:pt x="5004" y="8963"/>
                    <a:pt x="5036" y="8963"/>
                  </a:cubicBezTo>
                  <a:cubicBezTo>
                    <a:pt x="5131" y="8963"/>
                    <a:pt x="5226" y="8931"/>
                    <a:pt x="5321" y="8931"/>
                  </a:cubicBezTo>
                  <a:cubicBezTo>
                    <a:pt x="5416" y="8900"/>
                    <a:pt x="5479" y="8900"/>
                    <a:pt x="5542" y="8868"/>
                  </a:cubicBezTo>
                  <a:cubicBezTo>
                    <a:pt x="5606" y="8868"/>
                    <a:pt x="5669" y="8836"/>
                    <a:pt x="5732" y="8836"/>
                  </a:cubicBezTo>
                  <a:cubicBezTo>
                    <a:pt x="5796" y="8805"/>
                    <a:pt x="5891" y="8773"/>
                    <a:pt x="5954" y="8773"/>
                  </a:cubicBezTo>
                  <a:cubicBezTo>
                    <a:pt x="5986" y="8741"/>
                    <a:pt x="6017" y="8741"/>
                    <a:pt x="6081" y="8710"/>
                  </a:cubicBezTo>
                  <a:cubicBezTo>
                    <a:pt x="6207" y="8678"/>
                    <a:pt x="6334" y="8615"/>
                    <a:pt x="6461" y="8551"/>
                  </a:cubicBezTo>
                  <a:cubicBezTo>
                    <a:pt x="6492" y="8520"/>
                    <a:pt x="6524" y="8520"/>
                    <a:pt x="6556" y="8520"/>
                  </a:cubicBezTo>
                  <a:cubicBezTo>
                    <a:pt x="6619" y="8456"/>
                    <a:pt x="6682" y="8425"/>
                    <a:pt x="6777" y="8393"/>
                  </a:cubicBezTo>
                  <a:cubicBezTo>
                    <a:pt x="6777" y="8393"/>
                    <a:pt x="6777" y="8361"/>
                    <a:pt x="6809" y="8361"/>
                  </a:cubicBezTo>
                  <a:lnTo>
                    <a:pt x="6872" y="8330"/>
                  </a:lnTo>
                  <a:lnTo>
                    <a:pt x="6872" y="8298"/>
                  </a:lnTo>
                  <a:cubicBezTo>
                    <a:pt x="8171" y="7506"/>
                    <a:pt x="9026" y="6113"/>
                    <a:pt x="9026" y="4498"/>
                  </a:cubicBezTo>
                  <a:cubicBezTo>
                    <a:pt x="9026" y="1996"/>
                    <a:pt x="6999" y="1"/>
                    <a:pt x="4497" y="1"/>
                  </a:cubicBezTo>
                  <a:close/>
                </a:path>
              </a:pathLst>
            </a:custGeom>
            <a:solidFill>
              <a:srgbClr val="CECECE"/>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4" name="Google Shape;1454;p16"/>
            <p:cNvSpPr/>
            <p:nvPr/>
          </p:nvSpPr>
          <p:spPr>
            <a:xfrm>
              <a:off x="4113625" y="2679450"/>
              <a:ext cx="232775" cy="225950"/>
            </a:xfrm>
            <a:custGeom>
              <a:avLst/>
              <a:gdLst/>
              <a:ahLst/>
              <a:cxnLst/>
              <a:rect l="l" t="t" r="r" b="b"/>
              <a:pathLst>
                <a:path w="9311" h="9038" extrusionOk="0">
                  <a:moveTo>
                    <a:pt x="3452" y="519"/>
                  </a:moveTo>
                  <a:cubicBezTo>
                    <a:pt x="3040" y="835"/>
                    <a:pt x="2692" y="1342"/>
                    <a:pt x="2439" y="1944"/>
                  </a:cubicBezTo>
                  <a:lnTo>
                    <a:pt x="1362" y="1944"/>
                  </a:lnTo>
                  <a:cubicBezTo>
                    <a:pt x="1710" y="1500"/>
                    <a:pt x="2122" y="1120"/>
                    <a:pt x="2629" y="835"/>
                  </a:cubicBezTo>
                  <a:cubicBezTo>
                    <a:pt x="2882" y="709"/>
                    <a:pt x="3167" y="582"/>
                    <a:pt x="3452" y="519"/>
                  </a:cubicBezTo>
                  <a:close/>
                  <a:moveTo>
                    <a:pt x="4497" y="360"/>
                  </a:moveTo>
                  <a:lnTo>
                    <a:pt x="4497" y="1944"/>
                  </a:lnTo>
                  <a:lnTo>
                    <a:pt x="2787" y="1944"/>
                  </a:lnTo>
                  <a:cubicBezTo>
                    <a:pt x="3199" y="1025"/>
                    <a:pt x="3800" y="455"/>
                    <a:pt x="4497" y="360"/>
                  </a:cubicBezTo>
                  <a:close/>
                  <a:moveTo>
                    <a:pt x="4814" y="360"/>
                  </a:moveTo>
                  <a:cubicBezTo>
                    <a:pt x="5479" y="455"/>
                    <a:pt x="6081" y="1025"/>
                    <a:pt x="6492" y="1944"/>
                  </a:cubicBezTo>
                  <a:lnTo>
                    <a:pt x="4814" y="1944"/>
                  </a:lnTo>
                  <a:lnTo>
                    <a:pt x="4814" y="360"/>
                  </a:lnTo>
                  <a:close/>
                  <a:moveTo>
                    <a:pt x="5827" y="487"/>
                  </a:moveTo>
                  <a:cubicBezTo>
                    <a:pt x="6682" y="740"/>
                    <a:pt x="7411" y="1247"/>
                    <a:pt x="7949" y="1944"/>
                  </a:cubicBezTo>
                  <a:lnTo>
                    <a:pt x="6841" y="1944"/>
                  </a:lnTo>
                  <a:cubicBezTo>
                    <a:pt x="6587" y="1310"/>
                    <a:pt x="6239" y="835"/>
                    <a:pt x="5827" y="487"/>
                  </a:cubicBezTo>
                  <a:close/>
                  <a:moveTo>
                    <a:pt x="2344" y="2260"/>
                  </a:moveTo>
                  <a:cubicBezTo>
                    <a:pt x="2122" y="2894"/>
                    <a:pt x="1995" y="3590"/>
                    <a:pt x="1964" y="4382"/>
                  </a:cubicBezTo>
                  <a:lnTo>
                    <a:pt x="475" y="4382"/>
                  </a:lnTo>
                  <a:cubicBezTo>
                    <a:pt x="475" y="4034"/>
                    <a:pt x="538" y="3685"/>
                    <a:pt x="633" y="3337"/>
                  </a:cubicBezTo>
                  <a:cubicBezTo>
                    <a:pt x="760" y="2957"/>
                    <a:pt x="918" y="2577"/>
                    <a:pt x="1140" y="2260"/>
                  </a:cubicBezTo>
                  <a:close/>
                  <a:moveTo>
                    <a:pt x="4497" y="2260"/>
                  </a:moveTo>
                  <a:lnTo>
                    <a:pt x="4497" y="4382"/>
                  </a:lnTo>
                  <a:lnTo>
                    <a:pt x="2280" y="4382"/>
                  </a:lnTo>
                  <a:cubicBezTo>
                    <a:pt x="2312" y="3590"/>
                    <a:pt x="2439" y="2862"/>
                    <a:pt x="2660" y="2260"/>
                  </a:cubicBezTo>
                  <a:close/>
                  <a:moveTo>
                    <a:pt x="6619" y="2260"/>
                  </a:moveTo>
                  <a:cubicBezTo>
                    <a:pt x="6841" y="2862"/>
                    <a:pt x="6999" y="3590"/>
                    <a:pt x="6999" y="4382"/>
                  </a:cubicBezTo>
                  <a:lnTo>
                    <a:pt x="4814" y="4382"/>
                  </a:lnTo>
                  <a:lnTo>
                    <a:pt x="4814" y="2260"/>
                  </a:lnTo>
                  <a:close/>
                  <a:moveTo>
                    <a:pt x="8171" y="2260"/>
                  </a:moveTo>
                  <a:cubicBezTo>
                    <a:pt x="8234" y="2324"/>
                    <a:pt x="8297" y="2419"/>
                    <a:pt x="8329" y="2514"/>
                  </a:cubicBezTo>
                  <a:cubicBezTo>
                    <a:pt x="8646" y="3084"/>
                    <a:pt x="8836" y="3717"/>
                    <a:pt x="8836" y="4382"/>
                  </a:cubicBezTo>
                  <a:lnTo>
                    <a:pt x="7316" y="4382"/>
                  </a:lnTo>
                  <a:cubicBezTo>
                    <a:pt x="7316" y="3590"/>
                    <a:pt x="7189" y="2894"/>
                    <a:pt x="6967" y="2260"/>
                  </a:cubicBezTo>
                  <a:close/>
                  <a:moveTo>
                    <a:pt x="1964" y="4699"/>
                  </a:moveTo>
                  <a:cubicBezTo>
                    <a:pt x="1995" y="5459"/>
                    <a:pt x="2122" y="6187"/>
                    <a:pt x="2344" y="6821"/>
                  </a:cubicBezTo>
                  <a:lnTo>
                    <a:pt x="1172" y="6821"/>
                  </a:lnTo>
                  <a:cubicBezTo>
                    <a:pt x="1109" y="6726"/>
                    <a:pt x="1045" y="6631"/>
                    <a:pt x="982" y="6536"/>
                  </a:cubicBezTo>
                  <a:cubicBezTo>
                    <a:pt x="665" y="5966"/>
                    <a:pt x="507" y="5332"/>
                    <a:pt x="475" y="4699"/>
                  </a:cubicBezTo>
                  <a:close/>
                  <a:moveTo>
                    <a:pt x="4497" y="4699"/>
                  </a:moveTo>
                  <a:lnTo>
                    <a:pt x="4497" y="6821"/>
                  </a:lnTo>
                  <a:lnTo>
                    <a:pt x="2660" y="6821"/>
                  </a:lnTo>
                  <a:cubicBezTo>
                    <a:pt x="2439" y="6187"/>
                    <a:pt x="2312" y="5491"/>
                    <a:pt x="2280" y="4699"/>
                  </a:cubicBezTo>
                  <a:close/>
                  <a:moveTo>
                    <a:pt x="6999" y="4699"/>
                  </a:moveTo>
                  <a:cubicBezTo>
                    <a:pt x="6999" y="5459"/>
                    <a:pt x="6841" y="6187"/>
                    <a:pt x="6619" y="6821"/>
                  </a:cubicBezTo>
                  <a:lnTo>
                    <a:pt x="4814" y="6821"/>
                  </a:lnTo>
                  <a:lnTo>
                    <a:pt x="4814" y="4699"/>
                  </a:lnTo>
                  <a:close/>
                  <a:moveTo>
                    <a:pt x="8836" y="4699"/>
                  </a:moveTo>
                  <a:cubicBezTo>
                    <a:pt x="8804" y="5016"/>
                    <a:pt x="8772" y="5364"/>
                    <a:pt x="8677" y="5681"/>
                  </a:cubicBezTo>
                  <a:cubicBezTo>
                    <a:pt x="8551" y="6092"/>
                    <a:pt x="8392" y="6472"/>
                    <a:pt x="8171" y="6821"/>
                  </a:cubicBezTo>
                  <a:lnTo>
                    <a:pt x="6967" y="6821"/>
                  </a:lnTo>
                  <a:cubicBezTo>
                    <a:pt x="7157" y="6187"/>
                    <a:pt x="7316" y="5459"/>
                    <a:pt x="7316" y="4699"/>
                  </a:cubicBezTo>
                  <a:close/>
                  <a:moveTo>
                    <a:pt x="2470" y="7137"/>
                  </a:moveTo>
                  <a:cubicBezTo>
                    <a:pt x="2692" y="7707"/>
                    <a:pt x="3009" y="8151"/>
                    <a:pt x="3357" y="8499"/>
                  </a:cubicBezTo>
                  <a:cubicBezTo>
                    <a:pt x="2565" y="8246"/>
                    <a:pt x="1900" y="7771"/>
                    <a:pt x="1394" y="7137"/>
                  </a:cubicBezTo>
                  <a:close/>
                  <a:moveTo>
                    <a:pt x="7917" y="7137"/>
                  </a:moveTo>
                  <a:cubicBezTo>
                    <a:pt x="7601" y="7549"/>
                    <a:pt x="7157" y="7929"/>
                    <a:pt x="6682" y="8182"/>
                  </a:cubicBezTo>
                  <a:cubicBezTo>
                    <a:pt x="6429" y="8309"/>
                    <a:pt x="6176" y="8436"/>
                    <a:pt x="5922" y="8499"/>
                  </a:cubicBezTo>
                  <a:cubicBezTo>
                    <a:pt x="6271" y="8182"/>
                    <a:pt x="6587" y="7707"/>
                    <a:pt x="6841" y="7137"/>
                  </a:cubicBezTo>
                  <a:close/>
                  <a:moveTo>
                    <a:pt x="4497" y="7137"/>
                  </a:moveTo>
                  <a:lnTo>
                    <a:pt x="4497" y="8689"/>
                  </a:lnTo>
                  <a:lnTo>
                    <a:pt x="4370" y="8689"/>
                  </a:lnTo>
                  <a:cubicBezTo>
                    <a:pt x="3737" y="8562"/>
                    <a:pt x="3167" y="7961"/>
                    <a:pt x="2787" y="7137"/>
                  </a:cubicBezTo>
                  <a:close/>
                  <a:moveTo>
                    <a:pt x="6492" y="7137"/>
                  </a:moveTo>
                  <a:cubicBezTo>
                    <a:pt x="6112" y="7961"/>
                    <a:pt x="5574" y="8562"/>
                    <a:pt x="4940" y="8689"/>
                  </a:cubicBezTo>
                  <a:lnTo>
                    <a:pt x="4814" y="8689"/>
                  </a:lnTo>
                  <a:lnTo>
                    <a:pt x="4814" y="7137"/>
                  </a:lnTo>
                  <a:close/>
                  <a:moveTo>
                    <a:pt x="4663" y="1"/>
                  </a:moveTo>
                  <a:cubicBezTo>
                    <a:pt x="3911" y="1"/>
                    <a:pt x="3174" y="184"/>
                    <a:pt x="2502" y="550"/>
                  </a:cubicBezTo>
                  <a:cubicBezTo>
                    <a:pt x="1425" y="1152"/>
                    <a:pt x="665" y="2102"/>
                    <a:pt x="317" y="3242"/>
                  </a:cubicBezTo>
                  <a:cubicBezTo>
                    <a:pt x="0" y="4414"/>
                    <a:pt x="127" y="5617"/>
                    <a:pt x="697" y="6694"/>
                  </a:cubicBezTo>
                  <a:cubicBezTo>
                    <a:pt x="1299" y="7739"/>
                    <a:pt x="2249" y="8499"/>
                    <a:pt x="3389" y="8847"/>
                  </a:cubicBezTo>
                  <a:cubicBezTo>
                    <a:pt x="3705" y="8942"/>
                    <a:pt x="4022" y="8974"/>
                    <a:pt x="4339" y="9006"/>
                  </a:cubicBezTo>
                  <a:cubicBezTo>
                    <a:pt x="4434" y="9037"/>
                    <a:pt x="4529" y="9037"/>
                    <a:pt x="4655" y="9037"/>
                  </a:cubicBezTo>
                  <a:cubicBezTo>
                    <a:pt x="4750" y="9037"/>
                    <a:pt x="4877" y="9037"/>
                    <a:pt x="5004" y="9006"/>
                  </a:cubicBezTo>
                  <a:cubicBezTo>
                    <a:pt x="5637" y="8942"/>
                    <a:pt x="6239" y="8784"/>
                    <a:pt x="6841" y="8467"/>
                  </a:cubicBezTo>
                  <a:cubicBezTo>
                    <a:pt x="7886" y="7897"/>
                    <a:pt x="8646" y="6916"/>
                    <a:pt x="8994" y="5776"/>
                  </a:cubicBezTo>
                  <a:cubicBezTo>
                    <a:pt x="9311" y="4604"/>
                    <a:pt x="9184" y="3400"/>
                    <a:pt x="8614" y="2355"/>
                  </a:cubicBezTo>
                  <a:cubicBezTo>
                    <a:pt x="8044" y="1279"/>
                    <a:pt x="7062" y="519"/>
                    <a:pt x="5922" y="170"/>
                  </a:cubicBezTo>
                  <a:cubicBezTo>
                    <a:pt x="5504" y="57"/>
                    <a:pt x="5081" y="1"/>
                    <a:pt x="4663"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sp>
        <p:nvSpPr>
          <p:cNvPr id="1456" name="Google Shape;1456;p16"/>
          <p:cNvSpPr txBox="1"/>
          <p:nvPr/>
        </p:nvSpPr>
        <p:spPr>
          <a:xfrm>
            <a:off x="2028209" y="112735"/>
            <a:ext cx="5087582" cy="481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32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Lập trình và tích hợp nhân</a:t>
            </a:r>
            <a:endParaRPr kumimoji="0" sz="32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57" name="Google Shape;1457;p16"/>
          <p:cNvSpPr txBox="1"/>
          <p:nvPr/>
        </p:nvSpPr>
        <p:spPr>
          <a:xfrm>
            <a:off x="701310" y="1167363"/>
            <a:ext cx="2769000"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m</a:t>
            </a:r>
            <a:r>
              <a:rPr kumimoji="0" lang="en"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odule_init</a:t>
            </a:r>
            <a:endParaRPr kumimoji="0"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58" name="Google Shape;1458;p16"/>
          <p:cNvSpPr txBox="1"/>
          <p:nvPr/>
        </p:nvSpPr>
        <p:spPr>
          <a:xfrm>
            <a:off x="424550" y="1633988"/>
            <a:ext cx="2950225" cy="689175"/>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G</a:t>
            </a:r>
            <a:r>
              <a:rPr kumimoji="0" lang="en" sz="1200" b="0" i="0" u="none" strike="noStrike" kern="0" cap="none" spc="0" normalizeH="0" baseline="0" noProof="0" dirty="0">
                <a:ln>
                  <a:noFill/>
                </a:ln>
                <a:solidFill>
                  <a:srgbClr val="000000"/>
                </a:solidFill>
                <a:effectLst/>
                <a:uLnTx/>
                <a:uFillTx/>
                <a:latin typeface="Fira Sans"/>
                <a:ea typeface="Fira Sans"/>
                <a:cs typeface="Fira Sans"/>
                <a:sym typeface="Fira Sans"/>
              </a:rPr>
              <a:t>iúp xác định hàm nào sẽ được thực thi ngay sau khi lắp module vào kernel</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59" name="Google Shape;1459;p16"/>
          <p:cNvSpPr txBox="1"/>
          <p:nvPr/>
        </p:nvSpPr>
        <p:spPr>
          <a:xfrm>
            <a:off x="701310" y="2441815"/>
            <a:ext cx="2769000"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m</a:t>
            </a:r>
            <a:r>
              <a:rPr kumimoji="0" lang="en"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odule_exit</a:t>
            </a:r>
            <a:endParaRPr kumimoji="0"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60" name="Google Shape;1460;p16"/>
          <p:cNvSpPr txBox="1"/>
          <p:nvPr/>
        </p:nvSpPr>
        <p:spPr>
          <a:xfrm>
            <a:off x="370610" y="2900780"/>
            <a:ext cx="3099700" cy="649057"/>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Giúp</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xác</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định</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hàm</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nào</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được</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thực</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thi</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ngay</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trước</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khi</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tháo</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module ra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khỏi</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kernel</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61" name="Google Shape;1461;p16"/>
          <p:cNvSpPr txBox="1"/>
          <p:nvPr/>
        </p:nvSpPr>
        <p:spPr>
          <a:xfrm>
            <a:off x="701310" y="3709702"/>
            <a:ext cx="2769000"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MODULE_AUTHOR</a:t>
            </a:r>
            <a:endParaRPr kumimoji="0"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62" name="Google Shape;1462;p16"/>
          <p:cNvSpPr txBox="1"/>
          <p:nvPr/>
        </p:nvSpPr>
        <p:spPr>
          <a:xfrm>
            <a:off x="478275" y="4212466"/>
            <a:ext cx="2896500" cy="409683"/>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Cho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biết</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ai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là</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người</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tạo</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ra module</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63" name="Google Shape;1463;p16"/>
          <p:cNvSpPr txBox="1"/>
          <p:nvPr/>
        </p:nvSpPr>
        <p:spPr>
          <a:xfrm>
            <a:off x="5684744" y="588039"/>
            <a:ext cx="2860756"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300" b="1"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MODULE_DESCRIPTION()</a:t>
            </a:r>
            <a:endParaRPr kumimoji="0" sz="13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64" name="Google Shape;1464;p16"/>
          <p:cNvSpPr txBox="1"/>
          <p:nvPr/>
        </p:nvSpPr>
        <p:spPr>
          <a:xfrm>
            <a:off x="5730622" y="1107278"/>
            <a:ext cx="2769000" cy="338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Cho biết module làm được những gì</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65" name="Google Shape;1465;p16"/>
          <p:cNvSpPr txBox="1"/>
          <p:nvPr/>
        </p:nvSpPr>
        <p:spPr>
          <a:xfrm>
            <a:off x="5677469" y="1875008"/>
            <a:ext cx="2860756"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1" i="0" u="none" strike="noStrike" kern="0" cap="none" spc="0" normalizeH="0" baseline="0" noProof="0" dirty="0">
                <a:ln>
                  <a:noFill/>
                </a:ln>
                <a:solidFill>
                  <a:srgbClr val="000000"/>
                </a:solidFill>
                <a:effectLst/>
                <a:uLnTx/>
                <a:uFillTx/>
                <a:latin typeface="Arial"/>
                <a:cs typeface="Arial"/>
                <a:sym typeface="Arial"/>
              </a:rPr>
              <a:t>MODULE_SUPPORTED_DEVICE()</a:t>
            </a:r>
            <a:endParaRPr kumimoji="0" sz="13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66" name="Google Shape;1466;p16"/>
          <p:cNvSpPr txBox="1"/>
          <p:nvPr/>
        </p:nvSpPr>
        <p:spPr>
          <a:xfrm>
            <a:off x="5776500" y="2272614"/>
            <a:ext cx="2769000" cy="446769"/>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Cho biết module này hỗ trợ làm việc với những thiết bị nào</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67" name="Google Shape;1467;p16"/>
          <p:cNvSpPr txBox="1"/>
          <p:nvPr/>
        </p:nvSpPr>
        <p:spPr>
          <a:xfrm>
            <a:off x="5684744" y="3108722"/>
            <a:ext cx="2860756"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300" b="1"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MODULE_LICENSE</a:t>
            </a:r>
            <a:endParaRPr kumimoji="0" sz="13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68" name="Google Shape;1468;p16"/>
          <p:cNvSpPr txBox="1"/>
          <p:nvPr/>
        </p:nvSpPr>
        <p:spPr>
          <a:xfrm>
            <a:off x="5776500" y="3520852"/>
            <a:ext cx="2769000" cy="534561"/>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Cho biết người dùng có cần phải trả phí nếu sử dụng module hay không</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29"/>
                                        </p:tgtEl>
                                        <p:attrNameLst>
                                          <p:attrName>style.visibility</p:attrName>
                                        </p:attrNameLst>
                                      </p:cBhvr>
                                      <p:to>
                                        <p:strVal val="visible"/>
                                      </p:to>
                                    </p:set>
                                    <p:animEffect transition="in" filter="barn(inVertical)">
                                      <p:cBhvr>
                                        <p:cTn id="7" dur="500"/>
                                        <p:tgtEl>
                                          <p:spTgt spid="42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457"/>
                                        </p:tgtEl>
                                        <p:attrNameLst>
                                          <p:attrName>style.visibility</p:attrName>
                                        </p:attrNameLst>
                                      </p:cBhvr>
                                      <p:to>
                                        <p:strVal val="visible"/>
                                      </p:to>
                                    </p:set>
                                    <p:anim calcmode="lin" valueType="num">
                                      <p:cBhvr>
                                        <p:cTn id="12" dur="500" fill="hold"/>
                                        <p:tgtEl>
                                          <p:spTgt spid="1457"/>
                                        </p:tgtEl>
                                        <p:attrNameLst>
                                          <p:attrName>ppt_w</p:attrName>
                                        </p:attrNameLst>
                                      </p:cBhvr>
                                      <p:tavLst>
                                        <p:tav tm="0">
                                          <p:val>
                                            <p:fltVal val="0"/>
                                          </p:val>
                                        </p:tav>
                                        <p:tav tm="100000">
                                          <p:val>
                                            <p:strVal val="#ppt_w"/>
                                          </p:val>
                                        </p:tav>
                                      </p:tavLst>
                                    </p:anim>
                                    <p:anim calcmode="lin" valueType="num">
                                      <p:cBhvr>
                                        <p:cTn id="13" dur="500" fill="hold"/>
                                        <p:tgtEl>
                                          <p:spTgt spid="1457"/>
                                        </p:tgtEl>
                                        <p:attrNameLst>
                                          <p:attrName>ppt_h</p:attrName>
                                        </p:attrNameLst>
                                      </p:cBhvr>
                                      <p:tavLst>
                                        <p:tav tm="0">
                                          <p:val>
                                            <p:fltVal val="0"/>
                                          </p:val>
                                        </p:tav>
                                        <p:tav tm="100000">
                                          <p:val>
                                            <p:strVal val="#ppt_h"/>
                                          </p:val>
                                        </p:tav>
                                      </p:tavLst>
                                    </p:anim>
                                    <p:animEffect transition="in" filter="fade">
                                      <p:cBhvr>
                                        <p:cTn id="14" dur="500"/>
                                        <p:tgtEl>
                                          <p:spTgt spid="145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58"/>
                                        </p:tgtEl>
                                        <p:attrNameLst>
                                          <p:attrName>style.visibility</p:attrName>
                                        </p:attrNameLst>
                                      </p:cBhvr>
                                      <p:to>
                                        <p:strVal val="visible"/>
                                      </p:to>
                                    </p:set>
                                    <p:anim calcmode="lin" valueType="num">
                                      <p:cBhvr>
                                        <p:cTn id="17" dur="500" fill="hold"/>
                                        <p:tgtEl>
                                          <p:spTgt spid="1458"/>
                                        </p:tgtEl>
                                        <p:attrNameLst>
                                          <p:attrName>ppt_w</p:attrName>
                                        </p:attrNameLst>
                                      </p:cBhvr>
                                      <p:tavLst>
                                        <p:tav tm="0">
                                          <p:val>
                                            <p:fltVal val="0"/>
                                          </p:val>
                                        </p:tav>
                                        <p:tav tm="100000">
                                          <p:val>
                                            <p:strVal val="#ppt_w"/>
                                          </p:val>
                                        </p:tav>
                                      </p:tavLst>
                                    </p:anim>
                                    <p:anim calcmode="lin" valueType="num">
                                      <p:cBhvr>
                                        <p:cTn id="18" dur="500" fill="hold"/>
                                        <p:tgtEl>
                                          <p:spTgt spid="1458"/>
                                        </p:tgtEl>
                                        <p:attrNameLst>
                                          <p:attrName>ppt_h</p:attrName>
                                        </p:attrNameLst>
                                      </p:cBhvr>
                                      <p:tavLst>
                                        <p:tav tm="0">
                                          <p:val>
                                            <p:fltVal val="0"/>
                                          </p:val>
                                        </p:tav>
                                        <p:tav tm="100000">
                                          <p:val>
                                            <p:strVal val="#ppt_h"/>
                                          </p:val>
                                        </p:tav>
                                      </p:tavLst>
                                    </p:anim>
                                    <p:animEffect transition="in" filter="fade">
                                      <p:cBhvr>
                                        <p:cTn id="19" dur="500"/>
                                        <p:tgtEl>
                                          <p:spTgt spid="1458"/>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459"/>
                                        </p:tgtEl>
                                        <p:attrNameLst>
                                          <p:attrName>style.visibility</p:attrName>
                                        </p:attrNameLst>
                                      </p:cBhvr>
                                      <p:to>
                                        <p:strVal val="visible"/>
                                      </p:to>
                                    </p:set>
                                    <p:anim calcmode="lin" valueType="num">
                                      <p:cBhvr>
                                        <p:cTn id="24" dur="500" fill="hold"/>
                                        <p:tgtEl>
                                          <p:spTgt spid="1459"/>
                                        </p:tgtEl>
                                        <p:attrNameLst>
                                          <p:attrName>ppt_w</p:attrName>
                                        </p:attrNameLst>
                                      </p:cBhvr>
                                      <p:tavLst>
                                        <p:tav tm="0">
                                          <p:val>
                                            <p:fltVal val="0"/>
                                          </p:val>
                                        </p:tav>
                                        <p:tav tm="100000">
                                          <p:val>
                                            <p:strVal val="#ppt_w"/>
                                          </p:val>
                                        </p:tav>
                                      </p:tavLst>
                                    </p:anim>
                                    <p:anim calcmode="lin" valueType="num">
                                      <p:cBhvr>
                                        <p:cTn id="25" dur="500" fill="hold"/>
                                        <p:tgtEl>
                                          <p:spTgt spid="1459"/>
                                        </p:tgtEl>
                                        <p:attrNameLst>
                                          <p:attrName>ppt_h</p:attrName>
                                        </p:attrNameLst>
                                      </p:cBhvr>
                                      <p:tavLst>
                                        <p:tav tm="0">
                                          <p:val>
                                            <p:fltVal val="0"/>
                                          </p:val>
                                        </p:tav>
                                        <p:tav tm="100000">
                                          <p:val>
                                            <p:strVal val="#ppt_h"/>
                                          </p:val>
                                        </p:tav>
                                      </p:tavLst>
                                    </p:anim>
                                    <p:animEffect transition="in" filter="fade">
                                      <p:cBhvr>
                                        <p:cTn id="26" dur="500"/>
                                        <p:tgtEl>
                                          <p:spTgt spid="1459"/>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460"/>
                                        </p:tgtEl>
                                        <p:attrNameLst>
                                          <p:attrName>style.visibility</p:attrName>
                                        </p:attrNameLst>
                                      </p:cBhvr>
                                      <p:to>
                                        <p:strVal val="visible"/>
                                      </p:to>
                                    </p:set>
                                    <p:anim calcmode="lin" valueType="num">
                                      <p:cBhvr>
                                        <p:cTn id="29" dur="500" fill="hold"/>
                                        <p:tgtEl>
                                          <p:spTgt spid="1460"/>
                                        </p:tgtEl>
                                        <p:attrNameLst>
                                          <p:attrName>ppt_w</p:attrName>
                                        </p:attrNameLst>
                                      </p:cBhvr>
                                      <p:tavLst>
                                        <p:tav tm="0">
                                          <p:val>
                                            <p:fltVal val="0"/>
                                          </p:val>
                                        </p:tav>
                                        <p:tav tm="100000">
                                          <p:val>
                                            <p:strVal val="#ppt_w"/>
                                          </p:val>
                                        </p:tav>
                                      </p:tavLst>
                                    </p:anim>
                                    <p:anim calcmode="lin" valueType="num">
                                      <p:cBhvr>
                                        <p:cTn id="30" dur="500" fill="hold"/>
                                        <p:tgtEl>
                                          <p:spTgt spid="1460"/>
                                        </p:tgtEl>
                                        <p:attrNameLst>
                                          <p:attrName>ppt_h</p:attrName>
                                        </p:attrNameLst>
                                      </p:cBhvr>
                                      <p:tavLst>
                                        <p:tav tm="0">
                                          <p:val>
                                            <p:fltVal val="0"/>
                                          </p:val>
                                        </p:tav>
                                        <p:tav tm="100000">
                                          <p:val>
                                            <p:strVal val="#ppt_h"/>
                                          </p:val>
                                        </p:tav>
                                      </p:tavLst>
                                    </p:anim>
                                    <p:animEffect transition="in" filter="fade">
                                      <p:cBhvr>
                                        <p:cTn id="31" dur="500"/>
                                        <p:tgtEl>
                                          <p:spTgt spid="1460"/>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1461"/>
                                        </p:tgtEl>
                                        <p:attrNameLst>
                                          <p:attrName>style.visibility</p:attrName>
                                        </p:attrNameLst>
                                      </p:cBhvr>
                                      <p:to>
                                        <p:strVal val="visible"/>
                                      </p:to>
                                    </p:set>
                                    <p:anim calcmode="lin" valueType="num">
                                      <p:cBhvr>
                                        <p:cTn id="36" dur="500" fill="hold"/>
                                        <p:tgtEl>
                                          <p:spTgt spid="1461"/>
                                        </p:tgtEl>
                                        <p:attrNameLst>
                                          <p:attrName>ppt_w</p:attrName>
                                        </p:attrNameLst>
                                      </p:cBhvr>
                                      <p:tavLst>
                                        <p:tav tm="0">
                                          <p:val>
                                            <p:fltVal val="0"/>
                                          </p:val>
                                        </p:tav>
                                        <p:tav tm="100000">
                                          <p:val>
                                            <p:strVal val="#ppt_w"/>
                                          </p:val>
                                        </p:tav>
                                      </p:tavLst>
                                    </p:anim>
                                    <p:anim calcmode="lin" valueType="num">
                                      <p:cBhvr>
                                        <p:cTn id="37" dur="500" fill="hold"/>
                                        <p:tgtEl>
                                          <p:spTgt spid="1461"/>
                                        </p:tgtEl>
                                        <p:attrNameLst>
                                          <p:attrName>ppt_h</p:attrName>
                                        </p:attrNameLst>
                                      </p:cBhvr>
                                      <p:tavLst>
                                        <p:tav tm="0">
                                          <p:val>
                                            <p:fltVal val="0"/>
                                          </p:val>
                                        </p:tav>
                                        <p:tav tm="100000">
                                          <p:val>
                                            <p:strVal val="#ppt_h"/>
                                          </p:val>
                                        </p:tav>
                                      </p:tavLst>
                                    </p:anim>
                                    <p:animEffect transition="in" filter="fade">
                                      <p:cBhvr>
                                        <p:cTn id="38" dur="500"/>
                                        <p:tgtEl>
                                          <p:spTgt spid="146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462"/>
                                        </p:tgtEl>
                                        <p:attrNameLst>
                                          <p:attrName>style.visibility</p:attrName>
                                        </p:attrNameLst>
                                      </p:cBhvr>
                                      <p:to>
                                        <p:strVal val="visible"/>
                                      </p:to>
                                    </p:set>
                                    <p:anim calcmode="lin" valueType="num">
                                      <p:cBhvr>
                                        <p:cTn id="41" dur="500" fill="hold"/>
                                        <p:tgtEl>
                                          <p:spTgt spid="1462"/>
                                        </p:tgtEl>
                                        <p:attrNameLst>
                                          <p:attrName>ppt_w</p:attrName>
                                        </p:attrNameLst>
                                      </p:cBhvr>
                                      <p:tavLst>
                                        <p:tav tm="0">
                                          <p:val>
                                            <p:fltVal val="0"/>
                                          </p:val>
                                        </p:tav>
                                        <p:tav tm="100000">
                                          <p:val>
                                            <p:strVal val="#ppt_w"/>
                                          </p:val>
                                        </p:tav>
                                      </p:tavLst>
                                    </p:anim>
                                    <p:anim calcmode="lin" valueType="num">
                                      <p:cBhvr>
                                        <p:cTn id="42" dur="500" fill="hold"/>
                                        <p:tgtEl>
                                          <p:spTgt spid="1462"/>
                                        </p:tgtEl>
                                        <p:attrNameLst>
                                          <p:attrName>ppt_h</p:attrName>
                                        </p:attrNameLst>
                                      </p:cBhvr>
                                      <p:tavLst>
                                        <p:tav tm="0">
                                          <p:val>
                                            <p:fltVal val="0"/>
                                          </p:val>
                                        </p:tav>
                                        <p:tav tm="100000">
                                          <p:val>
                                            <p:strVal val="#ppt_h"/>
                                          </p:val>
                                        </p:tav>
                                      </p:tavLst>
                                    </p:anim>
                                    <p:animEffect transition="in" filter="fade">
                                      <p:cBhvr>
                                        <p:cTn id="43" dur="500"/>
                                        <p:tgtEl>
                                          <p:spTgt spid="1462"/>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1463"/>
                                        </p:tgtEl>
                                        <p:attrNameLst>
                                          <p:attrName>style.visibility</p:attrName>
                                        </p:attrNameLst>
                                      </p:cBhvr>
                                      <p:to>
                                        <p:strVal val="visible"/>
                                      </p:to>
                                    </p:set>
                                    <p:anim calcmode="lin" valueType="num">
                                      <p:cBhvr>
                                        <p:cTn id="48" dur="500" fill="hold"/>
                                        <p:tgtEl>
                                          <p:spTgt spid="1463"/>
                                        </p:tgtEl>
                                        <p:attrNameLst>
                                          <p:attrName>ppt_w</p:attrName>
                                        </p:attrNameLst>
                                      </p:cBhvr>
                                      <p:tavLst>
                                        <p:tav tm="0">
                                          <p:val>
                                            <p:fltVal val="0"/>
                                          </p:val>
                                        </p:tav>
                                        <p:tav tm="100000">
                                          <p:val>
                                            <p:strVal val="#ppt_w"/>
                                          </p:val>
                                        </p:tav>
                                      </p:tavLst>
                                    </p:anim>
                                    <p:anim calcmode="lin" valueType="num">
                                      <p:cBhvr>
                                        <p:cTn id="49" dur="500" fill="hold"/>
                                        <p:tgtEl>
                                          <p:spTgt spid="1463"/>
                                        </p:tgtEl>
                                        <p:attrNameLst>
                                          <p:attrName>ppt_h</p:attrName>
                                        </p:attrNameLst>
                                      </p:cBhvr>
                                      <p:tavLst>
                                        <p:tav tm="0">
                                          <p:val>
                                            <p:fltVal val="0"/>
                                          </p:val>
                                        </p:tav>
                                        <p:tav tm="100000">
                                          <p:val>
                                            <p:strVal val="#ppt_h"/>
                                          </p:val>
                                        </p:tav>
                                      </p:tavLst>
                                    </p:anim>
                                    <p:animEffect transition="in" filter="fade">
                                      <p:cBhvr>
                                        <p:cTn id="50" dur="500"/>
                                        <p:tgtEl>
                                          <p:spTgt spid="1463"/>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1464"/>
                                        </p:tgtEl>
                                        <p:attrNameLst>
                                          <p:attrName>style.visibility</p:attrName>
                                        </p:attrNameLst>
                                      </p:cBhvr>
                                      <p:to>
                                        <p:strVal val="visible"/>
                                      </p:to>
                                    </p:set>
                                    <p:anim calcmode="lin" valueType="num">
                                      <p:cBhvr>
                                        <p:cTn id="53" dur="500" fill="hold"/>
                                        <p:tgtEl>
                                          <p:spTgt spid="1464"/>
                                        </p:tgtEl>
                                        <p:attrNameLst>
                                          <p:attrName>ppt_w</p:attrName>
                                        </p:attrNameLst>
                                      </p:cBhvr>
                                      <p:tavLst>
                                        <p:tav tm="0">
                                          <p:val>
                                            <p:fltVal val="0"/>
                                          </p:val>
                                        </p:tav>
                                        <p:tav tm="100000">
                                          <p:val>
                                            <p:strVal val="#ppt_w"/>
                                          </p:val>
                                        </p:tav>
                                      </p:tavLst>
                                    </p:anim>
                                    <p:anim calcmode="lin" valueType="num">
                                      <p:cBhvr>
                                        <p:cTn id="54" dur="500" fill="hold"/>
                                        <p:tgtEl>
                                          <p:spTgt spid="1464"/>
                                        </p:tgtEl>
                                        <p:attrNameLst>
                                          <p:attrName>ppt_h</p:attrName>
                                        </p:attrNameLst>
                                      </p:cBhvr>
                                      <p:tavLst>
                                        <p:tav tm="0">
                                          <p:val>
                                            <p:fltVal val="0"/>
                                          </p:val>
                                        </p:tav>
                                        <p:tav tm="100000">
                                          <p:val>
                                            <p:strVal val="#ppt_h"/>
                                          </p:val>
                                        </p:tav>
                                      </p:tavLst>
                                    </p:anim>
                                    <p:animEffect transition="in" filter="fade">
                                      <p:cBhvr>
                                        <p:cTn id="55" dur="500"/>
                                        <p:tgtEl>
                                          <p:spTgt spid="1464"/>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1465"/>
                                        </p:tgtEl>
                                        <p:attrNameLst>
                                          <p:attrName>style.visibility</p:attrName>
                                        </p:attrNameLst>
                                      </p:cBhvr>
                                      <p:to>
                                        <p:strVal val="visible"/>
                                      </p:to>
                                    </p:set>
                                    <p:anim calcmode="lin" valueType="num">
                                      <p:cBhvr>
                                        <p:cTn id="60" dur="500" fill="hold"/>
                                        <p:tgtEl>
                                          <p:spTgt spid="1465"/>
                                        </p:tgtEl>
                                        <p:attrNameLst>
                                          <p:attrName>ppt_w</p:attrName>
                                        </p:attrNameLst>
                                      </p:cBhvr>
                                      <p:tavLst>
                                        <p:tav tm="0">
                                          <p:val>
                                            <p:fltVal val="0"/>
                                          </p:val>
                                        </p:tav>
                                        <p:tav tm="100000">
                                          <p:val>
                                            <p:strVal val="#ppt_w"/>
                                          </p:val>
                                        </p:tav>
                                      </p:tavLst>
                                    </p:anim>
                                    <p:anim calcmode="lin" valueType="num">
                                      <p:cBhvr>
                                        <p:cTn id="61" dur="500" fill="hold"/>
                                        <p:tgtEl>
                                          <p:spTgt spid="1465"/>
                                        </p:tgtEl>
                                        <p:attrNameLst>
                                          <p:attrName>ppt_h</p:attrName>
                                        </p:attrNameLst>
                                      </p:cBhvr>
                                      <p:tavLst>
                                        <p:tav tm="0">
                                          <p:val>
                                            <p:fltVal val="0"/>
                                          </p:val>
                                        </p:tav>
                                        <p:tav tm="100000">
                                          <p:val>
                                            <p:strVal val="#ppt_h"/>
                                          </p:val>
                                        </p:tav>
                                      </p:tavLst>
                                    </p:anim>
                                    <p:animEffect transition="in" filter="fade">
                                      <p:cBhvr>
                                        <p:cTn id="62" dur="500"/>
                                        <p:tgtEl>
                                          <p:spTgt spid="1465"/>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1466"/>
                                        </p:tgtEl>
                                        <p:attrNameLst>
                                          <p:attrName>style.visibility</p:attrName>
                                        </p:attrNameLst>
                                      </p:cBhvr>
                                      <p:to>
                                        <p:strVal val="visible"/>
                                      </p:to>
                                    </p:set>
                                    <p:anim calcmode="lin" valueType="num">
                                      <p:cBhvr>
                                        <p:cTn id="65" dur="500" fill="hold"/>
                                        <p:tgtEl>
                                          <p:spTgt spid="1466"/>
                                        </p:tgtEl>
                                        <p:attrNameLst>
                                          <p:attrName>ppt_w</p:attrName>
                                        </p:attrNameLst>
                                      </p:cBhvr>
                                      <p:tavLst>
                                        <p:tav tm="0">
                                          <p:val>
                                            <p:fltVal val="0"/>
                                          </p:val>
                                        </p:tav>
                                        <p:tav tm="100000">
                                          <p:val>
                                            <p:strVal val="#ppt_w"/>
                                          </p:val>
                                        </p:tav>
                                      </p:tavLst>
                                    </p:anim>
                                    <p:anim calcmode="lin" valueType="num">
                                      <p:cBhvr>
                                        <p:cTn id="66" dur="500" fill="hold"/>
                                        <p:tgtEl>
                                          <p:spTgt spid="1466"/>
                                        </p:tgtEl>
                                        <p:attrNameLst>
                                          <p:attrName>ppt_h</p:attrName>
                                        </p:attrNameLst>
                                      </p:cBhvr>
                                      <p:tavLst>
                                        <p:tav tm="0">
                                          <p:val>
                                            <p:fltVal val="0"/>
                                          </p:val>
                                        </p:tav>
                                        <p:tav tm="100000">
                                          <p:val>
                                            <p:strVal val="#ppt_h"/>
                                          </p:val>
                                        </p:tav>
                                      </p:tavLst>
                                    </p:anim>
                                    <p:animEffect transition="in" filter="fade">
                                      <p:cBhvr>
                                        <p:cTn id="67" dur="500"/>
                                        <p:tgtEl>
                                          <p:spTgt spid="1466"/>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1467"/>
                                        </p:tgtEl>
                                        <p:attrNameLst>
                                          <p:attrName>style.visibility</p:attrName>
                                        </p:attrNameLst>
                                      </p:cBhvr>
                                      <p:to>
                                        <p:strVal val="visible"/>
                                      </p:to>
                                    </p:set>
                                    <p:anim calcmode="lin" valueType="num">
                                      <p:cBhvr>
                                        <p:cTn id="72" dur="500" fill="hold"/>
                                        <p:tgtEl>
                                          <p:spTgt spid="1467"/>
                                        </p:tgtEl>
                                        <p:attrNameLst>
                                          <p:attrName>ppt_w</p:attrName>
                                        </p:attrNameLst>
                                      </p:cBhvr>
                                      <p:tavLst>
                                        <p:tav tm="0">
                                          <p:val>
                                            <p:fltVal val="0"/>
                                          </p:val>
                                        </p:tav>
                                        <p:tav tm="100000">
                                          <p:val>
                                            <p:strVal val="#ppt_w"/>
                                          </p:val>
                                        </p:tav>
                                      </p:tavLst>
                                    </p:anim>
                                    <p:anim calcmode="lin" valueType="num">
                                      <p:cBhvr>
                                        <p:cTn id="73" dur="500" fill="hold"/>
                                        <p:tgtEl>
                                          <p:spTgt spid="1467"/>
                                        </p:tgtEl>
                                        <p:attrNameLst>
                                          <p:attrName>ppt_h</p:attrName>
                                        </p:attrNameLst>
                                      </p:cBhvr>
                                      <p:tavLst>
                                        <p:tav tm="0">
                                          <p:val>
                                            <p:fltVal val="0"/>
                                          </p:val>
                                        </p:tav>
                                        <p:tav tm="100000">
                                          <p:val>
                                            <p:strVal val="#ppt_h"/>
                                          </p:val>
                                        </p:tav>
                                      </p:tavLst>
                                    </p:anim>
                                    <p:animEffect transition="in" filter="fade">
                                      <p:cBhvr>
                                        <p:cTn id="74" dur="500"/>
                                        <p:tgtEl>
                                          <p:spTgt spid="1467"/>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468"/>
                                        </p:tgtEl>
                                        <p:attrNameLst>
                                          <p:attrName>style.visibility</p:attrName>
                                        </p:attrNameLst>
                                      </p:cBhvr>
                                      <p:to>
                                        <p:strVal val="visible"/>
                                      </p:to>
                                    </p:set>
                                    <p:anim calcmode="lin" valueType="num">
                                      <p:cBhvr>
                                        <p:cTn id="77" dur="500" fill="hold"/>
                                        <p:tgtEl>
                                          <p:spTgt spid="1468"/>
                                        </p:tgtEl>
                                        <p:attrNameLst>
                                          <p:attrName>ppt_w</p:attrName>
                                        </p:attrNameLst>
                                      </p:cBhvr>
                                      <p:tavLst>
                                        <p:tav tm="0">
                                          <p:val>
                                            <p:fltVal val="0"/>
                                          </p:val>
                                        </p:tav>
                                        <p:tav tm="100000">
                                          <p:val>
                                            <p:strVal val="#ppt_w"/>
                                          </p:val>
                                        </p:tav>
                                      </p:tavLst>
                                    </p:anim>
                                    <p:anim calcmode="lin" valueType="num">
                                      <p:cBhvr>
                                        <p:cTn id="78" dur="500" fill="hold"/>
                                        <p:tgtEl>
                                          <p:spTgt spid="1468"/>
                                        </p:tgtEl>
                                        <p:attrNameLst>
                                          <p:attrName>ppt_h</p:attrName>
                                        </p:attrNameLst>
                                      </p:cBhvr>
                                      <p:tavLst>
                                        <p:tav tm="0">
                                          <p:val>
                                            <p:fltVal val="0"/>
                                          </p:val>
                                        </p:tav>
                                        <p:tav tm="100000">
                                          <p:val>
                                            <p:strVal val="#ppt_h"/>
                                          </p:val>
                                        </p:tav>
                                      </p:tavLst>
                                    </p:anim>
                                    <p:animEffect transition="in" filter="fade">
                                      <p:cBhvr>
                                        <p:cTn id="79" dur="500"/>
                                        <p:tgtEl>
                                          <p:spTgt spid="1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7" grpId="0"/>
      <p:bldP spid="1458" grpId="0"/>
      <p:bldP spid="1459" grpId="0"/>
      <p:bldP spid="1460" grpId="0"/>
      <p:bldP spid="1461" grpId="0"/>
      <p:bldP spid="1462" grpId="0"/>
      <p:bldP spid="1463" grpId="0"/>
      <p:bldP spid="1464" grpId="0"/>
      <p:bldP spid="1465" grpId="0"/>
      <p:bldP spid="1466" grpId="0"/>
      <p:bldP spid="1467" grpId="0"/>
      <p:bldP spid="14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2"/>
        <p:cNvGrpSpPr/>
        <p:nvPr/>
      </p:nvGrpSpPr>
      <p:grpSpPr>
        <a:xfrm>
          <a:off x="0" y="0"/>
          <a:ext cx="0" cy="0"/>
          <a:chOff x="0" y="0"/>
          <a:chExt cx="0" cy="0"/>
        </a:xfrm>
      </p:grpSpPr>
      <p:sp>
        <p:nvSpPr>
          <p:cNvPr id="2833" name="Google Shape;2833;p32"/>
          <p:cNvSpPr txBox="1"/>
          <p:nvPr/>
        </p:nvSpPr>
        <p:spPr>
          <a:xfrm>
            <a:off x="1776167" y="933583"/>
            <a:ext cx="1791978"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latin typeface="Fira Sans Medium"/>
                <a:ea typeface="Fira Sans Medium"/>
                <a:cs typeface="Fira Sans Medium"/>
                <a:sym typeface="Fira Sans Medium"/>
              </a:rPr>
              <a:t>Mục lục</a:t>
            </a:r>
            <a:endParaRPr sz="3600" dirty="0">
              <a:latin typeface="Fira Sans Medium"/>
              <a:ea typeface="Fira Sans Medium"/>
              <a:cs typeface="Fira Sans Medium"/>
              <a:sym typeface="Fira Sans Medium"/>
            </a:endParaRPr>
          </a:p>
        </p:txBody>
      </p:sp>
      <p:grpSp>
        <p:nvGrpSpPr>
          <p:cNvPr id="2834" name="Google Shape;2834;p32"/>
          <p:cNvGrpSpPr/>
          <p:nvPr/>
        </p:nvGrpSpPr>
        <p:grpSpPr>
          <a:xfrm>
            <a:off x="317500" y="1829750"/>
            <a:ext cx="4724400" cy="2203045"/>
            <a:chOff x="417437" y="1917412"/>
            <a:chExt cx="4464075" cy="1995227"/>
          </a:xfrm>
        </p:grpSpPr>
        <p:grpSp>
          <p:nvGrpSpPr>
            <p:cNvPr id="2835" name="Google Shape;2835;p32"/>
            <p:cNvGrpSpPr/>
            <p:nvPr/>
          </p:nvGrpSpPr>
          <p:grpSpPr>
            <a:xfrm>
              <a:off x="417437" y="1917412"/>
              <a:ext cx="4464075" cy="1995227"/>
              <a:chOff x="534225" y="1948475"/>
              <a:chExt cx="3961025" cy="1740125"/>
            </a:xfrm>
          </p:grpSpPr>
          <p:sp>
            <p:nvSpPr>
              <p:cNvPr id="2836" name="Google Shape;2836;p32"/>
              <p:cNvSpPr/>
              <p:nvPr/>
            </p:nvSpPr>
            <p:spPr>
              <a:xfrm>
                <a:off x="3519025" y="2593925"/>
                <a:ext cx="976225" cy="924275"/>
              </a:xfrm>
              <a:custGeom>
                <a:avLst/>
                <a:gdLst/>
                <a:ahLst/>
                <a:cxnLst/>
                <a:rect l="l" t="t" r="r" b="b"/>
                <a:pathLst>
                  <a:path w="39049" h="36971" extrusionOk="0">
                    <a:moveTo>
                      <a:pt x="15290" y="0"/>
                    </a:moveTo>
                    <a:cubicBezTo>
                      <a:pt x="9753" y="0"/>
                      <a:pt x="4217" y="2114"/>
                      <a:pt x="1" y="6315"/>
                    </a:cubicBezTo>
                    <a:lnTo>
                      <a:pt x="4181" y="10495"/>
                    </a:lnTo>
                    <a:cubicBezTo>
                      <a:pt x="7188" y="7504"/>
                      <a:pt x="11206" y="5926"/>
                      <a:pt x="15274" y="5926"/>
                    </a:cubicBezTo>
                    <a:cubicBezTo>
                      <a:pt x="19260" y="5926"/>
                      <a:pt x="23295" y="7440"/>
                      <a:pt x="26476" y="10622"/>
                    </a:cubicBezTo>
                    <a:cubicBezTo>
                      <a:pt x="32525" y="16765"/>
                      <a:pt x="32493" y="26678"/>
                      <a:pt x="26381" y="32790"/>
                    </a:cubicBezTo>
                    <a:lnTo>
                      <a:pt x="30561" y="36970"/>
                    </a:lnTo>
                    <a:cubicBezTo>
                      <a:pt x="38954" y="28641"/>
                      <a:pt x="39049" y="15119"/>
                      <a:pt x="30846" y="6631"/>
                    </a:cubicBezTo>
                    <a:cubicBezTo>
                      <a:pt x="26592" y="2201"/>
                      <a:pt x="20940" y="0"/>
                      <a:pt x="152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2"/>
              <p:cNvSpPr/>
              <p:nvPr/>
            </p:nvSpPr>
            <p:spPr>
              <a:xfrm>
                <a:off x="2123225" y="2610250"/>
                <a:ext cx="770375" cy="265075"/>
              </a:xfrm>
              <a:custGeom>
                <a:avLst/>
                <a:gdLst/>
                <a:ahLst/>
                <a:cxnLst/>
                <a:rect l="l" t="t" r="r" b="b"/>
                <a:pathLst>
                  <a:path w="30815" h="10603" extrusionOk="0">
                    <a:moveTo>
                      <a:pt x="15261" y="1"/>
                    </a:moveTo>
                    <a:cubicBezTo>
                      <a:pt x="9749" y="1"/>
                      <a:pt x="4236" y="2107"/>
                      <a:pt x="0" y="6327"/>
                    </a:cubicBezTo>
                    <a:lnTo>
                      <a:pt x="4117" y="10507"/>
                    </a:lnTo>
                    <a:cubicBezTo>
                      <a:pt x="7165" y="7475"/>
                      <a:pt x="11184" y="5923"/>
                      <a:pt x="15228" y="5923"/>
                    </a:cubicBezTo>
                    <a:cubicBezTo>
                      <a:pt x="19252" y="5923"/>
                      <a:pt x="23301" y="7459"/>
                      <a:pt x="26444" y="10602"/>
                    </a:cubicBezTo>
                    <a:lnTo>
                      <a:pt x="30814" y="6612"/>
                    </a:lnTo>
                    <a:cubicBezTo>
                      <a:pt x="30719" y="6548"/>
                      <a:pt x="30624" y="6453"/>
                      <a:pt x="30561" y="6358"/>
                    </a:cubicBezTo>
                    <a:cubicBezTo>
                      <a:pt x="26325" y="2123"/>
                      <a:pt x="20794" y="1"/>
                      <a:pt x="1526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2"/>
              <p:cNvSpPr/>
              <p:nvPr/>
            </p:nvSpPr>
            <p:spPr>
              <a:xfrm>
                <a:off x="534225" y="2555975"/>
                <a:ext cx="1008675" cy="899675"/>
              </a:xfrm>
              <a:custGeom>
                <a:avLst/>
                <a:gdLst/>
                <a:ahLst/>
                <a:cxnLst/>
                <a:rect l="l" t="t" r="r" b="b"/>
                <a:pathLst>
                  <a:path w="40347" h="35987" extrusionOk="0">
                    <a:moveTo>
                      <a:pt x="24118" y="1"/>
                    </a:moveTo>
                    <a:cubicBezTo>
                      <a:pt x="19022" y="1"/>
                      <a:pt x="13906" y="1787"/>
                      <a:pt x="9786" y="5426"/>
                    </a:cubicBezTo>
                    <a:cubicBezTo>
                      <a:pt x="855" y="13343"/>
                      <a:pt x="0" y="27024"/>
                      <a:pt x="7917" y="35986"/>
                    </a:cubicBezTo>
                    <a:lnTo>
                      <a:pt x="12351" y="32059"/>
                    </a:lnTo>
                    <a:cubicBezTo>
                      <a:pt x="6619" y="25567"/>
                      <a:pt x="7221" y="15623"/>
                      <a:pt x="13713" y="9860"/>
                    </a:cubicBezTo>
                    <a:cubicBezTo>
                      <a:pt x="16707" y="7216"/>
                      <a:pt x="20435" y="5913"/>
                      <a:pt x="24146" y="5913"/>
                    </a:cubicBezTo>
                    <a:cubicBezTo>
                      <a:pt x="28481" y="5913"/>
                      <a:pt x="32793" y="7692"/>
                      <a:pt x="35881" y="11190"/>
                    </a:cubicBezTo>
                    <a:lnTo>
                      <a:pt x="40347" y="7294"/>
                    </a:lnTo>
                    <a:cubicBezTo>
                      <a:pt x="36069" y="2469"/>
                      <a:pt x="30108" y="1"/>
                      <a:pt x="2411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2"/>
              <p:cNvSpPr/>
              <p:nvPr/>
            </p:nvSpPr>
            <p:spPr>
              <a:xfrm>
                <a:off x="1433625" y="2738325"/>
                <a:ext cx="795700" cy="290275"/>
              </a:xfrm>
              <a:custGeom>
                <a:avLst/>
                <a:gdLst/>
                <a:ahLst/>
                <a:cxnLst/>
                <a:rect l="l" t="t" r="r" b="b"/>
                <a:pathLst>
                  <a:path w="31828" h="11611" extrusionOk="0">
                    <a:moveTo>
                      <a:pt x="4371" y="0"/>
                    </a:moveTo>
                    <a:lnTo>
                      <a:pt x="0" y="3927"/>
                    </a:lnTo>
                    <a:cubicBezTo>
                      <a:pt x="380" y="4371"/>
                      <a:pt x="792" y="4814"/>
                      <a:pt x="1235" y="5226"/>
                    </a:cubicBezTo>
                    <a:cubicBezTo>
                      <a:pt x="5459" y="9481"/>
                      <a:pt x="11013" y="11611"/>
                      <a:pt x="16566" y="11611"/>
                    </a:cubicBezTo>
                    <a:cubicBezTo>
                      <a:pt x="22089" y="11611"/>
                      <a:pt x="27612" y="9505"/>
                      <a:pt x="31828" y="5289"/>
                    </a:cubicBezTo>
                    <a:lnTo>
                      <a:pt x="27711" y="1077"/>
                    </a:lnTo>
                    <a:cubicBezTo>
                      <a:pt x="24635" y="4137"/>
                      <a:pt x="20583" y="5673"/>
                      <a:pt x="16536" y="5673"/>
                    </a:cubicBezTo>
                    <a:cubicBezTo>
                      <a:pt x="12499" y="5673"/>
                      <a:pt x="8468" y="4145"/>
                      <a:pt x="5416" y="1077"/>
                    </a:cubicBezTo>
                    <a:cubicBezTo>
                      <a:pt x="5067" y="729"/>
                      <a:pt x="4687" y="380"/>
                      <a:pt x="437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2"/>
              <p:cNvSpPr/>
              <p:nvPr/>
            </p:nvSpPr>
            <p:spPr>
              <a:xfrm>
                <a:off x="1464500" y="1948475"/>
                <a:ext cx="1425925" cy="1740125"/>
              </a:xfrm>
              <a:custGeom>
                <a:avLst/>
                <a:gdLst/>
                <a:ahLst/>
                <a:cxnLst/>
                <a:rect l="l" t="t" r="r" b="b"/>
                <a:pathLst>
                  <a:path w="57037" h="69605" extrusionOk="0">
                    <a:moveTo>
                      <a:pt x="15262" y="1"/>
                    </a:moveTo>
                    <a:cubicBezTo>
                      <a:pt x="9739" y="1"/>
                      <a:pt x="4216" y="2107"/>
                      <a:pt x="0" y="6323"/>
                    </a:cubicBezTo>
                    <a:lnTo>
                      <a:pt x="4149" y="10503"/>
                    </a:lnTo>
                    <a:cubicBezTo>
                      <a:pt x="7209" y="7459"/>
                      <a:pt x="11220" y="5939"/>
                      <a:pt x="15234" y="5939"/>
                    </a:cubicBezTo>
                    <a:cubicBezTo>
                      <a:pt x="19279" y="5939"/>
                      <a:pt x="23329" y="7482"/>
                      <a:pt x="26412" y="10566"/>
                    </a:cubicBezTo>
                    <a:cubicBezTo>
                      <a:pt x="32525" y="16710"/>
                      <a:pt x="32493" y="26686"/>
                      <a:pt x="26349" y="32798"/>
                    </a:cubicBezTo>
                    <a:cubicBezTo>
                      <a:pt x="18052" y="41253"/>
                      <a:pt x="18020" y="54808"/>
                      <a:pt x="26412" y="63232"/>
                    </a:cubicBezTo>
                    <a:cubicBezTo>
                      <a:pt x="30632" y="67483"/>
                      <a:pt x="36179" y="69605"/>
                      <a:pt x="41732" y="69605"/>
                    </a:cubicBezTo>
                    <a:cubicBezTo>
                      <a:pt x="47264" y="69605"/>
                      <a:pt x="52801" y="67499"/>
                      <a:pt x="57036" y="63295"/>
                    </a:cubicBezTo>
                    <a:lnTo>
                      <a:pt x="52856" y="59083"/>
                    </a:lnTo>
                    <a:cubicBezTo>
                      <a:pt x="49792" y="62147"/>
                      <a:pt x="45775" y="63675"/>
                      <a:pt x="41756" y="63675"/>
                    </a:cubicBezTo>
                    <a:cubicBezTo>
                      <a:pt x="37715" y="63675"/>
                      <a:pt x="33673" y="62131"/>
                      <a:pt x="30593" y="59051"/>
                    </a:cubicBezTo>
                    <a:cubicBezTo>
                      <a:pt x="24481" y="52907"/>
                      <a:pt x="24544" y="42932"/>
                      <a:pt x="30688" y="36820"/>
                    </a:cubicBezTo>
                    <a:cubicBezTo>
                      <a:pt x="39017" y="28364"/>
                      <a:pt x="38985" y="14778"/>
                      <a:pt x="30593" y="6386"/>
                    </a:cubicBezTo>
                    <a:cubicBezTo>
                      <a:pt x="26369" y="2130"/>
                      <a:pt x="20816" y="1"/>
                      <a:pt x="1526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2"/>
              <p:cNvSpPr/>
              <p:nvPr/>
            </p:nvSpPr>
            <p:spPr>
              <a:xfrm>
                <a:off x="2784300" y="2776325"/>
                <a:ext cx="794925" cy="299375"/>
              </a:xfrm>
              <a:custGeom>
                <a:avLst/>
                <a:gdLst/>
                <a:ahLst/>
                <a:cxnLst/>
                <a:rect l="l" t="t" r="r" b="b"/>
                <a:pathLst>
                  <a:path w="31797" h="11975" extrusionOk="0">
                    <a:moveTo>
                      <a:pt x="4371" y="0"/>
                    </a:moveTo>
                    <a:lnTo>
                      <a:pt x="1" y="3959"/>
                    </a:lnTo>
                    <a:cubicBezTo>
                      <a:pt x="381" y="4402"/>
                      <a:pt x="792" y="4814"/>
                      <a:pt x="1172" y="5289"/>
                    </a:cubicBezTo>
                    <a:cubicBezTo>
                      <a:pt x="4829" y="9845"/>
                      <a:pt x="10208" y="11974"/>
                      <a:pt x="15741" y="11974"/>
                    </a:cubicBezTo>
                    <a:cubicBezTo>
                      <a:pt x="21517" y="11974"/>
                      <a:pt x="27462" y="9655"/>
                      <a:pt x="31796" y="5352"/>
                    </a:cubicBezTo>
                    <a:lnTo>
                      <a:pt x="27616" y="1141"/>
                    </a:lnTo>
                    <a:cubicBezTo>
                      <a:pt x="24548" y="4193"/>
                      <a:pt x="20525" y="5721"/>
                      <a:pt x="16500" y="5721"/>
                    </a:cubicBezTo>
                    <a:cubicBezTo>
                      <a:pt x="12465" y="5721"/>
                      <a:pt x="8429" y="4185"/>
                      <a:pt x="5353" y="1109"/>
                    </a:cubicBezTo>
                    <a:cubicBezTo>
                      <a:pt x="5004" y="760"/>
                      <a:pt x="4688" y="380"/>
                      <a:pt x="437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2"/>
              <p:cNvSpPr/>
              <p:nvPr/>
            </p:nvSpPr>
            <p:spPr>
              <a:xfrm>
                <a:off x="731350" y="2105725"/>
                <a:ext cx="1008700" cy="1531475"/>
              </a:xfrm>
              <a:custGeom>
                <a:avLst/>
                <a:gdLst/>
                <a:ahLst/>
                <a:cxnLst/>
                <a:rect l="l" t="t" r="r" b="b"/>
                <a:pathLst>
                  <a:path w="40348" h="61259" extrusionOk="0">
                    <a:moveTo>
                      <a:pt x="29358" y="1"/>
                    </a:moveTo>
                    <a:cubicBezTo>
                      <a:pt x="21314" y="8013"/>
                      <a:pt x="20902" y="20776"/>
                      <a:pt x="28091" y="29295"/>
                    </a:cubicBezTo>
                    <a:cubicBezTo>
                      <a:pt x="33728" y="35787"/>
                      <a:pt x="33095" y="45667"/>
                      <a:pt x="26635" y="51400"/>
                    </a:cubicBezTo>
                    <a:cubicBezTo>
                      <a:pt x="23649" y="54036"/>
                      <a:pt x="19933" y="55332"/>
                      <a:pt x="16229" y="55332"/>
                    </a:cubicBezTo>
                    <a:cubicBezTo>
                      <a:pt x="11880" y="55332"/>
                      <a:pt x="7547" y="53544"/>
                      <a:pt x="4435" y="50038"/>
                    </a:cubicBezTo>
                    <a:lnTo>
                      <a:pt x="1" y="53965"/>
                    </a:lnTo>
                    <a:cubicBezTo>
                      <a:pt x="4296" y="58790"/>
                      <a:pt x="10256" y="61258"/>
                      <a:pt x="16241" y="61258"/>
                    </a:cubicBezTo>
                    <a:cubicBezTo>
                      <a:pt x="21332" y="61258"/>
                      <a:pt x="26442" y="59472"/>
                      <a:pt x="30561" y="55833"/>
                    </a:cubicBezTo>
                    <a:cubicBezTo>
                      <a:pt x="39492" y="47916"/>
                      <a:pt x="40347" y="34267"/>
                      <a:pt x="32493" y="25336"/>
                    </a:cubicBezTo>
                    <a:cubicBezTo>
                      <a:pt x="27395" y="19129"/>
                      <a:pt x="27743" y="9977"/>
                      <a:pt x="33538" y="4213"/>
                    </a:cubicBezTo>
                    <a:lnTo>
                      <a:pt x="29358"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2"/>
              <p:cNvSpPr/>
              <p:nvPr/>
            </p:nvSpPr>
            <p:spPr>
              <a:xfrm>
                <a:off x="679100" y="3284600"/>
                <a:ext cx="198750" cy="201925"/>
              </a:xfrm>
              <a:custGeom>
                <a:avLst/>
                <a:gdLst/>
                <a:ahLst/>
                <a:cxnLst/>
                <a:rect l="l" t="t" r="r" b="b"/>
                <a:pathLst>
                  <a:path w="7950" h="8077" extrusionOk="0">
                    <a:moveTo>
                      <a:pt x="1" y="1"/>
                    </a:moveTo>
                    <a:lnTo>
                      <a:pt x="571" y="4023"/>
                    </a:lnTo>
                    <a:lnTo>
                      <a:pt x="1109" y="8076"/>
                    </a:lnTo>
                    <a:lnTo>
                      <a:pt x="4529" y="4910"/>
                    </a:lnTo>
                    <a:lnTo>
                      <a:pt x="7950" y="1743"/>
                    </a:lnTo>
                    <a:lnTo>
                      <a:pt x="3959" y="888"/>
                    </a:lnTo>
                    <a:lnTo>
                      <a:pt x="1"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2"/>
              <p:cNvSpPr/>
              <p:nvPr/>
            </p:nvSpPr>
            <p:spPr>
              <a:xfrm>
                <a:off x="1410650" y="2074075"/>
                <a:ext cx="199550" cy="200325"/>
              </a:xfrm>
              <a:custGeom>
                <a:avLst/>
                <a:gdLst/>
                <a:ahLst/>
                <a:cxnLst/>
                <a:rect l="l" t="t" r="r" b="b"/>
                <a:pathLst>
                  <a:path w="7982" h="8013" extrusionOk="0">
                    <a:moveTo>
                      <a:pt x="1363" y="0"/>
                    </a:moveTo>
                    <a:lnTo>
                      <a:pt x="666" y="4022"/>
                    </a:lnTo>
                    <a:lnTo>
                      <a:pt x="1" y="8012"/>
                    </a:lnTo>
                    <a:lnTo>
                      <a:pt x="3991" y="7284"/>
                    </a:lnTo>
                    <a:lnTo>
                      <a:pt x="7981" y="6524"/>
                    </a:lnTo>
                    <a:lnTo>
                      <a:pt x="4656" y="3262"/>
                    </a:lnTo>
                    <a:lnTo>
                      <a:pt x="1363"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2"/>
              <p:cNvSpPr/>
              <p:nvPr/>
            </p:nvSpPr>
            <p:spPr>
              <a:xfrm>
                <a:off x="2603800" y="2145325"/>
                <a:ext cx="494050" cy="1389500"/>
              </a:xfrm>
              <a:custGeom>
                <a:avLst/>
                <a:gdLst/>
                <a:ahLst/>
                <a:cxnLst/>
                <a:rect l="l" t="t" r="r" b="b"/>
                <a:pathLst>
                  <a:path w="19762" h="55580" extrusionOk="0">
                    <a:moveTo>
                      <a:pt x="8519" y="0"/>
                    </a:moveTo>
                    <a:cubicBezTo>
                      <a:pt x="475" y="8013"/>
                      <a:pt x="0" y="20680"/>
                      <a:pt x="7189" y="29199"/>
                    </a:cubicBezTo>
                    <a:cubicBezTo>
                      <a:pt x="13270" y="35343"/>
                      <a:pt x="13206" y="45287"/>
                      <a:pt x="7094" y="51399"/>
                    </a:cubicBezTo>
                    <a:lnTo>
                      <a:pt x="11274" y="55579"/>
                    </a:lnTo>
                    <a:cubicBezTo>
                      <a:pt x="19667" y="47219"/>
                      <a:pt x="19762" y="33696"/>
                      <a:pt x="11559" y="25209"/>
                    </a:cubicBezTo>
                    <a:cubicBezTo>
                      <a:pt x="6556" y="19033"/>
                      <a:pt x="6936" y="9913"/>
                      <a:pt x="12699" y="4181"/>
                    </a:cubicBezTo>
                    <a:lnTo>
                      <a:pt x="8519"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2"/>
              <p:cNvSpPr/>
              <p:nvPr/>
            </p:nvSpPr>
            <p:spPr>
              <a:xfrm>
                <a:off x="2730475" y="3397025"/>
                <a:ext cx="201125" cy="198750"/>
              </a:xfrm>
              <a:custGeom>
                <a:avLst/>
                <a:gdLst/>
                <a:ahLst/>
                <a:cxnLst/>
                <a:rect l="l" t="t" r="r" b="b"/>
                <a:pathLst>
                  <a:path w="8045" h="7950" extrusionOk="0">
                    <a:moveTo>
                      <a:pt x="1710" y="1"/>
                    </a:moveTo>
                    <a:lnTo>
                      <a:pt x="855" y="3959"/>
                    </a:lnTo>
                    <a:lnTo>
                      <a:pt x="0" y="7950"/>
                    </a:lnTo>
                    <a:lnTo>
                      <a:pt x="0" y="7950"/>
                    </a:lnTo>
                    <a:lnTo>
                      <a:pt x="4022" y="7380"/>
                    </a:lnTo>
                    <a:lnTo>
                      <a:pt x="8044" y="6810"/>
                    </a:lnTo>
                    <a:lnTo>
                      <a:pt x="4877" y="3389"/>
                    </a:lnTo>
                    <a:lnTo>
                      <a:pt x="171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2"/>
              <p:cNvSpPr/>
              <p:nvPr/>
            </p:nvSpPr>
            <p:spPr>
              <a:xfrm>
                <a:off x="2815175" y="1990625"/>
                <a:ext cx="1471850" cy="1681650"/>
              </a:xfrm>
              <a:custGeom>
                <a:avLst/>
                <a:gdLst/>
                <a:ahLst/>
                <a:cxnLst/>
                <a:rect l="l" t="t" r="r" b="b"/>
                <a:pathLst>
                  <a:path w="58874" h="67266" extrusionOk="0">
                    <a:moveTo>
                      <a:pt x="15224" y="1"/>
                    </a:moveTo>
                    <a:cubicBezTo>
                      <a:pt x="9722" y="1"/>
                      <a:pt x="4217" y="2083"/>
                      <a:pt x="1" y="6252"/>
                    </a:cubicBezTo>
                    <a:lnTo>
                      <a:pt x="4149" y="10464"/>
                    </a:lnTo>
                    <a:cubicBezTo>
                      <a:pt x="7213" y="7431"/>
                      <a:pt x="11213" y="5919"/>
                      <a:pt x="15208" y="5919"/>
                    </a:cubicBezTo>
                    <a:cubicBezTo>
                      <a:pt x="19265" y="5919"/>
                      <a:pt x="23317" y="7479"/>
                      <a:pt x="26381" y="10590"/>
                    </a:cubicBezTo>
                    <a:cubicBezTo>
                      <a:pt x="31828" y="16101"/>
                      <a:pt x="32272" y="24588"/>
                      <a:pt x="27933" y="30700"/>
                    </a:cubicBezTo>
                    <a:cubicBezTo>
                      <a:pt x="27300" y="31365"/>
                      <a:pt x="26730" y="32030"/>
                      <a:pt x="26191" y="32727"/>
                    </a:cubicBezTo>
                    <a:cubicBezTo>
                      <a:pt x="26191" y="32759"/>
                      <a:pt x="26159" y="32759"/>
                      <a:pt x="26159" y="32790"/>
                    </a:cubicBezTo>
                    <a:cubicBezTo>
                      <a:pt x="19921" y="41246"/>
                      <a:pt x="20617" y="53217"/>
                      <a:pt x="28281" y="60881"/>
                    </a:cubicBezTo>
                    <a:cubicBezTo>
                      <a:pt x="32505" y="65136"/>
                      <a:pt x="38059" y="67266"/>
                      <a:pt x="43612" y="67266"/>
                    </a:cubicBezTo>
                    <a:cubicBezTo>
                      <a:pt x="49135" y="67266"/>
                      <a:pt x="54658" y="65160"/>
                      <a:pt x="58874" y="60944"/>
                    </a:cubicBezTo>
                    <a:lnTo>
                      <a:pt x="54693" y="56764"/>
                    </a:lnTo>
                    <a:cubicBezTo>
                      <a:pt x="51629" y="59812"/>
                      <a:pt x="47612" y="61340"/>
                      <a:pt x="43597" y="61340"/>
                    </a:cubicBezTo>
                    <a:cubicBezTo>
                      <a:pt x="39560" y="61340"/>
                      <a:pt x="35526" y="59796"/>
                      <a:pt x="32462" y="56700"/>
                    </a:cubicBezTo>
                    <a:cubicBezTo>
                      <a:pt x="27015" y="51221"/>
                      <a:pt x="26413" y="42703"/>
                      <a:pt x="30720" y="36590"/>
                    </a:cubicBezTo>
                    <a:cubicBezTo>
                      <a:pt x="38859" y="28167"/>
                      <a:pt x="38859" y="14802"/>
                      <a:pt x="30593" y="6410"/>
                    </a:cubicBezTo>
                    <a:cubicBezTo>
                      <a:pt x="26369" y="2139"/>
                      <a:pt x="20798" y="1"/>
                      <a:pt x="1522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2"/>
              <p:cNvSpPr/>
              <p:nvPr/>
            </p:nvSpPr>
            <p:spPr>
              <a:xfrm>
                <a:off x="4133400" y="3366950"/>
                <a:ext cx="201125" cy="198750"/>
              </a:xfrm>
              <a:custGeom>
                <a:avLst/>
                <a:gdLst/>
                <a:ahLst/>
                <a:cxnLst/>
                <a:rect l="l" t="t" r="r" b="b"/>
                <a:pathLst>
                  <a:path w="8045" h="7950" extrusionOk="0">
                    <a:moveTo>
                      <a:pt x="1711" y="0"/>
                    </a:moveTo>
                    <a:lnTo>
                      <a:pt x="856" y="3991"/>
                    </a:lnTo>
                    <a:lnTo>
                      <a:pt x="1" y="7949"/>
                    </a:lnTo>
                    <a:lnTo>
                      <a:pt x="4023" y="7379"/>
                    </a:lnTo>
                    <a:lnTo>
                      <a:pt x="8045" y="6809"/>
                    </a:lnTo>
                    <a:lnTo>
                      <a:pt x="4878" y="3421"/>
                    </a:lnTo>
                    <a:lnTo>
                      <a:pt x="1711"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2"/>
              <p:cNvSpPr/>
              <p:nvPr/>
            </p:nvSpPr>
            <p:spPr>
              <a:xfrm>
                <a:off x="2746300" y="2106525"/>
                <a:ext cx="201125" cy="199550"/>
              </a:xfrm>
              <a:custGeom>
                <a:avLst/>
                <a:gdLst/>
                <a:ahLst/>
                <a:cxnLst/>
                <a:rect l="l" t="t" r="r" b="b"/>
                <a:pathLst>
                  <a:path w="8045" h="7982" extrusionOk="0">
                    <a:moveTo>
                      <a:pt x="1647" y="1"/>
                    </a:moveTo>
                    <a:lnTo>
                      <a:pt x="824" y="3991"/>
                    </a:lnTo>
                    <a:lnTo>
                      <a:pt x="1" y="7981"/>
                    </a:lnTo>
                    <a:lnTo>
                      <a:pt x="4023" y="7379"/>
                    </a:lnTo>
                    <a:lnTo>
                      <a:pt x="8045" y="6778"/>
                    </a:lnTo>
                    <a:lnTo>
                      <a:pt x="4846" y="3389"/>
                    </a:lnTo>
                    <a:lnTo>
                      <a:pt x="1647"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0" name="Google Shape;2850;p32"/>
            <p:cNvSpPr txBox="1"/>
            <p:nvPr/>
          </p:nvSpPr>
          <p:spPr>
            <a:xfrm>
              <a:off x="3963707" y="3038963"/>
              <a:ext cx="480300" cy="49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latin typeface="Fira Sans"/>
                  <a:ea typeface="Fira Sans"/>
                  <a:cs typeface="Fira Sans"/>
                  <a:sym typeface="Fira Sans"/>
                </a:rPr>
                <a:t>5</a:t>
              </a:r>
              <a:endParaRPr sz="2700" dirty="0">
                <a:latin typeface="Fira Sans"/>
                <a:ea typeface="Fira Sans"/>
                <a:cs typeface="Fira Sans"/>
                <a:sym typeface="Fira Sans"/>
              </a:endParaRPr>
            </a:p>
          </p:txBody>
        </p:sp>
        <p:sp>
          <p:nvSpPr>
            <p:cNvPr id="2851" name="Google Shape;2851;p32"/>
            <p:cNvSpPr txBox="1"/>
            <p:nvPr/>
          </p:nvSpPr>
          <p:spPr>
            <a:xfrm>
              <a:off x="2378150" y="3064163"/>
              <a:ext cx="467700" cy="46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latin typeface="Fira Sans"/>
                  <a:ea typeface="Fira Sans"/>
                  <a:cs typeface="Fira Sans"/>
                  <a:sym typeface="Fira Sans"/>
                </a:rPr>
                <a:t>3</a:t>
              </a:r>
              <a:endParaRPr sz="2700" dirty="0">
                <a:latin typeface="Fira Sans"/>
                <a:ea typeface="Fira Sans"/>
                <a:cs typeface="Fira Sans"/>
                <a:sym typeface="Fira Sans"/>
              </a:endParaRPr>
            </a:p>
          </p:txBody>
        </p:sp>
        <p:sp>
          <p:nvSpPr>
            <p:cNvPr id="2852" name="Google Shape;2852;p32"/>
            <p:cNvSpPr txBox="1"/>
            <p:nvPr/>
          </p:nvSpPr>
          <p:spPr>
            <a:xfrm>
              <a:off x="882975" y="3008338"/>
              <a:ext cx="467700" cy="46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latin typeface="Fira Sans"/>
                  <a:ea typeface="Fira Sans"/>
                  <a:cs typeface="Fira Sans"/>
                  <a:sym typeface="Fira Sans"/>
                </a:rPr>
                <a:t>1</a:t>
              </a:r>
              <a:endParaRPr sz="2700" dirty="0">
                <a:latin typeface="Fira Sans"/>
                <a:ea typeface="Fira Sans"/>
                <a:cs typeface="Fira Sans"/>
                <a:sym typeface="Fira Sans"/>
              </a:endParaRPr>
            </a:p>
          </p:txBody>
        </p:sp>
        <p:sp>
          <p:nvSpPr>
            <p:cNvPr id="2853" name="Google Shape;2853;p32"/>
            <p:cNvSpPr txBox="1"/>
            <p:nvPr/>
          </p:nvSpPr>
          <p:spPr>
            <a:xfrm>
              <a:off x="3196854" y="2333329"/>
              <a:ext cx="480300" cy="49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latin typeface="Fira Sans"/>
                  <a:ea typeface="Fira Sans"/>
                  <a:cs typeface="Fira Sans"/>
                  <a:sym typeface="Fira Sans"/>
                </a:rPr>
                <a:t>4</a:t>
              </a:r>
              <a:endParaRPr sz="2700" dirty="0">
                <a:latin typeface="Fira Sans"/>
                <a:ea typeface="Fira Sans"/>
                <a:cs typeface="Fira Sans"/>
                <a:sym typeface="Fira Sans"/>
              </a:endParaRPr>
            </a:p>
          </p:txBody>
        </p:sp>
        <p:sp>
          <p:nvSpPr>
            <p:cNvPr id="2854" name="Google Shape;2854;p32"/>
            <p:cNvSpPr txBox="1"/>
            <p:nvPr/>
          </p:nvSpPr>
          <p:spPr>
            <a:xfrm>
              <a:off x="1630513" y="2333329"/>
              <a:ext cx="467700" cy="46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latin typeface="Fira Sans"/>
                  <a:ea typeface="Fira Sans"/>
                  <a:cs typeface="Fira Sans"/>
                  <a:sym typeface="Fira Sans"/>
                </a:rPr>
                <a:t>2</a:t>
              </a:r>
              <a:endParaRPr sz="2700" dirty="0">
                <a:latin typeface="Fira Sans"/>
                <a:ea typeface="Fira Sans"/>
                <a:cs typeface="Fira Sans"/>
                <a:sym typeface="Fira Sans"/>
              </a:endParaRPr>
            </a:p>
          </p:txBody>
        </p:sp>
      </p:grpSp>
      <p:sp>
        <p:nvSpPr>
          <p:cNvPr id="2855" name="Google Shape;2855;p32"/>
          <p:cNvSpPr txBox="1"/>
          <p:nvPr/>
        </p:nvSpPr>
        <p:spPr>
          <a:xfrm>
            <a:off x="4996076" y="1237649"/>
            <a:ext cx="1700700" cy="592101"/>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rgbClr val="606060"/>
                </a:solidFill>
                <a:latin typeface="Fira Sans Medium"/>
                <a:ea typeface="Fira Sans Medium"/>
                <a:cs typeface="Fira Sans Medium"/>
                <a:sym typeface="Fira Sans Medium"/>
              </a:rPr>
              <a:t>1. Lập trình Shell</a:t>
            </a:r>
            <a:endParaRPr sz="2000" dirty="0">
              <a:solidFill>
                <a:srgbClr val="606060"/>
              </a:solidFill>
              <a:latin typeface="Fira Sans Medium"/>
              <a:ea typeface="Fira Sans Medium"/>
              <a:cs typeface="Fira Sans Medium"/>
              <a:sym typeface="Fira Sans Medium"/>
            </a:endParaRPr>
          </a:p>
        </p:txBody>
      </p:sp>
      <p:sp>
        <p:nvSpPr>
          <p:cNvPr id="2857" name="Google Shape;2857;p32"/>
          <p:cNvSpPr txBox="1"/>
          <p:nvPr/>
        </p:nvSpPr>
        <p:spPr>
          <a:xfrm>
            <a:off x="4996075" y="2263276"/>
            <a:ext cx="1700700" cy="61670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rgbClr val="222831"/>
                </a:solidFill>
                <a:latin typeface="Fira Sans Medium"/>
                <a:ea typeface="Fira Sans Medium"/>
                <a:cs typeface="Fira Sans Medium"/>
                <a:sym typeface="Fira Sans Medium"/>
              </a:rPr>
              <a:t>3. Lập trình và tích hợp nhân</a:t>
            </a:r>
            <a:endParaRPr sz="1800" dirty="0">
              <a:solidFill>
                <a:srgbClr val="222831"/>
              </a:solidFill>
              <a:latin typeface="Fira Sans Medium"/>
              <a:ea typeface="Fira Sans Medium"/>
              <a:cs typeface="Fira Sans Medium"/>
              <a:sym typeface="Fira Sans Medium"/>
            </a:endParaRPr>
          </a:p>
        </p:txBody>
      </p:sp>
      <p:sp>
        <p:nvSpPr>
          <p:cNvPr id="2859" name="Google Shape;2859;p32"/>
          <p:cNvSpPr txBox="1"/>
          <p:nvPr/>
        </p:nvSpPr>
        <p:spPr>
          <a:xfrm>
            <a:off x="5355251" y="3645151"/>
            <a:ext cx="1341524" cy="260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rgbClr val="FFA66F"/>
                </a:solidFill>
                <a:latin typeface="Fira Sans Medium"/>
                <a:ea typeface="Fira Sans Medium"/>
                <a:cs typeface="Fira Sans Medium"/>
                <a:sym typeface="Fira Sans Medium"/>
              </a:rPr>
              <a:t>5. Kết luận</a:t>
            </a:r>
            <a:endParaRPr sz="1800" dirty="0">
              <a:solidFill>
                <a:srgbClr val="FFA66F"/>
              </a:solidFill>
              <a:latin typeface="Fira Sans Medium"/>
              <a:ea typeface="Fira Sans Medium"/>
              <a:cs typeface="Fira Sans Medium"/>
              <a:sym typeface="Fira Sans Medium"/>
            </a:endParaRPr>
          </a:p>
        </p:txBody>
      </p:sp>
      <p:sp>
        <p:nvSpPr>
          <p:cNvPr id="2861" name="Google Shape;2861;p32"/>
          <p:cNvSpPr txBox="1"/>
          <p:nvPr/>
        </p:nvSpPr>
        <p:spPr>
          <a:xfrm>
            <a:off x="6986100" y="2126300"/>
            <a:ext cx="1700700" cy="260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rgbClr val="30475E"/>
                </a:solidFill>
                <a:latin typeface="Fira Sans Medium"/>
                <a:ea typeface="Fira Sans Medium"/>
                <a:cs typeface="Fira Sans Medium"/>
                <a:sym typeface="Fira Sans Medium"/>
              </a:rPr>
              <a:t>2. Lập trình C</a:t>
            </a:r>
            <a:endParaRPr sz="1800" dirty="0">
              <a:solidFill>
                <a:srgbClr val="30475E"/>
              </a:solidFill>
              <a:latin typeface="Fira Sans Medium"/>
              <a:ea typeface="Fira Sans Medium"/>
              <a:cs typeface="Fira Sans Medium"/>
              <a:sym typeface="Fira Sans Medium"/>
            </a:endParaRPr>
          </a:p>
        </p:txBody>
      </p:sp>
      <p:sp>
        <p:nvSpPr>
          <p:cNvPr id="2863" name="Google Shape;2863;p32"/>
          <p:cNvSpPr txBox="1"/>
          <p:nvPr/>
        </p:nvSpPr>
        <p:spPr>
          <a:xfrm>
            <a:off x="6986100" y="3191102"/>
            <a:ext cx="1700700" cy="260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chemeClr val="tx1">
                    <a:lumMod val="65000"/>
                    <a:lumOff val="35000"/>
                  </a:schemeClr>
                </a:solidFill>
                <a:latin typeface="Fira Sans Medium"/>
                <a:ea typeface="Fira Sans Medium"/>
                <a:cs typeface="Fira Sans Medium"/>
                <a:sym typeface="Fira Sans Medium"/>
              </a:rPr>
              <a:t>4. Interrupt</a:t>
            </a:r>
            <a:endParaRPr sz="1800" dirty="0">
              <a:solidFill>
                <a:schemeClr val="tx1">
                  <a:lumMod val="65000"/>
                  <a:lumOff val="35000"/>
                </a:schemeClr>
              </a:solidFill>
              <a:latin typeface="Fira Sans Medium"/>
              <a:ea typeface="Fira Sans Medium"/>
              <a:cs typeface="Fira Sans Medium"/>
              <a:sym typeface="Fira Sans Medium"/>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34"/>
                                        </p:tgtEl>
                                        <p:attrNameLst>
                                          <p:attrName>style.visibility</p:attrName>
                                        </p:attrNameLst>
                                      </p:cBhvr>
                                      <p:to>
                                        <p:strVal val="visible"/>
                                      </p:to>
                                    </p:set>
                                    <p:animEffect transition="in" filter="fade">
                                      <p:cBhvr>
                                        <p:cTn id="7" dur="1000"/>
                                        <p:tgtEl>
                                          <p:spTgt spid="2834"/>
                                        </p:tgtEl>
                                      </p:cBhvr>
                                    </p:animEffect>
                                    <p:anim calcmode="lin" valueType="num">
                                      <p:cBhvr>
                                        <p:cTn id="8" dur="1000" fill="hold"/>
                                        <p:tgtEl>
                                          <p:spTgt spid="2834"/>
                                        </p:tgtEl>
                                        <p:attrNameLst>
                                          <p:attrName>ppt_x</p:attrName>
                                        </p:attrNameLst>
                                      </p:cBhvr>
                                      <p:tavLst>
                                        <p:tav tm="0">
                                          <p:val>
                                            <p:strVal val="#ppt_x"/>
                                          </p:val>
                                        </p:tav>
                                        <p:tav tm="100000">
                                          <p:val>
                                            <p:strVal val="#ppt_x"/>
                                          </p:val>
                                        </p:tav>
                                      </p:tavLst>
                                    </p:anim>
                                    <p:anim calcmode="lin" valueType="num">
                                      <p:cBhvr>
                                        <p:cTn id="9" dur="1000" fill="hold"/>
                                        <p:tgtEl>
                                          <p:spTgt spid="28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855"/>
                                        </p:tgtEl>
                                        <p:attrNameLst>
                                          <p:attrName>style.visibility</p:attrName>
                                        </p:attrNameLst>
                                      </p:cBhvr>
                                      <p:to>
                                        <p:strVal val="visible"/>
                                      </p:to>
                                    </p:set>
                                    <p:animEffect transition="in" filter="barn(inVertical)">
                                      <p:cBhvr>
                                        <p:cTn id="14" dur="500"/>
                                        <p:tgtEl>
                                          <p:spTgt spid="2855"/>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861"/>
                                        </p:tgtEl>
                                        <p:attrNameLst>
                                          <p:attrName>style.visibility</p:attrName>
                                        </p:attrNameLst>
                                      </p:cBhvr>
                                      <p:to>
                                        <p:strVal val="visible"/>
                                      </p:to>
                                    </p:set>
                                    <p:animEffect transition="in" filter="barn(inVertical)">
                                      <p:cBhvr>
                                        <p:cTn id="19" dur="500"/>
                                        <p:tgtEl>
                                          <p:spTgt spid="286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2857"/>
                                        </p:tgtEl>
                                        <p:attrNameLst>
                                          <p:attrName>style.visibility</p:attrName>
                                        </p:attrNameLst>
                                      </p:cBhvr>
                                      <p:to>
                                        <p:strVal val="visible"/>
                                      </p:to>
                                    </p:set>
                                    <p:animEffect transition="in" filter="barn(inVertical)">
                                      <p:cBhvr>
                                        <p:cTn id="24" dur="500"/>
                                        <p:tgtEl>
                                          <p:spTgt spid="2857"/>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863"/>
                                        </p:tgtEl>
                                        <p:attrNameLst>
                                          <p:attrName>style.visibility</p:attrName>
                                        </p:attrNameLst>
                                      </p:cBhvr>
                                      <p:to>
                                        <p:strVal val="visible"/>
                                      </p:to>
                                    </p:set>
                                    <p:animEffect transition="in" filter="barn(inVertical)">
                                      <p:cBhvr>
                                        <p:cTn id="29" dur="500"/>
                                        <p:tgtEl>
                                          <p:spTgt spid="2863"/>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859"/>
                                        </p:tgtEl>
                                        <p:attrNameLst>
                                          <p:attrName>style.visibility</p:attrName>
                                        </p:attrNameLst>
                                      </p:cBhvr>
                                      <p:to>
                                        <p:strVal val="visible"/>
                                      </p:to>
                                    </p:set>
                                    <p:animEffect transition="in" filter="barn(inVertical)">
                                      <p:cBhvr>
                                        <p:cTn id="34" dur="500"/>
                                        <p:tgtEl>
                                          <p:spTgt spid="2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5" grpId="0"/>
      <p:bldP spid="2857" grpId="0"/>
      <p:bldP spid="2859" grpId="0"/>
      <p:bldP spid="2861" grpId="0"/>
      <p:bldP spid="28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grpSp>
        <p:nvGrpSpPr>
          <p:cNvPr id="2276" name="Google Shape;2276;p26"/>
          <p:cNvGrpSpPr/>
          <p:nvPr/>
        </p:nvGrpSpPr>
        <p:grpSpPr>
          <a:xfrm>
            <a:off x="2340526" y="1715468"/>
            <a:ext cx="4462948" cy="2516619"/>
            <a:chOff x="2185750" y="2059275"/>
            <a:chExt cx="3230275" cy="1821525"/>
          </a:xfrm>
        </p:grpSpPr>
        <p:sp>
          <p:nvSpPr>
            <p:cNvPr id="2277" name="Google Shape;2277;p26"/>
            <p:cNvSpPr/>
            <p:nvPr/>
          </p:nvSpPr>
          <p:spPr>
            <a:xfrm>
              <a:off x="4530075" y="3260850"/>
              <a:ext cx="552650" cy="552650"/>
            </a:xfrm>
            <a:custGeom>
              <a:avLst/>
              <a:gdLst/>
              <a:ahLst/>
              <a:cxnLst/>
              <a:rect l="l" t="t" r="r" b="b"/>
              <a:pathLst>
                <a:path w="22106" h="22106" extrusionOk="0">
                  <a:moveTo>
                    <a:pt x="11053" y="2186"/>
                  </a:moveTo>
                  <a:cubicBezTo>
                    <a:pt x="15961" y="2186"/>
                    <a:pt x="19920" y="6176"/>
                    <a:pt x="19920" y="11053"/>
                  </a:cubicBezTo>
                  <a:cubicBezTo>
                    <a:pt x="19920" y="15962"/>
                    <a:pt x="15961" y="19952"/>
                    <a:pt x="11053" y="19952"/>
                  </a:cubicBezTo>
                  <a:cubicBezTo>
                    <a:pt x="6144" y="19952"/>
                    <a:pt x="2154" y="15962"/>
                    <a:pt x="2154" y="11053"/>
                  </a:cubicBezTo>
                  <a:cubicBezTo>
                    <a:pt x="2154" y="6176"/>
                    <a:pt x="6144" y="2186"/>
                    <a:pt x="11053" y="2186"/>
                  </a:cubicBezTo>
                  <a:close/>
                  <a:moveTo>
                    <a:pt x="11053" y="1"/>
                  </a:moveTo>
                  <a:cubicBezTo>
                    <a:pt x="4940" y="1"/>
                    <a:pt x="0" y="4973"/>
                    <a:pt x="0" y="11053"/>
                  </a:cubicBezTo>
                  <a:cubicBezTo>
                    <a:pt x="0" y="17165"/>
                    <a:pt x="4972" y="22106"/>
                    <a:pt x="11053" y="22106"/>
                  </a:cubicBezTo>
                  <a:cubicBezTo>
                    <a:pt x="17133" y="22106"/>
                    <a:pt x="22105" y="17165"/>
                    <a:pt x="22105" y="11053"/>
                  </a:cubicBezTo>
                  <a:cubicBezTo>
                    <a:pt x="22105" y="4973"/>
                    <a:pt x="17133" y="1"/>
                    <a:pt x="1105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8" name="Google Shape;2278;p26"/>
            <p:cNvSpPr/>
            <p:nvPr/>
          </p:nvSpPr>
          <p:spPr>
            <a:xfrm>
              <a:off x="4976600" y="2299700"/>
              <a:ext cx="439425" cy="439425"/>
            </a:xfrm>
            <a:custGeom>
              <a:avLst/>
              <a:gdLst/>
              <a:ahLst/>
              <a:cxnLst/>
              <a:rect l="l" t="t" r="r" b="b"/>
              <a:pathLst>
                <a:path w="17577" h="17577" extrusionOk="0">
                  <a:moveTo>
                    <a:pt x="8804" y="2154"/>
                  </a:moveTo>
                  <a:cubicBezTo>
                    <a:pt x="12446" y="2154"/>
                    <a:pt x="15423" y="5131"/>
                    <a:pt x="15423" y="8805"/>
                  </a:cubicBezTo>
                  <a:cubicBezTo>
                    <a:pt x="15423" y="12447"/>
                    <a:pt x="12446" y="15424"/>
                    <a:pt x="8804" y="15424"/>
                  </a:cubicBezTo>
                  <a:cubicBezTo>
                    <a:pt x="5131" y="15424"/>
                    <a:pt x="2186" y="12447"/>
                    <a:pt x="2186" y="8805"/>
                  </a:cubicBezTo>
                  <a:cubicBezTo>
                    <a:pt x="2186" y="5131"/>
                    <a:pt x="5162" y="2154"/>
                    <a:pt x="8804" y="2154"/>
                  </a:cubicBezTo>
                  <a:close/>
                  <a:moveTo>
                    <a:pt x="8804" y="1"/>
                  </a:moveTo>
                  <a:cubicBezTo>
                    <a:pt x="3959" y="1"/>
                    <a:pt x="0" y="3959"/>
                    <a:pt x="0" y="8805"/>
                  </a:cubicBezTo>
                  <a:cubicBezTo>
                    <a:pt x="0" y="13650"/>
                    <a:pt x="3959" y="17577"/>
                    <a:pt x="8804" y="17577"/>
                  </a:cubicBezTo>
                  <a:cubicBezTo>
                    <a:pt x="13650" y="17577"/>
                    <a:pt x="17577" y="13650"/>
                    <a:pt x="17577" y="8805"/>
                  </a:cubicBezTo>
                  <a:cubicBezTo>
                    <a:pt x="17577" y="3959"/>
                    <a:pt x="13650" y="1"/>
                    <a:pt x="8804"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9" name="Google Shape;2279;p26"/>
            <p:cNvSpPr/>
            <p:nvPr/>
          </p:nvSpPr>
          <p:spPr>
            <a:xfrm>
              <a:off x="2185750" y="2387600"/>
              <a:ext cx="507525" cy="508300"/>
            </a:xfrm>
            <a:custGeom>
              <a:avLst/>
              <a:gdLst/>
              <a:ahLst/>
              <a:cxnLst/>
              <a:rect l="l" t="t" r="r" b="b"/>
              <a:pathLst>
                <a:path w="20301" h="20332" extrusionOk="0">
                  <a:moveTo>
                    <a:pt x="10135" y="2185"/>
                  </a:moveTo>
                  <a:cubicBezTo>
                    <a:pt x="14569" y="2185"/>
                    <a:pt x="18147" y="5764"/>
                    <a:pt x="18147" y="10166"/>
                  </a:cubicBezTo>
                  <a:cubicBezTo>
                    <a:pt x="18147" y="14599"/>
                    <a:pt x="14569" y="18178"/>
                    <a:pt x="10135" y="18178"/>
                  </a:cubicBezTo>
                  <a:cubicBezTo>
                    <a:pt x="5733" y="18178"/>
                    <a:pt x="2154" y="14599"/>
                    <a:pt x="2154" y="10166"/>
                  </a:cubicBezTo>
                  <a:cubicBezTo>
                    <a:pt x="2154" y="5764"/>
                    <a:pt x="5733" y="2185"/>
                    <a:pt x="10135" y="2185"/>
                  </a:cubicBezTo>
                  <a:close/>
                  <a:moveTo>
                    <a:pt x="10135" y="0"/>
                  </a:moveTo>
                  <a:cubicBezTo>
                    <a:pt x="4530" y="0"/>
                    <a:pt x="1" y="4560"/>
                    <a:pt x="1" y="10166"/>
                  </a:cubicBezTo>
                  <a:cubicBezTo>
                    <a:pt x="1" y="15771"/>
                    <a:pt x="4561" y="20331"/>
                    <a:pt x="10135" y="20331"/>
                  </a:cubicBezTo>
                  <a:cubicBezTo>
                    <a:pt x="15740" y="20331"/>
                    <a:pt x="20301" y="15771"/>
                    <a:pt x="20301" y="10166"/>
                  </a:cubicBezTo>
                  <a:cubicBezTo>
                    <a:pt x="20301" y="4560"/>
                    <a:pt x="15740" y="0"/>
                    <a:pt x="10135"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0" name="Google Shape;2280;p26"/>
            <p:cNvSpPr/>
            <p:nvPr/>
          </p:nvSpPr>
          <p:spPr>
            <a:xfrm>
              <a:off x="2603000" y="3506300"/>
              <a:ext cx="374500" cy="374500"/>
            </a:xfrm>
            <a:custGeom>
              <a:avLst/>
              <a:gdLst/>
              <a:ahLst/>
              <a:cxnLst/>
              <a:rect l="l" t="t" r="r" b="b"/>
              <a:pathLst>
                <a:path w="14980" h="14980" extrusionOk="0">
                  <a:moveTo>
                    <a:pt x="7506" y="2185"/>
                  </a:moveTo>
                  <a:cubicBezTo>
                    <a:pt x="10420" y="2185"/>
                    <a:pt x="12826" y="4560"/>
                    <a:pt x="12826" y="7506"/>
                  </a:cubicBezTo>
                  <a:cubicBezTo>
                    <a:pt x="12826" y="10419"/>
                    <a:pt x="10420" y="12794"/>
                    <a:pt x="7506" y="12794"/>
                  </a:cubicBezTo>
                  <a:cubicBezTo>
                    <a:pt x="4561" y="12794"/>
                    <a:pt x="2186" y="10419"/>
                    <a:pt x="2186" y="7506"/>
                  </a:cubicBezTo>
                  <a:cubicBezTo>
                    <a:pt x="2186" y="4560"/>
                    <a:pt x="4561" y="2185"/>
                    <a:pt x="7506" y="2185"/>
                  </a:cubicBezTo>
                  <a:close/>
                  <a:moveTo>
                    <a:pt x="7506" y="0"/>
                  </a:moveTo>
                  <a:cubicBezTo>
                    <a:pt x="3357" y="0"/>
                    <a:pt x="1" y="3357"/>
                    <a:pt x="1" y="7474"/>
                  </a:cubicBezTo>
                  <a:cubicBezTo>
                    <a:pt x="1" y="11623"/>
                    <a:pt x="3357" y="14980"/>
                    <a:pt x="7506" y="14980"/>
                  </a:cubicBezTo>
                  <a:cubicBezTo>
                    <a:pt x="11623" y="14980"/>
                    <a:pt x="14980" y="11623"/>
                    <a:pt x="14980" y="7474"/>
                  </a:cubicBezTo>
                  <a:cubicBezTo>
                    <a:pt x="14980" y="3357"/>
                    <a:pt x="11623" y="0"/>
                    <a:pt x="7506"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1" name="Google Shape;2281;p26"/>
            <p:cNvSpPr/>
            <p:nvPr/>
          </p:nvSpPr>
          <p:spPr>
            <a:xfrm>
              <a:off x="4264050" y="3195925"/>
              <a:ext cx="344425" cy="232000"/>
            </a:xfrm>
            <a:custGeom>
              <a:avLst/>
              <a:gdLst/>
              <a:ahLst/>
              <a:cxnLst/>
              <a:rect l="l" t="t" r="r" b="b"/>
              <a:pathLst>
                <a:path w="13777" h="9280" extrusionOk="0">
                  <a:moveTo>
                    <a:pt x="1077" y="1"/>
                  </a:moveTo>
                  <a:lnTo>
                    <a:pt x="0" y="1869"/>
                  </a:lnTo>
                  <a:lnTo>
                    <a:pt x="12700" y="9280"/>
                  </a:lnTo>
                  <a:lnTo>
                    <a:pt x="13776" y="7411"/>
                  </a:lnTo>
                  <a:lnTo>
                    <a:pt x="1077"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2" name="Google Shape;2282;p26"/>
            <p:cNvSpPr/>
            <p:nvPr/>
          </p:nvSpPr>
          <p:spPr>
            <a:xfrm>
              <a:off x="4263250" y="2574425"/>
              <a:ext cx="749800" cy="292975"/>
            </a:xfrm>
            <a:custGeom>
              <a:avLst/>
              <a:gdLst/>
              <a:ahLst/>
              <a:cxnLst/>
              <a:rect l="l" t="t" r="r" b="b"/>
              <a:pathLst>
                <a:path w="29992" h="11719" extrusionOk="0">
                  <a:moveTo>
                    <a:pt x="29294" y="1"/>
                  </a:moveTo>
                  <a:lnTo>
                    <a:pt x="1" y="9692"/>
                  </a:lnTo>
                  <a:lnTo>
                    <a:pt x="666" y="11718"/>
                  </a:lnTo>
                  <a:lnTo>
                    <a:pt x="29991" y="2028"/>
                  </a:lnTo>
                  <a:lnTo>
                    <a:pt x="29294"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3" name="Google Shape;2283;p26"/>
            <p:cNvSpPr/>
            <p:nvPr/>
          </p:nvSpPr>
          <p:spPr>
            <a:xfrm>
              <a:off x="2652075" y="2671025"/>
              <a:ext cx="598575" cy="227250"/>
            </a:xfrm>
            <a:custGeom>
              <a:avLst/>
              <a:gdLst/>
              <a:ahLst/>
              <a:cxnLst/>
              <a:rect l="l" t="t" r="r" b="b"/>
              <a:pathLst>
                <a:path w="23943" h="9090" extrusionOk="0">
                  <a:moveTo>
                    <a:pt x="603" y="0"/>
                  </a:moveTo>
                  <a:lnTo>
                    <a:pt x="1" y="2091"/>
                  </a:lnTo>
                  <a:lnTo>
                    <a:pt x="23309" y="9089"/>
                  </a:lnTo>
                  <a:lnTo>
                    <a:pt x="23943" y="6999"/>
                  </a:lnTo>
                  <a:lnTo>
                    <a:pt x="603"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4" name="Google Shape;2284;p26"/>
            <p:cNvSpPr/>
            <p:nvPr/>
          </p:nvSpPr>
          <p:spPr>
            <a:xfrm>
              <a:off x="2920475" y="3168225"/>
              <a:ext cx="183725" cy="183700"/>
            </a:xfrm>
            <a:custGeom>
              <a:avLst/>
              <a:gdLst/>
              <a:ahLst/>
              <a:cxnLst/>
              <a:rect l="l" t="t" r="r" b="b"/>
              <a:pathLst>
                <a:path w="7349" h="7348" extrusionOk="0">
                  <a:moveTo>
                    <a:pt x="3674" y="2154"/>
                  </a:moveTo>
                  <a:cubicBezTo>
                    <a:pt x="4498" y="2154"/>
                    <a:pt x="5195" y="2851"/>
                    <a:pt x="5195" y="3674"/>
                  </a:cubicBezTo>
                  <a:cubicBezTo>
                    <a:pt x="5195" y="4498"/>
                    <a:pt x="4498" y="5194"/>
                    <a:pt x="3674" y="5194"/>
                  </a:cubicBezTo>
                  <a:cubicBezTo>
                    <a:pt x="2851" y="5194"/>
                    <a:pt x="2154" y="4498"/>
                    <a:pt x="2154" y="3674"/>
                  </a:cubicBezTo>
                  <a:cubicBezTo>
                    <a:pt x="2154" y="2851"/>
                    <a:pt x="2851" y="2154"/>
                    <a:pt x="3674" y="2154"/>
                  </a:cubicBezTo>
                  <a:close/>
                  <a:moveTo>
                    <a:pt x="3674" y="1"/>
                  </a:moveTo>
                  <a:cubicBezTo>
                    <a:pt x="1648" y="1"/>
                    <a:pt x="1" y="1647"/>
                    <a:pt x="1" y="3674"/>
                  </a:cubicBezTo>
                  <a:cubicBezTo>
                    <a:pt x="1" y="5701"/>
                    <a:pt x="1648" y="7348"/>
                    <a:pt x="3674" y="7348"/>
                  </a:cubicBezTo>
                  <a:cubicBezTo>
                    <a:pt x="5701" y="7348"/>
                    <a:pt x="7348" y="5701"/>
                    <a:pt x="7348" y="3674"/>
                  </a:cubicBezTo>
                  <a:cubicBezTo>
                    <a:pt x="7348" y="1647"/>
                    <a:pt x="5701" y="1"/>
                    <a:pt x="3674"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5" name="Google Shape;2285;p26"/>
            <p:cNvSpPr/>
            <p:nvPr/>
          </p:nvSpPr>
          <p:spPr>
            <a:xfrm>
              <a:off x="3062200" y="3162675"/>
              <a:ext cx="186075" cy="91075"/>
            </a:xfrm>
            <a:custGeom>
              <a:avLst/>
              <a:gdLst/>
              <a:ahLst/>
              <a:cxnLst/>
              <a:rect l="l" t="t" r="r" b="b"/>
              <a:pathLst>
                <a:path w="7443" h="3643" extrusionOk="0">
                  <a:moveTo>
                    <a:pt x="6999" y="1"/>
                  </a:moveTo>
                  <a:lnTo>
                    <a:pt x="1" y="1521"/>
                  </a:lnTo>
                  <a:lnTo>
                    <a:pt x="476" y="3643"/>
                  </a:lnTo>
                  <a:lnTo>
                    <a:pt x="7443" y="2123"/>
                  </a:lnTo>
                  <a:lnTo>
                    <a:pt x="6999"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6" name="Google Shape;2286;p26"/>
            <p:cNvSpPr/>
            <p:nvPr/>
          </p:nvSpPr>
          <p:spPr>
            <a:xfrm>
              <a:off x="2917325" y="3359025"/>
              <a:ext cx="447350" cy="280300"/>
            </a:xfrm>
            <a:custGeom>
              <a:avLst/>
              <a:gdLst/>
              <a:ahLst/>
              <a:cxnLst/>
              <a:rect l="l" t="t" r="r" b="b"/>
              <a:pathLst>
                <a:path w="17894" h="11212" extrusionOk="0">
                  <a:moveTo>
                    <a:pt x="16848" y="1"/>
                  </a:moveTo>
                  <a:lnTo>
                    <a:pt x="0" y="9311"/>
                  </a:lnTo>
                  <a:lnTo>
                    <a:pt x="1045" y="11212"/>
                  </a:lnTo>
                  <a:lnTo>
                    <a:pt x="17893" y="1901"/>
                  </a:lnTo>
                  <a:lnTo>
                    <a:pt x="16848"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7" name="Google Shape;2287;p26"/>
            <p:cNvSpPr/>
            <p:nvPr/>
          </p:nvSpPr>
          <p:spPr>
            <a:xfrm>
              <a:off x="4016225" y="3644850"/>
              <a:ext cx="184500" cy="183700"/>
            </a:xfrm>
            <a:custGeom>
              <a:avLst/>
              <a:gdLst/>
              <a:ahLst/>
              <a:cxnLst/>
              <a:rect l="l" t="t" r="r" b="b"/>
              <a:pathLst>
                <a:path w="7380" h="7348" extrusionOk="0">
                  <a:moveTo>
                    <a:pt x="3706" y="2154"/>
                  </a:moveTo>
                  <a:cubicBezTo>
                    <a:pt x="4529" y="2154"/>
                    <a:pt x="5195" y="2850"/>
                    <a:pt x="5195" y="3674"/>
                  </a:cubicBezTo>
                  <a:cubicBezTo>
                    <a:pt x="5195" y="4497"/>
                    <a:pt x="4529" y="5194"/>
                    <a:pt x="3706" y="5194"/>
                  </a:cubicBezTo>
                  <a:cubicBezTo>
                    <a:pt x="2851" y="5194"/>
                    <a:pt x="2186" y="4497"/>
                    <a:pt x="2186" y="3674"/>
                  </a:cubicBezTo>
                  <a:cubicBezTo>
                    <a:pt x="2186" y="2850"/>
                    <a:pt x="2851" y="2154"/>
                    <a:pt x="3706" y="2154"/>
                  </a:cubicBezTo>
                  <a:close/>
                  <a:moveTo>
                    <a:pt x="3706" y="0"/>
                  </a:moveTo>
                  <a:cubicBezTo>
                    <a:pt x="1648" y="0"/>
                    <a:pt x="1" y="1647"/>
                    <a:pt x="1" y="3674"/>
                  </a:cubicBezTo>
                  <a:cubicBezTo>
                    <a:pt x="1" y="5701"/>
                    <a:pt x="1648" y="7347"/>
                    <a:pt x="3706" y="7347"/>
                  </a:cubicBezTo>
                  <a:cubicBezTo>
                    <a:pt x="5733" y="7347"/>
                    <a:pt x="7380" y="5701"/>
                    <a:pt x="7380" y="3674"/>
                  </a:cubicBezTo>
                  <a:cubicBezTo>
                    <a:pt x="7380" y="1647"/>
                    <a:pt x="5733" y="0"/>
                    <a:pt x="3706"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8" name="Google Shape;2288;p26"/>
            <p:cNvSpPr/>
            <p:nvPr/>
          </p:nvSpPr>
          <p:spPr>
            <a:xfrm>
              <a:off x="3987725" y="3503925"/>
              <a:ext cx="121175" cy="178950"/>
            </a:xfrm>
            <a:custGeom>
              <a:avLst/>
              <a:gdLst/>
              <a:ahLst/>
              <a:cxnLst/>
              <a:rect l="l" t="t" r="r" b="b"/>
              <a:pathLst>
                <a:path w="4847" h="7158" extrusionOk="0">
                  <a:moveTo>
                    <a:pt x="1964" y="0"/>
                  </a:moveTo>
                  <a:lnTo>
                    <a:pt x="1" y="919"/>
                  </a:lnTo>
                  <a:lnTo>
                    <a:pt x="2883" y="7157"/>
                  </a:lnTo>
                  <a:lnTo>
                    <a:pt x="4846" y="6239"/>
                  </a:lnTo>
                  <a:lnTo>
                    <a:pt x="1964"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9" name="Google Shape;2289;p26"/>
            <p:cNvSpPr/>
            <p:nvPr/>
          </p:nvSpPr>
          <p:spPr>
            <a:xfrm>
              <a:off x="3312375" y="2224300"/>
              <a:ext cx="191625" cy="184175"/>
            </a:xfrm>
            <a:custGeom>
              <a:avLst/>
              <a:gdLst/>
              <a:ahLst/>
              <a:cxnLst/>
              <a:rect l="l" t="t" r="r" b="b"/>
              <a:pathLst>
                <a:path w="7665" h="7367" extrusionOk="0">
                  <a:moveTo>
                    <a:pt x="3825" y="2189"/>
                  </a:moveTo>
                  <a:cubicBezTo>
                    <a:pt x="4599" y="2189"/>
                    <a:pt x="5261" y="2773"/>
                    <a:pt x="5321" y="3587"/>
                  </a:cubicBezTo>
                  <a:cubicBezTo>
                    <a:pt x="5385" y="4410"/>
                    <a:pt x="4783" y="5139"/>
                    <a:pt x="3928" y="5202"/>
                  </a:cubicBezTo>
                  <a:cubicBezTo>
                    <a:pt x="3890" y="5205"/>
                    <a:pt x="3852" y="5206"/>
                    <a:pt x="3814" y="5206"/>
                  </a:cubicBezTo>
                  <a:cubicBezTo>
                    <a:pt x="3039" y="5206"/>
                    <a:pt x="2373" y="4594"/>
                    <a:pt x="2313" y="3808"/>
                  </a:cubicBezTo>
                  <a:cubicBezTo>
                    <a:pt x="2250" y="2985"/>
                    <a:pt x="2883" y="2257"/>
                    <a:pt x="3706" y="2193"/>
                  </a:cubicBezTo>
                  <a:cubicBezTo>
                    <a:pt x="3746" y="2190"/>
                    <a:pt x="3786" y="2189"/>
                    <a:pt x="3825" y="2189"/>
                  </a:cubicBezTo>
                  <a:close/>
                  <a:moveTo>
                    <a:pt x="3784" y="1"/>
                  </a:moveTo>
                  <a:cubicBezTo>
                    <a:pt x="3706" y="1"/>
                    <a:pt x="3627" y="3"/>
                    <a:pt x="3548" y="8"/>
                  </a:cubicBezTo>
                  <a:cubicBezTo>
                    <a:pt x="1521" y="167"/>
                    <a:pt x="1" y="1940"/>
                    <a:pt x="159" y="3967"/>
                  </a:cubicBezTo>
                  <a:cubicBezTo>
                    <a:pt x="310" y="5896"/>
                    <a:pt x="1896" y="7367"/>
                    <a:pt x="3797" y="7367"/>
                  </a:cubicBezTo>
                  <a:cubicBezTo>
                    <a:pt x="3892" y="7367"/>
                    <a:pt x="3989" y="7363"/>
                    <a:pt x="4086" y="7355"/>
                  </a:cubicBezTo>
                  <a:cubicBezTo>
                    <a:pt x="6113" y="7229"/>
                    <a:pt x="7665" y="5455"/>
                    <a:pt x="7507" y="3428"/>
                  </a:cubicBezTo>
                  <a:cubicBezTo>
                    <a:pt x="7354" y="1481"/>
                    <a:pt x="5711" y="1"/>
                    <a:pt x="378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0" name="Google Shape;2290;p26"/>
            <p:cNvSpPr/>
            <p:nvPr/>
          </p:nvSpPr>
          <p:spPr>
            <a:xfrm>
              <a:off x="3412925" y="2366200"/>
              <a:ext cx="131475" cy="177375"/>
            </a:xfrm>
            <a:custGeom>
              <a:avLst/>
              <a:gdLst/>
              <a:ahLst/>
              <a:cxnLst/>
              <a:rect l="l" t="t" r="r" b="b"/>
              <a:pathLst>
                <a:path w="5259" h="7095" extrusionOk="0">
                  <a:moveTo>
                    <a:pt x="1901" y="1"/>
                  </a:moveTo>
                  <a:lnTo>
                    <a:pt x="1" y="1078"/>
                  </a:lnTo>
                  <a:lnTo>
                    <a:pt x="3358" y="7095"/>
                  </a:lnTo>
                  <a:lnTo>
                    <a:pt x="5258" y="6018"/>
                  </a:lnTo>
                  <a:lnTo>
                    <a:pt x="190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1" name="Google Shape;2291;p26"/>
            <p:cNvSpPr/>
            <p:nvPr/>
          </p:nvSpPr>
          <p:spPr>
            <a:xfrm>
              <a:off x="4122325" y="2059275"/>
              <a:ext cx="209825" cy="184225"/>
            </a:xfrm>
            <a:custGeom>
              <a:avLst/>
              <a:gdLst/>
              <a:ahLst/>
              <a:cxnLst/>
              <a:rect l="l" t="t" r="r" b="b"/>
              <a:pathLst>
                <a:path w="8393" h="7369" extrusionOk="0">
                  <a:moveTo>
                    <a:pt x="4183" y="2167"/>
                  </a:moveTo>
                  <a:cubicBezTo>
                    <a:pt x="4666" y="2167"/>
                    <a:pt x="5150" y="2404"/>
                    <a:pt x="5448" y="2841"/>
                  </a:cubicBezTo>
                  <a:cubicBezTo>
                    <a:pt x="5923" y="3537"/>
                    <a:pt x="5733" y="4487"/>
                    <a:pt x="5036" y="4962"/>
                  </a:cubicBezTo>
                  <a:cubicBezTo>
                    <a:pt x="4780" y="5125"/>
                    <a:pt x="4491" y="5202"/>
                    <a:pt x="4204" y="5202"/>
                  </a:cubicBezTo>
                  <a:cubicBezTo>
                    <a:pt x="3710" y="5202"/>
                    <a:pt x="3226" y="4972"/>
                    <a:pt x="2946" y="4551"/>
                  </a:cubicBezTo>
                  <a:cubicBezTo>
                    <a:pt x="2471" y="3854"/>
                    <a:pt x="2661" y="2904"/>
                    <a:pt x="3357" y="2429"/>
                  </a:cubicBezTo>
                  <a:cubicBezTo>
                    <a:pt x="3606" y="2251"/>
                    <a:pt x="3894" y="2167"/>
                    <a:pt x="4183" y="2167"/>
                  </a:cubicBezTo>
                  <a:close/>
                  <a:moveTo>
                    <a:pt x="4170" y="1"/>
                  </a:moveTo>
                  <a:cubicBezTo>
                    <a:pt x="3467" y="1"/>
                    <a:pt x="2756" y="201"/>
                    <a:pt x="2122" y="624"/>
                  </a:cubicBezTo>
                  <a:cubicBezTo>
                    <a:pt x="444" y="1764"/>
                    <a:pt x="0" y="4076"/>
                    <a:pt x="1141" y="5754"/>
                  </a:cubicBezTo>
                  <a:cubicBezTo>
                    <a:pt x="1853" y="6802"/>
                    <a:pt x="3009" y="7369"/>
                    <a:pt x="4186" y="7369"/>
                  </a:cubicBezTo>
                  <a:cubicBezTo>
                    <a:pt x="4894" y="7369"/>
                    <a:pt x="5609" y="7164"/>
                    <a:pt x="6239" y="6736"/>
                  </a:cubicBezTo>
                  <a:cubicBezTo>
                    <a:pt x="7949" y="5627"/>
                    <a:pt x="8393" y="3316"/>
                    <a:pt x="7253" y="1637"/>
                  </a:cubicBezTo>
                  <a:cubicBezTo>
                    <a:pt x="6535" y="581"/>
                    <a:pt x="5365" y="1"/>
                    <a:pt x="4170"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2" name="Google Shape;2292;p26"/>
            <p:cNvSpPr/>
            <p:nvPr/>
          </p:nvSpPr>
          <p:spPr>
            <a:xfrm>
              <a:off x="3978225" y="2193625"/>
              <a:ext cx="231225" cy="346000"/>
            </a:xfrm>
            <a:custGeom>
              <a:avLst/>
              <a:gdLst/>
              <a:ahLst/>
              <a:cxnLst/>
              <a:rect l="l" t="t" r="r" b="b"/>
              <a:pathLst>
                <a:path w="9249" h="13840" extrusionOk="0">
                  <a:moveTo>
                    <a:pt x="7411" y="0"/>
                  </a:moveTo>
                  <a:lnTo>
                    <a:pt x="1" y="12731"/>
                  </a:lnTo>
                  <a:lnTo>
                    <a:pt x="1869" y="13839"/>
                  </a:lnTo>
                  <a:lnTo>
                    <a:pt x="9248" y="1140"/>
                  </a:lnTo>
                  <a:lnTo>
                    <a:pt x="741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3" name="Google Shape;2293;p26"/>
            <p:cNvSpPr/>
            <p:nvPr/>
          </p:nvSpPr>
          <p:spPr>
            <a:xfrm>
              <a:off x="3189675" y="2450925"/>
              <a:ext cx="1152775" cy="1152775"/>
            </a:xfrm>
            <a:custGeom>
              <a:avLst/>
              <a:gdLst/>
              <a:ahLst/>
              <a:cxnLst/>
              <a:rect l="l" t="t" r="r" b="b"/>
              <a:pathLst>
                <a:path w="46111" h="46111" extrusionOk="0">
                  <a:moveTo>
                    <a:pt x="23055" y="2439"/>
                  </a:moveTo>
                  <a:cubicBezTo>
                    <a:pt x="27616" y="2439"/>
                    <a:pt x="31828" y="3927"/>
                    <a:pt x="35248" y="6461"/>
                  </a:cubicBezTo>
                  <a:cubicBezTo>
                    <a:pt x="39428" y="9501"/>
                    <a:pt x="42405" y="14093"/>
                    <a:pt x="43355" y="19382"/>
                  </a:cubicBezTo>
                  <a:cubicBezTo>
                    <a:pt x="43577" y="20585"/>
                    <a:pt x="43672" y="21820"/>
                    <a:pt x="43672" y="23055"/>
                  </a:cubicBezTo>
                  <a:cubicBezTo>
                    <a:pt x="43672" y="34425"/>
                    <a:pt x="34425" y="43672"/>
                    <a:pt x="23055" y="43672"/>
                  </a:cubicBezTo>
                  <a:cubicBezTo>
                    <a:pt x="11686" y="43672"/>
                    <a:pt x="2439" y="34425"/>
                    <a:pt x="2439" y="23055"/>
                  </a:cubicBezTo>
                  <a:cubicBezTo>
                    <a:pt x="2439" y="18970"/>
                    <a:pt x="3642" y="15170"/>
                    <a:pt x="5701" y="11971"/>
                  </a:cubicBezTo>
                  <a:cubicBezTo>
                    <a:pt x="7158" y="9660"/>
                    <a:pt x="9089" y="7696"/>
                    <a:pt x="11338" y="6113"/>
                  </a:cubicBezTo>
                  <a:cubicBezTo>
                    <a:pt x="14663" y="3801"/>
                    <a:pt x="18717" y="2439"/>
                    <a:pt x="23055" y="2439"/>
                  </a:cubicBezTo>
                  <a:close/>
                  <a:moveTo>
                    <a:pt x="23055" y="1"/>
                  </a:moveTo>
                  <a:cubicBezTo>
                    <a:pt x="18115" y="1"/>
                    <a:pt x="13523" y="1584"/>
                    <a:pt x="9754" y="4244"/>
                  </a:cubicBezTo>
                  <a:cubicBezTo>
                    <a:pt x="7316" y="5986"/>
                    <a:pt x="5194" y="8203"/>
                    <a:pt x="3579" y="10736"/>
                  </a:cubicBezTo>
                  <a:cubicBezTo>
                    <a:pt x="1330" y="14315"/>
                    <a:pt x="0" y="18527"/>
                    <a:pt x="0" y="23055"/>
                  </a:cubicBezTo>
                  <a:cubicBezTo>
                    <a:pt x="0" y="35786"/>
                    <a:pt x="10356" y="46110"/>
                    <a:pt x="23055" y="46110"/>
                  </a:cubicBezTo>
                  <a:cubicBezTo>
                    <a:pt x="35786" y="46110"/>
                    <a:pt x="46110" y="35786"/>
                    <a:pt x="46110" y="23055"/>
                  </a:cubicBezTo>
                  <a:cubicBezTo>
                    <a:pt x="46110" y="21757"/>
                    <a:pt x="46015" y="20459"/>
                    <a:pt x="45794" y="19192"/>
                  </a:cubicBezTo>
                  <a:cubicBezTo>
                    <a:pt x="44780" y="13111"/>
                    <a:pt x="41360" y="7854"/>
                    <a:pt x="36546" y="4371"/>
                  </a:cubicBezTo>
                  <a:cubicBezTo>
                    <a:pt x="32746" y="1616"/>
                    <a:pt x="28091" y="1"/>
                    <a:pt x="23055"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6" name="Google Shape;2296;p26"/>
            <p:cNvSpPr/>
            <p:nvPr/>
          </p:nvSpPr>
          <p:spPr>
            <a:xfrm>
              <a:off x="3534075" y="2825575"/>
              <a:ext cx="495650" cy="505100"/>
            </a:xfrm>
            <a:custGeom>
              <a:avLst/>
              <a:gdLst/>
              <a:ahLst/>
              <a:cxnLst/>
              <a:rect l="l" t="t" r="r" b="b"/>
              <a:pathLst>
                <a:path w="19826" h="20204" extrusionOk="0">
                  <a:moveTo>
                    <a:pt x="3734" y="1"/>
                  </a:moveTo>
                  <a:cubicBezTo>
                    <a:pt x="3586" y="1"/>
                    <a:pt x="3429" y="28"/>
                    <a:pt x="3262" y="89"/>
                  </a:cubicBezTo>
                  <a:cubicBezTo>
                    <a:pt x="1710" y="691"/>
                    <a:pt x="2566" y="2717"/>
                    <a:pt x="2566" y="2717"/>
                  </a:cubicBezTo>
                  <a:lnTo>
                    <a:pt x="6112" y="12123"/>
                  </a:lnTo>
                  <a:cubicBezTo>
                    <a:pt x="6162" y="12248"/>
                    <a:pt x="6075" y="12333"/>
                    <a:pt x="5989" y="12333"/>
                  </a:cubicBezTo>
                  <a:cubicBezTo>
                    <a:pt x="5966" y="12333"/>
                    <a:pt x="5943" y="12327"/>
                    <a:pt x="5922" y="12313"/>
                  </a:cubicBezTo>
                  <a:lnTo>
                    <a:pt x="4212" y="11300"/>
                  </a:lnTo>
                  <a:cubicBezTo>
                    <a:pt x="4212" y="11300"/>
                    <a:pt x="4212" y="11268"/>
                    <a:pt x="4181" y="11268"/>
                  </a:cubicBezTo>
                  <a:cubicBezTo>
                    <a:pt x="4089" y="11199"/>
                    <a:pt x="3134" y="10383"/>
                    <a:pt x="2181" y="10383"/>
                  </a:cubicBezTo>
                  <a:cubicBezTo>
                    <a:pt x="1818" y="10383"/>
                    <a:pt x="1455" y="10501"/>
                    <a:pt x="1140" y="10825"/>
                  </a:cubicBezTo>
                  <a:cubicBezTo>
                    <a:pt x="0" y="12028"/>
                    <a:pt x="1235" y="13327"/>
                    <a:pt x="1330" y="13422"/>
                  </a:cubicBezTo>
                  <a:cubicBezTo>
                    <a:pt x="1362" y="13422"/>
                    <a:pt x="1362" y="13422"/>
                    <a:pt x="1362" y="13453"/>
                  </a:cubicBezTo>
                  <a:lnTo>
                    <a:pt x="9786" y="19565"/>
                  </a:lnTo>
                  <a:cubicBezTo>
                    <a:pt x="9818" y="19597"/>
                    <a:pt x="9818" y="19597"/>
                    <a:pt x="9849" y="19629"/>
                  </a:cubicBezTo>
                  <a:lnTo>
                    <a:pt x="9976" y="19914"/>
                  </a:lnTo>
                  <a:cubicBezTo>
                    <a:pt x="10070" y="20102"/>
                    <a:pt x="10253" y="20203"/>
                    <a:pt x="10431" y="20203"/>
                  </a:cubicBezTo>
                  <a:cubicBezTo>
                    <a:pt x="10492" y="20203"/>
                    <a:pt x="10553" y="20191"/>
                    <a:pt x="10609" y="20167"/>
                  </a:cubicBezTo>
                  <a:lnTo>
                    <a:pt x="18115" y="17158"/>
                  </a:lnTo>
                  <a:cubicBezTo>
                    <a:pt x="18368" y="17032"/>
                    <a:pt x="18495" y="16778"/>
                    <a:pt x="18400" y="16525"/>
                  </a:cubicBezTo>
                  <a:lnTo>
                    <a:pt x="18305" y="16240"/>
                  </a:lnTo>
                  <a:cubicBezTo>
                    <a:pt x="18273" y="16177"/>
                    <a:pt x="18273" y="16113"/>
                    <a:pt x="18305" y="16082"/>
                  </a:cubicBezTo>
                  <a:cubicBezTo>
                    <a:pt x="19825" y="14118"/>
                    <a:pt x="18812" y="11490"/>
                    <a:pt x="18812" y="11490"/>
                  </a:cubicBezTo>
                  <a:lnTo>
                    <a:pt x="17292" y="7626"/>
                  </a:lnTo>
                  <a:cubicBezTo>
                    <a:pt x="17292" y="7626"/>
                    <a:pt x="17292" y="7626"/>
                    <a:pt x="17292" y="7594"/>
                  </a:cubicBezTo>
                  <a:cubicBezTo>
                    <a:pt x="17260" y="7468"/>
                    <a:pt x="16817" y="5631"/>
                    <a:pt x="15455" y="5631"/>
                  </a:cubicBezTo>
                  <a:cubicBezTo>
                    <a:pt x="14663" y="5631"/>
                    <a:pt x="14220" y="5979"/>
                    <a:pt x="13998" y="6296"/>
                  </a:cubicBezTo>
                  <a:cubicBezTo>
                    <a:pt x="13973" y="6333"/>
                    <a:pt x="13933" y="6351"/>
                    <a:pt x="13892" y="6351"/>
                  </a:cubicBezTo>
                  <a:cubicBezTo>
                    <a:pt x="13830" y="6351"/>
                    <a:pt x="13764" y="6309"/>
                    <a:pt x="13745" y="6233"/>
                  </a:cubicBezTo>
                  <a:cubicBezTo>
                    <a:pt x="13650" y="5853"/>
                    <a:pt x="13333" y="5346"/>
                    <a:pt x="12383" y="5251"/>
                  </a:cubicBezTo>
                  <a:cubicBezTo>
                    <a:pt x="12284" y="5239"/>
                    <a:pt x="12190" y="5234"/>
                    <a:pt x="12101" y="5234"/>
                  </a:cubicBezTo>
                  <a:cubicBezTo>
                    <a:pt x="11227" y="5234"/>
                    <a:pt x="10848" y="5764"/>
                    <a:pt x="10704" y="6138"/>
                  </a:cubicBezTo>
                  <a:cubicBezTo>
                    <a:pt x="10688" y="6206"/>
                    <a:pt x="10634" y="6237"/>
                    <a:pt x="10579" y="6237"/>
                  </a:cubicBezTo>
                  <a:cubicBezTo>
                    <a:pt x="10530" y="6237"/>
                    <a:pt x="10481" y="6213"/>
                    <a:pt x="10451" y="6169"/>
                  </a:cubicBezTo>
                  <a:cubicBezTo>
                    <a:pt x="10155" y="5551"/>
                    <a:pt x="9586" y="4865"/>
                    <a:pt x="8840" y="4865"/>
                  </a:cubicBezTo>
                  <a:cubicBezTo>
                    <a:pt x="8707" y="4865"/>
                    <a:pt x="8568" y="4886"/>
                    <a:pt x="8424" y="4934"/>
                  </a:cubicBezTo>
                  <a:cubicBezTo>
                    <a:pt x="7791" y="5124"/>
                    <a:pt x="7506" y="5536"/>
                    <a:pt x="7379" y="5853"/>
                  </a:cubicBezTo>
                  <a:cubicBezTo>
                    <a:pt x="7348" y="5916"/>
                    <a:pt x="7292" y="5948"/>
                    <a:pt x="7237" y="5948"/>
                  </a:cubicBezTo>
                  <a:cubicBezTo>
                    <a:pt x="7181" y="5948"/>
                    <a:pt x="7126" y="5916"/>
                    <a:pt x="7094" y="5853"/>
                  </a:cubicBezTo>
                  <a:lnTo>
                    <a:pt x="5574" y="1894"/>
                  </a:lnTo>
                  <a:cubicBezTo>
                    <a:pt x="5574" y="1894"/>
                    <a:pt x="4968" y="1"/>
                    <a:pt x="373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7" name="Google Shape;2297;p26"/>
            <p:cNvSpPr/>
            <p:nvPr/>
          </p:nvSpPr>
          <p:spPr>
            <a:xfrm>
              <a:off x="3784250" y="3264025"/>
              <a:ext cx="281100" cy="204375"/>
            </a:xfrm>
            <a:custGeom>
              <a:avLst/>
              <a:gdLst/>
              <a:ahLst/>
              <a:cxnLst/>
              <a:rect l="l" t="t" r="r" b="b"/>
              <a:pathLst>
                <a:path w="11244" h="8175" extrusionOk="0">
                  <a:moveTo>
                    <a:pt x="8904" y="1"/>
                  </a:moveTo>
                  <a:cubicBezTo>
                    <a:pt x="8840" y="1"/>
                    <a:pt x="8774" y="11"/>
                    <a:pt x="8710" y="32"/>
                  </a:cubicBezTo>
                  <a:lnTo>
                    <a:pt x="412" y="3389"/>
                  </a:lnTo>
                  <a:cubicBezTo>
                    <a:pt x="127" y="3484"/>
                    <a:pt x="1" y="3832"/>
                    <a:pt x="127" y="4117"/>
                  </a:cubicBezTo>
                  <a:lnTo>
                    <a:pt x="1838" y="7854"/>
                  </a:lnTo>
                  <a:cubicBezTo>
                    <a:pt x="1933" y="8068"/>
                    <a:pt x="2134" y="8175"/>
                    <a:pt x="2350" y="8175"/>
                  </a:cubicBezTo>
                  <a:cubicBezTo>
                    <a:pt x="2421" y="8175"/>
                    <a:pt x="2495" y="8163"/>
                    <a:pt x="2566" y="8139"/>
                  </a:cubicBezTo>
                  <a:lnTo>
                    <a:pt x="10800" y="4877"/>
                  </a:lnTo>
                  <a:cubicBezTo>
                    <a:pt x="11117" y="4782"/>
                    <a:pt x="11243" y="4434"/>
                    <a:pt x="11117" y="4149"/>
                  </a:cubicBezTo>
                  <a:lnTo>
                    <a:pt x="9406" y="317"/>
                  </a:lnTo>
                  <a:cubicBezTo>
                    <a:pt x="9333" y="121"/>
                    <a:pt x="9126" y="1"/>
                    <a:pt x="890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8" name="Google Shape;2298;p26"/>
            <p:cNvSpPr/>
            <p:nvPr/>
          </p:nvSpPr>
          <p:spPr>
            <a:xfrm>
              <a:off x="3522200" y="2642100"/>
              <a:ext cx="81575" cy="116825"/>
            </a:xfrm>
            <a:custGeom>
              <a:avLst/>
              <a:gdLst/>
              <a:ahLst/>
              <a:cxnLst/>
              <a:rect l="l" t="t" r="r" b="b"/>
              <a:pathLst>
                <a:path w="3263" h="4673" extrusionOk="0">
                  <a:moveTo>
                    <a:pt x="1142" y="0"/>
                  </a:moveTo>
                  <a:cubicBezTo>
                    <a:pt x="1015" y="0"/>
                    <a:pt x="886" y="26"/>
                    <a:pt x="760" y="81"/>
                  </a:cubicBezTo>
                  <a:cubicBezTo>
                    <a:pt x="254" y="271"/>
                    <a:pt x="0" y="841"/>
                    <a:pt x="190" y="1347"/>
                  </a:cubicBezTo>
                  <a:lnTo>
                    <a:pt x="1235" y="4039"/>
                  </a:lnTo>
                  <a:cubicBezTo>
                    <a:pt x="1394" y="4419"/>
                    <a:pt x="1742" y="4673"/>
                    <a:pt x="2154" y="4673"/>
                  </a:cubicBezTo>
                  <a:cubicBezTo>
                    <a:pt x="2280" y="4673"/>
                    <a:pt x="2375" y="4641"/>
                    <a:pt x="2502" y="4609"/>
                  </a:cubicBezTo>
                  <a:cubicBezTo>
                    <a:pt x="3009" y="4388"/>
                    <a:pt x="3262" y="3818"/>
                    <a:pt x="3072" y="3311"/>
                  </a:cubicBezTo>
                  <a:lnTo>
                    <a:pt x="2027" y="619"/>
                  </a:lnTo>
                  <a:cubicBezTo>
                    <a:pt x="1884" y="238"/>
                    <a:pt x="1526" y="0"/>
                    <a:pt x="1142"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9" name="Google Shape;2299;p26"/>
            <p:cNvSpPr/>
            <p:nvPr/>
          </p:nvSpPr>
          <p:spPr>
            <a:xfrm>
              <a:off x="3422425" y="2736975"/>
              <a:ext cx="122750" cy="78175"/>
            </a:xfrm>
            <a:custGeom>
              <a:avLst/>
              <a:gdLst/>
              <a:ahLst/>
              <a:cxnLst/>
              <a:rect l="l" t="t" r="r" b="b"/>
              <a:pathLst>
                <a:path w="4910" h="3127" extrusionOk="0">
                  <a:moveTo>
                    <a:pt x="1143" y="0"/>
                  </a:moveTo>
                  <a:cubicBezTo>
                    <a:pt x="757" y="0"/>
                    <a:pt x="386" y="219"/>
                    <a:pt x="223" y="593"/>
                  </a:cubicBezTo>
                  <a:cubicBezTo>
                    <a:pt x="1" y="1068"/>
                    <a:pt x="254" y="1669"/>
                    <a:pt x="729" y="1891"/>
                  </a:cubicBezTo>
                  <a:lnTo>
                    <a:pt x="3358" y="3063"/>
                  </a:lnTo>
                  <a:cubicBezTo>
                    <a:pt x="3485" y="3126"/>
                    <a:pt x="3643" y="3126"/>
                    <a:pt x="3770" y="3126"/>
                  </a:cubicBezTo>
                  <a:cubicBezTo>
                    <a:pt x="4150" y="3126"/>
                    <a:pt x="4498" y="2905"/>
                    <a:pt x="4688" y="2556"/>
                  </a:cubicBezTo>
                  <a:cubicBezTo>
                    <a:pt x="4910" y="2049"/>
                    <a:pt x="4656" y="1448"/>
                    <a:pt x="4181" y="1226"/>
                  </a:cubicBezTo>
                  <a:lnTo>
                    <a:pt x="1553" y="86"/>
                  </a:lnTo>
                  <a:cubicBezTo>
                    <a:pt x="1420" y="28"/>
                    <a:pt x="1280" y="0"/>
                    <a:pt x="114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0" name="Google Shape;2300;p26"/>
            <p:cNvSpPr/>
            <p:nvPr/>
          </p:nvSpPr>
          <p:spPr>
            <a:xfrm>
              <a:off x="3684500" y="2852550"/>
              <a:ext cx="122750" cy="78975"/>
            </a:xfrm>
            <a:custGeom>
              <a:avLst/>
              <a:gdLst/>
              <a:ahLst/>
              <a:cxnLst/>
              <a:rect l="l" t="t" r="r" b="b"/>
              <a:pathLst>
                <a:path w="4910" h="3159" extrusionOk="0">
                  <a:moveTo>
                    <a:pt x="1143" y="1"/>
                  </a:moveTo>
                  <a:cubicBezTo>
                    <a:pt x="756" y="1"/>
                    <a:pt x="386" y="220"/>
                    <a:pt x="222" y="593"/>
                  </a:cubicBezTo>
                  <a:cubicBezTo>
                    <a:pt x="0" y="1068"/>
                    <a:pt x="254" y="1670"/>
                    <a:pt x="729" y="1892"/>
                  </a:cubicBezTo>
                  <a:lnTo>
                    <a:pt x="3357" y="3064"/>
                  </a:lnTo>
                  <a:cubicBezTo>
                    <a:pt x="3484" y="3127"/>
                    <a:pt x="3642" y="3159"/>
                    <a:pt x="3769" y="3159"/>
                  </a:cubicBezTo>
                  <a:cubicBezTo>
                    <a:pt x="4149" y="3159"/>
                    <a:pt x="4497" y="2937"/>
                    <a:pt x="4687" y="2557"/>
                  </a:cubicBezTo>
                  <a:cubicBezTo>
                    <a:pt x="4909" y="2050"/>
                    <a:pt x="4656" y="1480"/>
                    <a:pt x="4181" y="1258"/>
                  </a:cubicBezTo>
                  <a:lnTo>
                    <a:pt x="1552" y="87"/>
                  </a:lnTo>
                  <a:cubicBezTo>
                    <a:pt x="1419" y="29"/>
                    <a:pt x="1280" y="1"/>
                    <a:pt x="114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1" name="Google Shape;2301;p26"/>
            <p:cNvSpPr/>
            <p:nvPr/>
          </p:nvSpPr>
          <p:spPr>
            <a:xfrm>
              <a:off x="3420050" y="2847950"/>
              <a:ext cx="122750" cy="75650"/>
            </a:xfrm>
            <a:custGeom>
              <a:avLst/>
              <a:gdLst/>
              <a:ahLst/>
              <a:cxnLst/>
              <a:rect l="l" t="t" r="r" b="b"/>
              <a:pathLst>
                <a:path w="4910" h="3026" extrusionOk="0">
                  <a:moveTo>
                    <a:pt x="3817" y="0"/>
                  </a:moveTo>
                  <a:cubicBezTo>
                    <a:pt x="3687" y="0"/>
                    <a:pt x="3553" y="26"/>
                    <a:pt x="3421" y="81"/>
                  </a:cubicBezTo>
                  <a:lnTo>
                    <a:pt x="761" y="1094"/>
                  </a:lnTo>
                  <a:cubicBezTo>
                    <a:pt x="254" y="1316"/>
                    <a:pt x="1" y="1886"/>
                    <a:pt x="191" y="2392"/>
                  </a:cubicBezTo>
                  <a:cubicBezTo>
                    <a:pt x="349" y="2773"/>
                    <a:pt x="698" y="3026"/>
                    <a:pt x="1109" y="3026"/>
                  </a:cubicBezTo>
                  <a:cubicBezTo>
                    <a:pt x="1236" y="3026"/>
                    <a:pt x="1331" y="2994"/>
                    <a:pt x="1458" y="2963"/>
                  </a:cubicBezTo>
                  <a:lnTo>
                    <a:pt x="4150" y="1917"/>
                  </a:lnTo>
                  <a:cubicBezTo>
                    <a:pt x="4656" y="1727"/>
                    <a:pt x="4910" y="1157"/>
                    <a:pt x="4720" y="651"/>
                  </a:cubicBezTo>
                  <a:cubicBezTo>
                    <a:pt x="4576" y="244"/>
                    <a:pt x="4216" y="0"/>
                    <a:pt x="381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2" name="Google Shape;2302;p26"/>
            <p:cNvSpPr/>
            <p:nvPr/>
          </p:nvSpPr>
          <p:spPr>
            <a:xfrm>
              <a:off x="3686875" y="2744650"/>
              <a:ext cx="122750" cy="75250"/>
            </a:xfrm>
            <a:custGeom>
              <a:avLst/>
              <a:gdLst/>
              <a:ahLst/>
              <a:cxnLst/>
              <a:rect l="l" t="t" r="r" b="b"/>
              <a:pathLst>
                <a:path w="4910" h="3010" extrusionOk="0">
                  <a:moveTo>
                    <a:pt x="3799" y="1"/>
                  </a:moveTo>
                  <a:cubicBezTo>
                    <a:pt x="3684" y="1"/>
                    <a:pt x="3566" y="21"/>
                    <a:pt x="3452" y="64"/>
                  </a:cubicBezTo>
                  <a:lnTo>
                    <a:pt x="761" y="1109"/>
                  </a:lnTo>
                  <a:cubicBezTo>
                    <a:pt x="254" y="1299"/>
                    <a:pt x="0" y="1869"/>
                    <a:pt x="190" y="2376"/>
                  </a:cubicBezTo>
                  <a:cubicBezTo>
                    <a:pt x="349" y="2756"/>
                    <a:pt x="729" y="3009"/>
                    <a:pt x="1109" y="3009"/>
                  </a:cubicBezTo>
                  <a:cubicBezTo>
                    <a:pt x="1236" y="3009"/>
                    <a:pt x="1362" y="2978"/>
                    <a:pt x="1457" y="2946"/>
                  </a:cubicBezTo>
                  <a:lnTo>
                    <a:pt x="4149" y="1901"/>
                  </a:lnTo>
                  <a:cubicBezTo>
                    <a:pt x="4656" y="1711"/>
                    <a:pt x="4909" y="1141"/>
                    <a:pt x="4719" y="634"/>
                  </a:cubicBezTo>
                  <a:cubicBezTo>
                    <a:pt x="4572" y="241"/>
                    <a:pt x="4197" y="1"/>
                    <a:pt x="379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3" name="Google Shape;2303;p26"/>
            <p:cNvSpPr/>
            <p:nvPr/>
          </p:nvSpPr>
          <p:spPr>
            <a:xfrm>
              <a:off x="3514275" y="2907200"/>
              <a:ext cx="85525" cy="115375"/>
            </a:xfrm>
            <a:custGeom>
              <a:avLst/>
              <a:gdLst/>
              <a:ahLst/>
              <a:cxnLst/>
              <a:rect l="l" t="t" r="r" b="b"/>
              <a:pathLst>
                <a:path w="3421" h="4615" extrusionOk="0">
                  <a:moveTo>
                    <a:pt x="2288" y="0"/>
                  </a:moveTo>
                  <a:cubicBezTo>
                    <a:pt x="1911" y="0"/>
                    <a:pt x="1558" y="219"/>
                    <a:pt x="1394" y="593"/>
                  </a:cubicBezTo>
                  <a:lnTo>
                    <a:pt x="222" y="3221"/>
                  </a:lnTo>
                  <a:cubicBezTo>
                    <a:pt x="1" y="3728"/>
                    <a:pt x="222" y="4298"/>
                    <a:pt x="729" y="4519"/>
                  </a:cubicBezTo>
                  <a:cubicBezTo>
                    <a:pt x="856" y="4583"/>
                    <a:pt x="982" y="4614"/>
                    <a:pt x="1109" y="4614"/>
                  </a:cubicBezTo>
                  <a:cubicBezTo>
                    <a:pt x="1489" y="4614"/>
                    <a:pt x="1869" y="4393"/>
                    <a:pt x="2027" y="4013"/>
                  </a:cubicBezTo>
                  <a:lnTo>
                    <a:pt x="3199" y="1384"/>
                  </a:lnTo>
                  <a:cubicBezTo>
                    <a:pt x="3421" y="909"/>
                    <a:pt x="3199" y="307"/>
                    <a:pt x="2692" y="86"/>
                  </a:cubicBezTo>
                  <a:cubicBezTo>
                    <a:pt x="2560" y="28"/>
                    <a:pt x="2422" y="0"/>
                    <a:pt x="2288"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4" name="Google Shape;2304;p26"/>
            <p:cNvSpPr/>
            <p:nvPr/>
          </p:nvSpPr>
          <p:spPr>
            <a:xfrm>
              <a:off x="3629875" y="2645125"/>
              <a:ext cx="85525" cy="115400"/>
            </a:xfrm>
            <a:custGeom>
              <a:avLst/>
              <a:gdLst/>
              <a:ahLst/>
              <a:cxnLst/>
              <a:rect l="l" t="t" r="r" b="b"/>
              <a:pathLst>
                <a:path w="3421" h="4616" extrusionOk="0">
                  <a:moveTo>
                    <a:pt x="2288" y="1"/>
                  </a:moveTo>
                  <a:cubicBezTo>
                    <a:pt x="1910" y="1"/>
                    <a:pt x="1557" y="219"/>
                    <a:pt x="1394" y="593"/>
                  </a:cubicBezTo>
                  <a:lnTo>
                    <a:pt x="222" y="3222"/>
                  </a:lnTo>
                  <a:cubicBezTo>
                    <a:pt x="0" y="3728"/>
                    <a:pt x="222" y="4298"/>
                    <a:pt x="729" y="4520"/>
                  </a:cubicBezTo>
                  <a:cubicBezTo>
                    <a:pt x="855" y="4583"/>
                    <a:pt x="982" y="4615"/>
                    <a:pt x="1140" y="4615"/>
                  </a:cubicBezTo>
                  <a:cubicBezTo>
                    <a:pt x="1520" y="4615"/>
                    <a:pt x="1869" y="4393"/>
                    <a:pt x="2027" y="4013"/>
                  </a:cubicBezTo>
                  <a:lnTo>
                    <a:pt x="3199" y="1385"/>
                  </a:lnTo>
                  <a:cubicBezTo>
                    <a:pt x="3421" y="910"/>
                    <a:pt x="3199" y="308"/>
                    <a:pt x="2692" y="86"/>
                  </a:cubicBezTo>
                  <a:cubicBezTo>
                    <a:pt x="2559" y="28"/>
                    <a:pt x="2422" y="1"/>
                    <a:pt x="228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307" name="Google Shape;2307;p26"/>
          <p:cNvSpPr txBox="1"/>
          <p:nvPr/>
        </p:nvSpPr>
        <p:spPr>
          <a:xfrm>
            <a:off x="3305664" y="283268"/>
            <a:ext cx="2532671" cy="481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Thực hành</a:t>
            </a:r>
            <a:endParaRPr kumimoji="0"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2310" name="Google Shape;2310;p26"/>
          <p:cNvSpPr txBox="1"/>
          <p:nvPr/>
        </p:nvSpPr>
        <p:spPr>
          <a:xfrm>
            <a:off x="730845" y="1474438"/>
            <a:ext cx="1337106"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rPr>
              <a:t>1</a:t>
            </a:r>
            <a:endParaRPr kumimoji="0"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endParaRPr>
          </a:p>
        </p:txBody>
      </p:sp>
      <p:sp>
        <p:nvSpPr>
          <p:cNvPr id="2311" name="Google Shape;2311;p26"/>
          <p:cNvSpPr txBox="1"/>
          <p:nvPr/>
        </p:nvSpPr>
        <p:spPr>
          <a:xfrm>
            <a:off x="730945" y="1675803"/>
            <a:ext cx="1470649" cy="29251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Fira Sans"/>
                <a:ea typeface="Fira Sans"/>
                <a:cs typeface="Fira Sans"/>
                <a:sym typeface="Fira Sans"/>
              </a:rPr>
              <a:t>Tính giai thừa</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312" name="Google Shape;2312;p26"/>
          <p:cNvSpPr txBox="1"/>
          <p:nvPr/>
        </p:nvSpPr>
        <p:spPr>
          <a:xfrm>
            <a:off x="6622305" y="1441135"/>
            <a:ext cx="1817100"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rPr>
              <a:t>5</a:t>
            </a:r>
            <a:endParaRPr kumimoji="0"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endParaRPr>
          </a:p>
        </p:txBody>
      </p:sp>
      <p:sp>
        <p:nvSpPr>
          <p:cNvPr id="2313" name="Google Shape;2313;p26"/>
          <p:cNvSpPr txBox="1"/>
          <p:nvPr/>
        </p:nvSpPr>
        <p:spPr>
          <a:xfrm>
            <a:off x="6622305" y="1657387"/>
            <a:ext cx="1817100" cy="5328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Fira Sans"/>
                <a:ea typeface="Fira Sans"/>
                <a:cs typeface="Fira Sans"/>
                <a:sym typeface="Fira Sans"/>
              </a:rPr>
              <a:t>Phần tử nhỏ nhất trong ma trận</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314" name="Google Shape;2314;p26"/>
          <p:cNvSpPr txBox="1"/>
          <p:nvPr/>
        </p:nvSpPr>
        <p:spPr>
          <a:xfrm>
            <a:off x="6622305" y="3659533"/>
            <a:ext cx="1817100"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000" b="0" i="0" u="none" strike="noStrike" kern="0" cap="none" spc="0" normalizeH="0" baseline="0" noProof="0" dirty="0">
                <a:ln>
                  <a:noFill/>
                </a:ln>
                <a:solidFill>
                  <a:srgbClr val="30475E"/>
                </a:solidFill>
                <a:effectLst/>
                <a:uLnTx/>
                <a:uFillTx/>
                <a:latin typeface="Fira Sans Medium"/>
                <a:ea typeface="Fira Sans Medium"/>
                <a:cs typeface="Fira Sans Medium"/>
                <a:sym typeface="Fira Sans Medium"/>
              </a:rPr>
              <a:t>7</a:t>
            </a:r>
            <a:endParaRPr kumimoji="0" sz="2000" b="0" i="0" u="none" strike="noStrike" kern="0" cap="none" spc="0" normalizeH="0" baseline="0" noProof="0" dirty="0">
              <a:ln>
                <a:noFill/>
              </a:ln>
              <a:solidFill>
                <a:srgbClr val="30475E"/>
              </a:solidFill>
              <a:effectLst/>
              <a:uLnTx/>
              <a:uFillTx/>
              <a:latin typeface="Fira Sans Medium"/>
              <a:ea typeface="Fira Sans Medium"/>
              <a:cs typeface="Fira Sans Medium"/>
              <a:sym typeface="Fira Sans Medium"/>
            </a:endParaRPr>
          </a:p>
        </p:txBody>
      </p:sp>
      <p:sp>
        <p:nvSpPr>
          <p:cNvPr id="2315" name="Google Shape;2315;p26"/>
          <p:cNvSpPr txBox="1"/>
          <p:nvPr/>
        </p:nvSpPr>
        <p:spPr>
          <a:xfrm>
            <a:off x="6432652" y="3875885"/>
            <a:ext cx="2006753" cy="654306"/>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Fira Sans"/>
                <a:ea typeface="Fira Sans"/>
                <a:cs typeface="Fira Sans"/>
                <a:sym typeface="Fira Sans"/>
              </a:rPr>
              <a:t>Đếm có bao nhiêu số nguyên tố trong ma trận</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42" name="Google Shape;2307;p26">
            <a:extLst>
              <a:ext uri="{FF2B5EF4-FFF2-40B4-BE49-F238E27FC236}">
                <a16:creationId xmlns:a16="http://schemas.microsoft.com/office/drawing/2014/main" id="{3D54CD24-6A28-4623-8E4B-E0016DB53787}"/>
              </a:ext>
            </a:extLst>
          </p:cNvPr>
          <p:cNvSpPr txBox="1"/>
          <p:nvPr/>
        </p:nvSpPr>
        <p:spPr>
          <a:xfrm>
            <a:off x="2293306" y="945532"/>
            <a:ext cx="4405375" cy="481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4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Mô tả chương trình: xây dựng modle nhân giúp tính giải các bài toán với tham số truyền vào</a:t>
            </a:r>
            <a:endParaRPr kumimoji="0" sz="14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43" name="Google Shape;2310;p26">
            <a:extLst>
              <a:ext uri="{FF2B5EF4-FFF2-40B4-BE49-F238E27FC236}">
                <a16:creationId xmlns:a16="http://schemas.microsoft.com/office/drawing/2014/main" id="{61F04C9A-34F6-42F1-A582-3876F28FCEA0}"/>
              </a:ext>
            </a:extLst>
          </p:cNvPr>
          <p:cNvSpPr txBox="1"/>
          <p:nvPr/>
        </p:nvSpPr>
        <p:spPr>
          <a:xfrm>
            <a:off x="707523" y="2200755"/>
            <a:ext cx="969417"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rPr>
              <a:t>2</a:t>
            </a:r>
            <a:endParaRPr kumimoji="0"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endParaRPr>
          </a:p>
        </p:txBody>
      </p:sp>
      <p:sp>
        <p:nvSpPr>
          <p:cNvPr id="44" name="Google Shape;2311;p26">
            <a:extLst>
              <a:ext uri="{FF2B5EF4-FFF2-40B4-BE49-F238E27FC236}">
                <a16:creationId xmlns:a16="http://schemas.microsoft.com/office/drawing/2014/main" id="{E46FDD89-A64F-48CC-972D-6DE89AF904A0}"/>
              </a:ext>
            </a:extLst>
          </p:cNvPr>
          <p:cNvSpPr txBox="1"/>
          <p:nvPr/>
        </p:nvSpPr>
        <p:spPr>
          <a:xfrm>
            <a:off x="707623" y="2402120"/>
            <a:ext cx="1470648" cy="348055"/>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Fira Sans"/>
                <a:ea typeface="Fira Sans"/>
                <a:cs typeface="Fira Sans"/>
                <a:sym typeface="Fira Sans"/>
              </a:rPr>
              <a:t>Cộng ma trận</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45" name="Google Shape;2310;p26">
            <a:extLst>
              <a:ext uri="{FF2B5EF4-FFF2-40B4-BE49-F238E27FC236}">
                <a16:creationId xmlns:a16="http://schemas.microsoft.com/office/drawing/2014/main" id="{27238769-231F-47E2-A352-6576404E16FE}"/>
              </a:ext>
            </a:extLst>
          </p:cNvPr>
          <p:cNvSpPr txBox="1"/>
          <p:nvPr/>
        </p:nvSpPr>
        <p:spPr>
          <a:xfrm>
            <a:off x="696756" y="2933662"/>
            <a:ext cx="1150202"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rPr>
              <a:t>3</a:t>
            </a:r>
            <a:endParaRPr kumimoji="0"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endParaRPr>
          </a:p>
        </p:txBody>
      </p:sp>
      <p:sp>
        <p:nvSpPr>
          <p:cNvPr id="46" name="Google Shape;2311;p26">
            <a:extLst>
              <a:ext uri="{FF2B5EF4-FFF2-40B4-BE49-F238E27FC236}">
                <a16:creationId xmlns:a16="http://schemas.microsoft.com/office/drawing/2014/main" id="{2D114EB1-E59C-4D0E-9195-3360604B13B4}"/>
              </a:ext>
            </a:extLst>
          </p:cNvPr>
          <p:cNvSpPr txBox="1"/>
          <p:nvPr/>
        </p:nvSpPr>
        <p:spPr>
          <a:xfrm>
            <a:off x="696855" y="3135027"/>
            <a:ext cx="1555519" cy="348055"/>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Fira Sans"/>
                <a:ea typeface="Fira Sans"/>
                <a:cs typeface="Fira Sans"/>
                <a:sym typeface="Fira Sans"/>
              </a:rPr>
              <a:t>Nhân ma trận</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47" name="Google Shape;2310;p26">
            <a:extLst>
              <a:ext uri="{FF2B5EF4-FFF2-40B4-BE49-F238E27FC236}">
                <a16:creationId xmlns:a16="http://schemas.microsoft.com/office/drawing/2014/main" id="{0BB8A047-C057-45D9-986F-5703CFA54288}"/>
              </a:ext>
            </a:extLst>
          </p:cNvPr>
          <p:cNvSpPr txBox="1"/>
          <p:nvPr/>
        </p:nvSpPr>
        <p:spPr>
          <a:xfrm>
            <a:off x="682180" y="3731925"/>
            <a:ext cx="1817100"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rPr>
              <a:t>4</a:t>
            </a:r>
            <a:endParaRPr kumimoji="0"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endParaRPr>
          </a:p>
        </p:txBody>
      </p:sp>
      <p:sp>
        <p:nvSpPr>
          <p:cNvPr id="48" name="Google Shape;2311;p26">
            <a:extLst>
              <a:ext uri="{FF2B5EF4-FFF2-40B4-BE49-F238E27FC236}">
                <a16:creationId xmlns:a16="http://schemas.microsoft.com/office/drawing/2014/main" id="{8CA36635-9B2F-447E-85DA-C816D2B51426}"/>
              </a:ext>
            </a:extLst>
          </p:cNvPr>
          <p:cNvSpPr txBox="1"/>
          <p:nvPr/>
        </p:nvSpPr>
        <p:spPr>
          <a:xfrm>
            <a:off x="682280" y="3933290"/>
            <a:ext cx="2181570" cy="655054"/>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Fira Sans"/>
                <a:ea typeface="Fira Sans"/>
                <a:cs typeface="Fira Sans"/>
                <a:sym typeface="Fira Sans"/>
              </a:rPr>
              <a:t>Tìm các số nguyên tố trong khoảng giữa 2 tham số</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49" name="Google Shape;2312;p26">
            <a:extLst>
              <a:ext uri="{FF2B5EF4-FFF2-40B4-BE49-F238E27FC236}">
                <a16:creationId xmlns:a16="http://schemas.microsoft.com/office/drawing/2014/main" id="{EDB278F8-7934-400F-B594-44FD83B77559}"/>
              </a:ext>
            </a:extLst>
          </p:cNvPr>
          <p:cNvSpPr txBox="1"/>
          <p:nvPr/>
        </p:nvSpPr>
        <p:spPr>
          <a:xfrm>
            <a:off x="6619277" y="2460685"/>
            <a:ext cx="1817100"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rPr>
              <a:t>6</a:t>
            </a:r>
            <a:endParaRPr kumimoji="0"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endParaRPr>
          </a:p>
        </p:txBody>
      </p:sp>
      <p:sp>
        <p:nvSpPr>
          <p:cNvPr id="50" name="Google Shape;2313;p26">
            <a:extLst>
              <a:ext uri="{FF2B5EF4-FFF2-40B4-BE49-F238E27FC236}">
                <a16:creationId xmlns:a16="http://schemas.microsoft.com/office/drawing/2014/main" id="{677311C8-80C2-4C13-8749-DA1B901FEF03}"/>
              </a:ext>
            </a:extLst>
          </p:cNvPr>
          <p:cNvSpPr txBox="1"/>
          <p:nvPr/>
        </p:nvSpPr>
        <p:spPr>
          <a:xfrm>
            <a:off x="6287170" y="2676937"/>
            <a:ext cx="2149207" cy="5328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Fira Sans"/>
                <a:ea typeface="Fira Sans"/>
                <a:cs typeface="Fira Sans"/>
                <a:sym typeface="Fira Sans"/>
              </a:rPr>
              <a:t>Tìm các số chia hết cho tham số trong ma trận</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10"/>
                                        </p:tgtEl>
                                        <p:attrNameLst>
                                          <p:attrName>style.visibility</p:attrName>
                                        </p:attrNameLst>
                                      </p:cBhvr>
                                      <p:to>
                                        <p:strVal val="visible"/>
                                      </p:to>
                                    </p:set>
                                    <p:anim calcmode="lin" valueType="num">
                                      <p:cBhvr additive="base">
                                        <p:cTn id="13" dur="500" fill="hold"/>
                                        <p:tgtEl>
                                          <p:spTgt spid="2310"/>
                                        </p:tgtEl>
                                        <p:attrNameLst>
                                          <p:attrName>ppt_x</p:attrName>
                                        </p:attrNameLst>
                                      </p:cBhvr>
                                      <p:tavLst>
                                        <p:tav tm="0">
                                          <p:val>
                                            <p:strVal val="#ppt_x"/>
                                          </p:val>
                                        </p:tav>
                                        <p:tav tm="100000">
                                          <p:val>
                                            <p:strVal val="#ppt_x"/>
                                          </p:val>
                                        </p:tav>
                                      </p:tavLst>
                                    </p:anim>
                                    <p:anim calcmode="lin" valueType="num">
                                      <p:cBhvr additive="base">
                                        <p:cTn id="14" dur="500" fill="hold"/>
                                        <p:tgtEl>
                                          <p:spTgt spid="23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311"/>
                                        </p:tgtEl>
                                        <p:attrNameLst>
                                          <p:attrName>style.visibility</p:attrName>
                                        </p:attrNameLst>
                                      </p:cBhvr>
                                      <p:to>
                                        <p:strVal val="visible"/>
                                      </p:to>
                                    </p:set>
                                    <p:anim calcmode="lin" valueType="num">
                                      <p:cBhvr additive="base">
                                        <p:cTn id="17" dur="500" fill="hold"/>
                                        <p:tgtEl>
                                          <p:spTgt spid="2311"/>
                                        </p:tgtEl>
                                        <p:attrNameLst>
                                          <p:attrName>ppt_x</p:attrName>
                                        </p:attrNameLst>
                                      </p:cBhvr>
                                      <p:tavLst>
                                        <p:tav tm="0">
                                          <p:val>
                                            <p:strVal val="#ppt_x"/>
                                          </p:val>
                                        </p:tav>
                                        <p:tav tm="100000">
                                          <p:val>
                                            <p:strVal val="#ppt_x"/>
                                          </p:val>
                                        </p:tav>
                                      </p:tavLst>
                                    </p:anim>
                                    <p:anim calcmode="lin" valueType="num">
                                      <p:cBhvr additive="base">
                                        <p:cTn id="18" dur="500" fill="hold"/>
                                        <p:tgtEl>
                                          <p:spTgt spid="23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additive="base">
                                        <p:cTn id="23" dur="500" fill="hold"/>
                                        <p:tgtEl>
                                          <p:spTgt spid="43"/>
                                        </p:tgtEl>
                                        <p:attrNameLst>
                                          <p:attrName>ppt_x</p:attrName>
                                        </p:attrNameLst>
                                      </p:cBhvr>
                                      <p:tavLst>
                                        <p:tav tm="0">
                                          <p:val>
                                            <p:strVal val="#ppt_x"/>
                                          </p:val>
                                        </p:tav>
                                        <p:tav tm="100000">
                                          <p:val>
                                            <p:strVal val="#ppt_x"/>
                                          </p:val>
                                        </p:tav>
                                      </p:tavLst>
                                    </p:anim>
                                    <p:anim calcmode="lin" valueType="num">
                                      <p:cBhvr additive="base">
                                        <p:cTn id="24" dur="500" fill="hold"/>
                                        <p:tgtEl>
                                          <p:spTgt spid="4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 calcmode="lin" valueType="num">
                                      <p:cBhvr additive="base">
                                        <p:cTn id="27" dur="500" fill="hold"/>
                                        <p:tgtEl>
                                          <p:spTgt spid="44"/>
                                        </p:tgtEl>
                                        <p:attrNameLst>
                                          <p:attrName>ppt_x</p:attrName>
                                        </p:attrNameLst>
                                      </p:cBhvr>
                                      <p:tavLst>
                                        <p:tav tm="0">
                                          <p:val>
                                            <p:strVal val="#ppt_x"/>
                                          </p:val>
                                        </p:tav>
                                        <p:tav tm="100000">
                                          <p:val>
                                            <p:strVal val="#ppt_x"/>
                                          </p:val>
                                        </p:tav>
                                      </p:tavLst>
                                    </p:anim>
                                    <p:anim calcmode="lin" valueType="num">
                                      <p:cBhvr additive="base">
                                        <p:cTn id="2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additive="base">
                                        <p:cTn id="37" dur="500" fill="hold"/>
                                        <p:tgtEl>
                                          <p:spTgt spid="46"/>
                                        </p:tgtEl>
                                        <p:attrNameLst>
                                          <p:attrName>ppt_x</p:attrName>
                                        </p:attrNameLst>
                                      </p:cBhvr>
                                      <p:tavLst>
                                        <p:tav tm="0">
                                          <p:val>
                                            <p:strVal val="#ppt_x"/>
                                          </p:val>
                                        </p:tav>
                                        <p:tav tm="100000">
                                          <p:val>
                                            <p:strVal val="#ppt_x"/>
                                          </p:val>
                                        </p:tav>
                                      </p:tavLst>
                                    </p:anim>
                                    <p:anim calcmode="lin" valueType="num">
                                      <p:cBhvr additive="base">
                                        <p:cTn id="3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ppt_x"/>
                                          </p:val>
                                        </p:tav>
                                        <p:tav tm="100000">
                                          <p:val>
                                            <p:strVal val="#ppt_x"/>
                                          </p:val>
                                        </p:tav>
                                      </p:tavLst>
                                    </p:anim>
                                    <p:anim calcmode="lin" valueType="num">
                                      <p:cBhvr additive="base">
                                        <p:cTn id="44" dur="50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500" fill="hold"/>
                                        <p:tgtEl>
                                          <p:spTgt spid="48"/>
                                        </p:tgtEl>
                                        <p:attrNameLst>
                                          <p:attrName>ppt_x</p:attrName>
                                        </p:attrNameLst>
                                      </p:cBhvr>
                                      <p:tavLst>
                                        <p:tav tm="0">
                                          <p:val>
                                            <p:strVal val="#ppt_x"/>
                                          </p:val>
                                        </p:tav>
                                        <p:tav tm="100000">
                                          <p:val>
                                            <p:strVal val="#ppt_x"/>
                                          </p:val>
                                        </p:tav>
                                      </p:tavLst>
                                    </p:anim>
                                    <p:anim calcmode="lin" valueType="num">
                                      <p:cBhvr additive="base">
                                        <p:cTn id="4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312"/>
                                        </p:tgtEl>
                                        <p:attrNameLst>
                                          <p:attrName>style.visibility</p:attrName>
                                        </p:attrNameLst>
                                      </p:cBhvr>
                                      <p:to>
                                        <p:strVal val="visible"/>
                                      </p:to>
                                    </p:set>
                                    <p:anim calcmode="lin" valueType="num">
                                      <p:cBhvr additive="base">
                                        <p:cTn id="53" dur="500" fill="hold"/>
                                        <p:tgtEl>
                                          <p:spTgt spid="2312"/>
                                        </p:tgtEl>
                                        <p:attrNameLst>
                                          <p:attrName>ppt_x</p:attrName>
                                        </p:attrNameLst>
                                      </p:cBhvr>
                                      <p:tavLst>
                                        <p:tav tm="0">
                                          <p:val>
                                            <p:strVal val="#ppt_x"/>
                                          </p:val>
                                        </p:tav>
                                        <p:tav tm="100000">
                                          <p:val>
                                            <p:strVal val="#ppt_x"/>
                                          </p:val>
                                        </p:tav>
                                      </p:tavLst>
                                    </p:anim>
                                    <p:anim calcmode="lin" valueType="num">
                                      <p:cBhvr additive="base">
                                        <p:cTn id="54" dur="500" fill="hold"/>
                                        <p:tgtEl>
                                          <p:spTgt spid="231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13"/>
                                        </p:tgtEl>
                                        <p:attrNameLst>
                                          <p:attrName>style.visibility</p:attrName>
                                        </p:attrNameLst>
                                      </p:cBhvr>
                                      <p:to>
                                        <p:strVal val="visible"/>
                                      </p:to>
                                    </p:set>
                                    <p:anim calcmode="lin" valueType="num">
                                      <p:cBhvr additive="base">
                                        <p:cTn id="57" dur="500" fill="hold"/>
                                        <p:tgtEl>
                                          <p:spTgt spid="2313"/>
                                        </p:tgtEl>
                                        <p:attrNameLst>
                                          <p:attrName>ppt_x</p:attrName>
                                        </p:attrNameLst>
                                      </p:cBhvr>
                                      <p:tavLst>
                                        <p:tav tm="0">
                                          <p:val>
                                            <p:strVal val="#ppt_x"/>
                                          </p:val>
                                        </p:tav>
                                        <p:tav tm="100000">
                                          <p:val>
                                            <p:strVal val="#ppt_x"/>
                                          </p:val>
                                        </p:tav>
                                      </p:tavLst>
                                    </p:anim>
                                    <p:anim calcmode="lin" valueType="num">
                                      <p:cBhvr additive="base">
                                        <p:cTn id="58" dur="500" fill="hold"/>
                                        <p:tgtEl>
                                          <p:spTgt spid="2313"/>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9"/>
                                        </p:tgtEl>
                                        <p:attrNameLst>
                                          <p:attrName>style.visibility</p:attrName>
                                        </p:attrNameLst>
                                      </p:cBhvr>
                                      <p:to>
                                        <p:strVal val="visible"/>
                                      </p:to>
                                    </p:set>
                                    <p:anim calcmode="lin" valueType="num">
                                      <p:cBhvr additive="base">
                                        <p:cTn id="63" dur="500" fill="hold"/>
                                        <p:tgtEl>
                                          <p:spTgt spid="49"/>
                                        </p:tgtEl>
                                        <p:attrNameLst>
                                          <p:attrName>ppt_x</p:attrName>
                                        </p:attrNameLst>
                                      </p:cBhvr>
                                      <p:tavLst>
                                        <p:tav tm="0">
                                          <p:val>
                                            <p:strVal val="#ppt_x"/>
                                          </p:val>
                                        </p:tav>
                                        <p:tav tm="100000">
                                          <p:val>
                                            <p:strVal val="#ppt_x"/>
                                          </p:val>
                                        </p:tav>
                                      </p:tavLst>
                                    </p:anim>
                                    <p:anim calcmode="lin" valueType="num">
                                      <p:cBhvr additive="base">
                                        <p:cTn id="64" dur="500" fill="hold"/>
                                        <p:tgtEl>
                                          <p:spTgt spid="4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 calcmode="lin" valueType="num">
                                      <p:cBhvr additive="base">
                                        <p:cTn id="67" dur="500" fill="hold"/>
                                        <p:tgtEl>
                                          <p:spTgt spid="50"/>
                                        </p:tgtEl>
                                        <p:attrNameLst>
                                          <p:attrName>ppt_x</p:attrName>
                                        </p:attrNameLst>
                                      </p:cBhvr>
                                      <p:tavLst>
                                        <p:tav tm="0">
                                          <p:val>
                                            <p:strVal val="#ppt_x"/>
                                          </p:val>
                                        </p:tav>
                                        <p:tav tm="100000">
                                          <p:val>
                                            <p:strVal val="#ppt_x"/>
                                          </p:val>
                                        </p:tav>
                                      </p:tavLst>
                                    </p:anim>
                                    <p:anim calcmode="lin" valueType="num">
                                      <p:cBhvr additive="base">
                                        <p:cTn id="6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314"/>
                                        </p:tgtEl>
                                        <p:attrNameLst>
                                          <p:attrName>style.visibility</p:attrName>
                                        </p:attrNameLst>
                                      </p:cBhvr>
                                      <p:to>
                                        <p:strVal val="visible"/>
                                      </p:to>
                                    </p:set>
                                    <p:anim calcmode="lin" valueType="num">
                                      <p:cBhvr additive="base">
                                        <p:cTn id="73" dur="500" fill="hold"/>
                                        <p:tgtEl>
                                          <p:spTgt spid="2314"/>
                                        </p:tgtEl>
                                        <p:attrNameLst>
                                          <p:attrName>ppt_x</p:attrName>
                                        </p:attrNameLst>
                                      </p:cBhvr>
                                      <p:tavLst>
                                        <p:tav tm="0">
                                          <p:val>
                                            <p:strVal val="#ppt_x"/>
                                          </p:val>
                                        </p:tav>
                                        <p:tav tm="100000">
                                          <p:val>
                                            <p:strVal val="#ppt_x"/>
                                          </p:val>
                                        </p:tav>
                                      </p:tavLst>
                                    </p:anim>
                                    <p:anim calcmode="lin" valueType="num">
                                      <p:cBhvr additive="base">
                                        <p:cTn id="74" dur="500" fill="hold"/>
                                        <p:tgtEl>
                                          <p:spTgt spid="2314"/>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315"/>
                                        </p:tgtEl>
                                        <p:attrNameLst>
                                          <p:attrName>style.visibility</p:attrName>
                                        </p:attrNameLst>
                                      </p:cBhvr>
                                      <p:to>
                                        <p:strVal val="visible"/>
                                      </p:to>
                                    </p:set>
                                    <p:anim calcmode="lin" valueType="num">
                                      <p:cBhvr additive="base">
                                        <p:cTn id="77" dur="500" fill="hold"/>
                                        <p:tgtEl>
                                          <p:spTgt spid="2315"/>
                                        </p:tgtEl>
                                        <p:attrNameLst>
                                          <p:attrName>ppt_x</p:attrName>
                                        </p:attrNameLst>
                                      </p:cBhvr>
                                      <p:tavLst>
                                        <p:tav tm="0">
                                          <p:val>
                                            <p:strVal val="#ppt_x"/>
                                          </p:val>
                                        </p:tav>
                                        <p:tav tm="100000">
                                          <p:val>
                                            <p:strVal val="#ppt_x"/>
                                          </p:val>
                                        </p:tav>
                                      </p:tavLst>
                                    </p:anim>
                                    <p:anim calcmode="lin" valueType="num">
                                      <p:cBhvr additive="base">
                                        <p:cTn id="78" dur="500" fill="hold"/>
                                        <p:tgtEl>
                                          <p:spTgt spid="23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0" grpId="0"/>
      <p:bldP spid="2311" grpId="0"/>
      <p:bldP spid="2312" grpId="0"/>
      <p:bldP spid="2313" grpId="0"/>
      <p:bldP spid="2314" grpId="0"/>
      <p:bldP spid="2315" grpId="0"/>
      <p:bldP spid="42" grpId="0"/>
      <p:bldP spid="43" grpId="0"/>
      <p:bldP spid="44" grpId="0"/>
      <p:bldP spid="45" grpId="0"/>
      <p:bldP spid="46" grpId="0"/>
      <p:bldP spid="47" grpId="0"/>
      <p:bldP spid="48" grpId="0"/>
      <p:bldP spid="49" grpId="0"/>
      <p:bldP spid="5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493231" y="1088670"/>
            <a:ext cx="4207415" cy="296616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64" name="Google Shape;164;p13"/>
          <p:cNvSpPr txBox="1"/>
          <p:nvPr/>
        </p:nvSpPr>
        <p:spPr>
          <a:xfrm>
            <a:off x="624502" y="2126081"/>
            <a:ext cx="3572847" cy="1347369"/>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4</a:t>
            </a:r>
            <a:r>
              <a:rPr kumimoji="0" lang="e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 </a:t>
            </a:r>
            <a:r>
              <a:rPr kumimoji="0" lang="vi-V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Interrupt</a:t>
            </a:r>
          </a:p>
        </p:txBody>
      </p:sp>
    </p:spTree>
    <p:extLst>
      <p:ext uri="{BB962C8B-B14F-4D97-AF65-F5344CB8AC3E}">
        <p14:creationId xmlns:p14="http://schemas.microsoft.com/office/powerpoint/2010/main" val="3344872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418" name="Google Shape;418;p15"/>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Định nghĩa</a:t>
            </a:r>
            <a:endParaRPr kumimoji="0"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212" name="Google Shape;321;p15">
            <a:extLst>
              <a:ext uri="{FF2B5EF4-FFF2-40B4-BE49-F238E27FC236}">
                <a16:creationId xmlns:a16="http://schemas.microsoft.com/office/drawing/2014/main" id="{6240B0C7-8331-44FA-B707-0124E2816B42}"/>
              </a:ext>
            </a:extLst>
          </p:cNvPr>
          <p:cNvSpPr/>
          <p:nvPr/>
        </p:nvSpPr>
        <p:spPr>
          <a:xfrm>
            <a:off x="955789" y="1100629"/>
            <a:ext cx="6959912" cy="94226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 name="TextBox 1">
            <a:extLst>
              <a:ext uri="{FF2B5EF4-FFF2-40B4-BE49-F238E27FC236}">
                <a16:creationId xmlns:a16="http://schemas.microsoft.com/office/drawing/2014/main" id="{42F490E1-2830-4B94-BDFC-9651F000C3AA}"/>
              </a:ext>
            </a:extLst>
          </p:cNvPr>
          <p:cNvSpPr txBox="1"/>
          <p:nvPr/>
        </p:nvSpPr>
        <p:spPr>
          <a:xfrm>
            <a:off x="1412543" y="1310151"/>
            <a:ext cx="609315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Ngắt</a:t>
            </a:r>
            <a:r>
              <a:rPr kumimoji="0" lang="en-US" altLang="vi-VN" sz="1400" b="0" i="0" u="none" strike="noStrike" kern="0" cap="none" spc="0" normalizeH="0" baseline="0" noProof="0" dirty="0">
                <a:ln>
                  <a:noFill/>
                </a:ln>
                <a:solidFill>
                  <a:srgbClr val="000000"/>
                </a:solidFill>
                <a:effectLst/>
                <a:uLnTx/>
                <a:uFillTx/>
                <a:latin typeface="Arial"/>
                <a:cs typeface="Arial"/>
                <a:sym typeface="Arial"/>
              </a:rPr>
              <a:t> </a:t>
            </a: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là một sự kiện làm thay đổi luồng thực thi bình thường của chương trình và có thể được tạo ra bởi các thiết bị phần cứng hoặc bởi chính CPU.</a:t>
            </a:r>
            <a:endParaRPr kumimoji="0" lang="vi-VN"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14" name="Google Shape;321;p15">
            <a:extLst>
              <a:ext uri="{FF2B5EF4-FFF2-40B4-BE49-F238E27FC236}">
                <a16:creationId xmlns:a16="http://schemas.microsoft.com/office/drawing/2014/main" id="{1EDDA949-513E-4B42-986B-DA581605B7FB}"/>
              </a:ext>
            </a:extLst>
          </p:cNvPr>
          <p:cNvSpPr/>
          <p:nvPr/>
        </p:nvSpPr>
        <p:spPr>
          <a:xfrm>
            <a:off x="998115" y="2325528"/>
            <a:ext cx="6959912" cy="94226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15" name="TextBox 214">
            <a:extLst>
              <a:ext uri="{FF2B5EF4-FFF2-40B4-BE49-F238E27FC236}">
                <a16:creationId xmlns:a16="http://schemas.microsoft.com/office/drawing/2014/main" id="{07B1C2A9-5BE4-4AFC-8DD9-6760A75A5CA2}"/>
              </a:ext>
            </a:extLst>
          </p:cNvPr>
          <p:cNvSpPr txBox="1"/>
          <p:nvPr/>
        </p:nvSpPr>
        <p:spPr>
          <a:xfrm>
            <a:off x="1412543" y="2535050"/>
            <a:ext cx="6045958" cy="52322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Khi một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ngắt</a:t>
            </a: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 xảy ra, luồng thực thi hiện tại được tạm dừng và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trình</a:t>
            </a:r>
            <a:r>
              <a:rPr kumimoji="0" lang="en-US" altLang="vi-VN" sz="1400" b="0" i="0" u="none" strike="noStrike" kern="0" cap="none" spc="0" normalizeH="0" baseline="0" noProof="0" dirty="0">
                <a:ln>
                  <a:noFill/>
                </a:ln>
                <a:solidFill>
                  <a:srgbClr val="000000"/>
                </a:solidFill>
                <a:effectLst/>
                <a:uLnTx/>
                <a:uFillTx/>
                <a:latin typeface="Arial"/>
                <a:cs typeface="Arial"/>
                <a:sym typeface="Arial"/>
              </a:rPr>
              <a:t>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xử</a:t>
            </a:r>
            <a:r>
              <a:rPr kumimoji="0" lang="en-US" altLang="vi-VN" sz="1400" b="0" i="0" u="none" strike="noStrike" kern="0" cap="none" spc="0" normalizeH="0" baseline="0" noProof="0" dirty="0">
                <a:ln>
                  <a:noFill/>
                </a:ln>
                <a:solidFill>
                  <a:srgbClr val="000000"/>
                </a:solidFill>
                <a:effectLst/>
                <a:uLnTx/>
                <a:uFillTx/>
                <a:latin typeface="Arial"/>
                <a:cs typeface="Arial"/>
                <a:sym typeface="Arial"/>
              </a:rPr>
              <a:t>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lý</a:t>
            </a:r>
            <a:r>
              <a:rPr kumimoji="0" lang="en-US" altLang="vi-VN" sz="1400" b="0" i="0" u="none" strike="noStrike" kern="0" cap="none" spc="0" normalizeH="0" baseline="0" noProof="0" dirty="0">
                <a:ln>
                  <a:noFill/>
                </a:ln>
                <a:solidFill>
                  <a:srgbClr val="000000"/>
                </a:solidFill>
                <a:effectLst/>
                <a:uLnTx/>
                <a:uFillTx/>
                <a:latin typeface="Arial"/>
                <a:cs typeface="Arial"/>
                <a:sym typeface="Arial"/>
              </a:rPr>
              <a:t>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ngắt</a:t>
            </a: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 được thực thi.</a:t>
            </a:r>
          </a:p>
        </p:txBody>
      </p:sp>
      <p:sp>
        <p:nvSpPr>
          <p:cNvPr id="216" name="Google Shape;321;p15">
            <a:extLst>
              <a:ext uri="{FF2B5EF4-FFF2-40B4-BE49-F238E27FC236}">
                <a16:creationId xmlns:a16="http://schemas.microsoft.com/office/drawing/2014/main" id="{3B2D5F04-BC33-47E9-BFE4-067542AC6CC0}"/>
              </a:ext>
            </a:extLst>
          </p:cNvPr>
          <p:cNvSpPr/>
          <p:nvPr/>
        </p:nvSpPr>
        <p:spPr>
          <a:xfrm>
            <a:off x="1041779" y="3454129"/>
            <a:ext cx="6959912" cy="94226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7" name="TextBox 216">
            <a:extLst>
              <a:ext uri="{FF2B5EF4-FFF2-40B4-BE49-F238E27FC236}">
                <a16:creationId xmlns:a16="http://schemas.microsoft.com/office/drawing/2014/main" id="{FD1353E2-1540-4CC9-970B-EBE4BBF28187}"/>
              </a:ext>
            </a:extLst>
          </p:cNvPr>
          <p:cNvSpPr txBox="1"/>
          <p:nvPr/>
        </p:nvSpPr>
        <p:spPr>
          <a:xfrm>
            <a:off x="1412543" y="3771372"/>
            <a:ext cx="6045958" cy="30777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Sau khi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trình</a:t>
            </a:r>
            <a:r>
              <a:rPr kumimoji="0" lang="en-US" altLang="vi-VN" sz="1400" b="0" i="0" u="none" strike="noStrike" kern="0" cap="none" spc="0" normalizeH="0" baseline="0" noProof="0" dirty="0">
                <a:ln>
                  <a:noFill/>
                </a:ln>
                <a:solidFill>
                  <a:srgbClr val="000000"/>
                </a:solidFill>
                <a:effectLst/>
                <a:uLnTx/>
                <a:uFillTx/>
                <a:latin typeface="Arial"/>
                <a:cs typeface="Arial"/>
                <a:sym typeface="Arial"/>
              </a:rPr>
              <a:t>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xử</a:t>
            </a:r>
            <a:r>
              <a:rPr kumimoji="0" lang="en-US" altLang="vi-VN" sz="1400" b="0" i="0" u="none" strike="noStrike" kern="0" cap="none" spc="0" normalizeH="0" baseline="0" noProof="0" dirty="0">
                <a:ln>
                  <a:noFill/>
                </a:ln>
                <a:solidFill>
                  <a:srgbClr val="000000"/>
                </a:solidFill>
                <a:effectLst/>
                <a:uLnTx/>
                <a:uFillTx/>
                <a:latin typeface="Arial"/>
                <a:cs typeface="Arial"/>
                <a:sym typeface="Arial"/>
              </a:rPr>
              <a:t>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lý</a:t>
            </a:r>
            <a:r>
              <a:rPr kumimoji="0" lang="en-US" altLang="vi-VN" sz="1400" b="0" i="0" u="none" strike="noStrike" kern="0" cap="none" spc="0" normalizeH="0" baseline="0" noProof="0" dirty="0">
                <a:ln>
                  <a:noFill/>
                </a:ln>
                <a:solidFill>
                  <a:srgbClr val="000000"/>
                </a:solidFill>
                <a:effectLst/>
                <a:uLnTx/>
                <a:uFillTx/>
                <a:latin typeface="Arial"/>
                <a:cs typeface="Arial"/>
                <a:sym typeface="Arial"/>
              </a:rPr>
              <a:t>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ngắt</a:t>
            </a: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 chạy xong, luồng thực thi trước đó được tiếp tục.</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2"/>
                                        </p:tgtEl>
                                        <p:attrNameLst>
                                          <p:attrName>style.visibility</p:attrName>
                                        </p:attrNameLst>
                                      </p:cBhvr>
                                      <p:to>
                                        <p:strVal val="visible"/>
                                      </p:to>
                                    </p:set>
                                    <p:anim calcmode="lin" valueType="num">
                                      <p:cBhvr additive="base">
                                        <p:cTn id="7" dur="500" fill="hold"/>
                                        <p:tgtEl>
                                          <p:spTgt spid="212"/>
                                        </p:tgtEl>
                                        <p:attrNameLst>
                                          <p:attrName>ppt_x</p:attrName>
                                        </p:attrNameLst>
                                      </p:cBhvr>
                                      <p:tavLst>
                                        <p:tav tm="0">
                                          <p:val>
                                            <p:strVal val="#ppt_x"/>
                                          </p:val>
                                        </p:tav>
                                        <p:tav tm="100000">
                                          <p:val>
                                            <p:strVal val="#ppt_x"/>
                                          </p:val>
                                        </p:tav>
                                      </p:tavLst>
                                    </p:anim>
                                    <p:anim calcmode="lin" valueType="num">
                                      <p:cBhvr additive="base">
                                        <p:cTn id="8" dur="500" fill="hold"/>
                                        <p:tgtEl>
                                          <p:spTgt spid="2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4"/>
                                        </p:tgtEl>
                                        <p:attrNameLst>
                                          <p:attrName>style.visibility</p:attrName>
                                        </p:attrNameLst>
                                      </p:cBhvr>
                                      <p:to>
                                        <p:strVal val="visible"/>
                                      </p:to>
                                    </p:set>
                                    <p:anim calcmode="lin" valueType="num">
                                      <p:cBhvr additive="base">
                                        <p:cTn id="17" dur="500" fill="hold"/>
                                        <p:tgtEl>
                                          <p:spTgt spid="214"/>
                                        </p:tgtEl>
                                        <p:attrNameLst>
                                          <p:attrName>ppt_x</p:attrName>
                                        </p:attrNameLst>
                                      </p:cBhvr>
                                      <p:tavLst>
                                        <p:tav tm="0">
                                          <p:val>
                                            <p:strVal val="#ppt_x"/>
                                          </p:val>
                                        </p:tav>
                                        <p:tav tm="100000">
                                          <p:val>
                                            <p:strVal val="#ppt_x"/>
                                          </p:val>
                                        </p:tav>
                                      </p:tavLst>
                                    </p:anim>
                                    <p:anim calcmode="lin" valueType="num">
                                      <p:cBhvr additive="base">
                                        <p:cTn id="18" dur="500" fill="hold"/>
                                        <p:tgtEl>
                                          <p:spTgt spid="21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15"/>
                                        </p:tgtEl>
                                        <p:attrNameLst>
                                          <p:attrName>style.visibility</p:attrName>
                                        </p:attrNameLst>
                                      </p:cBhvr>
                                      <p:to>
                                        <p:strVal val="visible"/>
                                      </p:to>
                                    </p:set>
                                    <p:anim calcmode="lin" valueType="num">
                                      <p:cBhvr additive="base">
                                        <p:cTn id="21" dur="500" fill="hold"/>
                                        <p:tgtEl>
                                          <p:spTgt spid="215"/>
                                        </p:tgtEl>
                                        <p:attrNameLst>
                                          <p:attrName>ppt_x</p:attrName>
                                        </p:attrNameLst>
                                      </p:cBhvr>
                                      <p:tavLst>
                                        <p:tav tm="0">
                                          <p:val>
                                            <p:strVal val="#ppt_x"/>
                                          </p:val>
                                        </p:tav>
                                        <p:tav tm="100000">
                                          <p:val>
                                            <p:strVal val="#ppt_x"/>
                                          </p:val>
                                        </p:tav>
                                      </p:tavLst>
                                    </p:anim>
                                    <p:anim calcmode="lin" valueType="num">
                                      <p:cBhvr additive="base">
                                        <p:cTn id="22" dur="500" fill="hold"/>
                                        <p:tgtEl>
                                          <p:spTgt spid="2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16"/>
                                        </p:tgtEl>
                                        <p:attrNameLst>
                                          <p:attrName>style.visibility</p:attrName>
                                        </p:attrNameLst>
                                      </p:cBhvr>
                                      <p:to>
                                        <p:strVal val="visible"/>
                                      </p:to>
                                    </p:set>
                                    <p:anim calcmode="lin" valueType="num">
                                      <p:cBhvr additive="base">
                                        <p:cTn id="27" dur="500" fill="hold"/>
                                        <p:tgtEl>
                                          <p:spTgt spid="216"/>
                                        </p:tgtEl>
                                        <p:attrNameLst>
                                          <p:attrName>ppt_x</p:attrName>
                                        </p:attrNameLst>
                                      </p:cBhvr>
                                      <p:tavLst>
                                        <p:tav tm="0">
                                          <p:val>
                                            <p:strVal val="#ppt_x"/>
                                          </p:val>
                                        </p:tav>
                                        <p:tav tm="100000">
                                          <p:val>
                                            <p:strVal val="#ppt_x"/>
                                          </p:val>
                                        </p:tav>
                                      </p:tavLst>
                                    </p:anim>
                                    <p:anim calcmode="lin" valueType="num">
                                      <p:cBhvr additive="base">
                                        <p:cTn id="28" dur="500" fill="hold"/>
                                        <p:tgtEl>
                                          <p:spTgt spid="2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7"/>
                                        </p:tgtEl>
                                        <p:attrNameLst>
                                          <p:attrName>style.visibility</p:attrName>
                                        </p:attrNameLst>
                                      </p:cBhvr>
                                      <p:to>
                                        <p:strVal val="visible"/>
                                      </p:to>
                                    </p:set>
                                    <p:anim calcmode="lin" valueType="num">
                                      <p:cBhvr additive="base">
                                        <p:cTn id="31" dur="500" fill="hold"/>
                                        <p:tgtEl>
                                          <p:spTgt spid="217"/>
                                        </p:tgtEl>
                                        <p:attrNameLst>
                                          <p:attrName>ppt_x</p:attrName>
                                        </p:attrNameLst>
                                      </p:cBhvr>
                                      <p:tavLst>
                                        <p:tav tm="0">
                                          <p:val>
                                            <p:strVal val="#ppt_x"/>
                                          </p:val>
                                        </p:tav>
                                        <p:tav tm="100000">
                                          <p:val>
                                            <p:strVal val="#ppt_x"/>
                                          </p:val>
                                        </p:tav>
                                      </p:tavLst>
                                    </p:anim>
                                    <p:anim calcmode="lin" valueType="num">
                                      <p:cBhvr additive="base">
                                        <p:cTn id="32" dur="500" fill="hold"/>
                                        <p:tgtEl>
                                          <p:spTgt spid="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 grpId="0" animBg="1"/>
      <p:bldP spid="2" grpId="0"/>
      <p:bldP spid="214" grpId="0" animBg="1"/>
      <p:bldP spid="215" grpId="0"/>
      <p:bldP spid="216" grpId="0" animBg="1"/>
      <p:bldP spid="2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72"/>
        <p:cNvGrpSpPr/>
        <p:nvPr/>
      </p:nvGrpSpPr>
      <p:grpSpPr>
        <a:xfrm>
          <a:off x="0" y="0"/>
          <a:ext cx="0" cy="0"/>
          <a:chOff x="0" y="0"/>
          <a:chExt cx="0" cy="0"/>
        </a:xfrm>
      </p:grpSpPr>
      <p:grpSp>
        <p:nvGrpSpPr>
          <p:cNvPr id="1473" name="Google Shape;1473;p17"/>
          <p:cNvGrpSpPr/>
          <p:nvPr/>
        </p:nvGrpSpPr>
        <p:grpSpPr>
          <a:xfrm>
            <a:off x="2835906" y="1388790"/>
            <a:ext cx="3472122" cy="3420902"/>
            <a:chOff x="2690100" y="1887225"/>
            <a:chExt cx="2255650" cy="2222375"/>
          </a:xfrm>
        </p:grpSpPr>
        <p:sp>
          <p:nvSpPr>
            <p:cNvPr id="1474" name="Google Shape;1474;p17"/>
            <p:cNvSpPr/>
            <p:nvPr/>
          </p:nvSpPr>
          <p:spPr>
            <a:xfrm>
              <a:off x="2742350" y="3174550"/>
              <a:ext cx="824200" cy="847975"/>
            </a:xfrm>
            <a:custGeom>
              <a:avLst/>
              <a:gdLst/>
              <a:ahLst/>
              <a:cxnLst/>
              <a:rect l="l" t="t" r="r" b="b"/>
              <a:pathLst>
                <a:path w="32968" h="33919" extrusionOk="0">
                  <a:moveTo>
                    <a:pt x="17735" y="1"/>
                  </a:moveTo>
                  <a:lnTo>
                    <a:pt x="0" y="4055"/>
                  </a:lnTo>
                  <a:cubicBezTo>
                    <a:pt x="3452" y="17577"/>
                    <a:pt x="13365" y="28566"/>
                    <a:pt x="26159" y="33918"/>
                  </a:cubicBezTo>
                  <a:lnTo>
                    <a:pt x="32968" y="18052"/>
                  </a:lnTo>
                  <a:cubicBezTo>
                    <a:pt x="25494" y="14727"/>
                    <a:pt x="19793" y="8045"/>
                    <a:pt x="17735"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5" name="Google Shape;1475;p17"/>
            <p:cNvSpPr/>
            <p:nvPr/>
          </p:nvSpPr>
          <p:spPr>
            <a:xfrm>
              <a:off x="2708300" y="2051100"/>
              <a:ext cx="779075" cy="1224825"/>
            </a:xfrm>
            <a:custGeom>
              <a:avLst/>
              <a:gdLst/>
              <a:ahLst/>
              <a:cxnLst/>
              <a:rect l="l" t="t" r="r" b="b"/>
              <a:pathLst>
                <a:path w="31163" h="48993" extrusionOk="0">
                  <a:moveTo>
                    <a:pt x="22169" y="1"/>
                  </a:moveTo>
                  <a:cubicBezTo>
                    <a:pt x="9026" y="8013"/>
                    <a:pt x="0" y="22454"/>
                    <a:pt x="0" y="38542"/>
                  </a:cubicBezTo>
                  <a:cubicBezTo>
                    <a:pt x="0" y="42152"/>
                    <a:pt x="507" y="45636"/>
                    <a:pt x="1362" y="48993"/>
                  </a:cubicBezTo>
                  <a:lnTo>
                    <a:pt x="19097" y="44939"/>
                  </a:lnTo>
                  <a:cubicBezTo>
                    <a:pt x="18590" y="42880"/>
                    <a:pt x="18274" y="40727"/>
                    <a:pt x="18274" y="38542"/>
                  </a:cubicBezTo>
                  <a:cubicBezTo>
                    <a:pt x="18274" y="28978"/>
                    <a:pt x="23467" y="20491"/>
                    <a:pt x="31163" y="15740"/>
                  </a:cubicBezTo>
                  <a:lnTo>
                    <a:pt x="22169"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6" name="Google Shape;1476;p17"/>
            <p:cNvSpPr/>
            <p:nvPr/>
          </p:nvSpPr>
          <p:spPr>
            <a:xfrm>
              <a:off x="3262500" y="1887225"/>
              <a:ext cx="1595375" cy="891500"/>
            </a:xfrm>
            <a:custGeom>
              <a:avLst/>
              <a:gdLst/>
              <a:ahLst/>
              <a:cxnLst/>
              <a:rect l="l" t="t" r="r" b="b"/>
              <a:pathLst>
                <a:path w="63815" h="35660" extrusionOk="0">
                  <a:moveTo>
                    <a:pt x="22898" y="0"/>
                  </a:moveTo>
                  <a:cubicBezTo>
                    <a:pt x="14600" y="0"/>
                    <a:pt x="6778" y="2439"/>
                    <a:pt x="1" y="6556"/>
                  </a:cubicBezTo>
                  <a:lnTo>
                    <a:pt x="8995" y="22295"/>
                  </a:lnTo>
                  <a:cubicBezTo>
                    <a:pt x="13080" y="19762"/>
                    <a:pt x="17831" y="18273"/>
                    <a:pt x="22898" y="18273"/>
                  </a:cubicBezTo>
                  <a:cubicBezTo>
                    <a:pt x="30625" y="18273"/>
                    <a:pt x="37655" y="21693"/>
                    <a:pt x="42564" y="27077"/>
                  </a:cubicBezTo>
                  <a:lnTo>
                    <a:pt x="42532" y="27109"/>
                  </a:lnTo>
                  <a:cubicBezTo>
                    <a:pt x="44781" y="29579"/>
                    <a:pt x="46618" y="32493"/>
                    <a:pt x="47853" y="35659"/>
                  </a:cubicBezTo>
                  <a:lnTo>
                    <a:pt x="63814" y="29357"/>
                  </a:lnTo>
                  <a:cubicBezTo>
                    <a:pt x="61882" y="24132"/>
                    <a:pt x="59064" y="19382"/>
                    <a:pt x="55517" y="15265"/>
                  </a:cubicBezTo>
                  <a:lnTo>
                    <a:pt x="55548" y="15201"/>
                  </a:lnTo>
                  <a:cubicBezTo>
                    <a:pt x="47536" y="5954"/>
                    <a:pt x="35945" y="0"/>
                    <a:pt x="22898"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7" name="Google Shape;1477;p17"/>
            <p:cNvSpPr/>
            <p:nvPr/>
          </p:nvSpPr>
          <p:spPr>
            <a:xfrm>
              <a:off x="4592600" y="2243500"/>
              <a:ext cx="353150" cy="321450"/>
            </a:xfrm>
            <a:custGeom>
              <a:avLst/>
              <a:gdLst/>
              <a:ahLst/>
              <a:cxnLst/>
              <a:rect l="l" t="t" r="r" b="b"/>
              <a:pathLst>
                <a:path w="14126" h="12858" extrusionOk="0">
                  <a:moveTo>
                    <a:pt x="1" y="0"/>
                  </a:moveTo>
                  <a:lnTo>
                    <a:pt x="8298" y="12858"/>
                  </a:lnTo>
                  <a:lnTo>
                    <a:pt x="14125"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8" name="Google Shape;1478;p17"/>
            <p:cNvSpPr/>
            <p:nvPr/>
          </p:nvSpPr>
          <p:spPr>
            <a:xfrm>
              <a:off x="2690100" y="2243500"/>
              <a:ext cx="353925" cy="321450"/>
            </a:xfrm>
            <a:custGeom>
              <a:avLst/>
              <a:gdLst/>
              <a:ahLst/>
              <a:cxnLst/>
              <a:rect l="l" t="t" r="r" b="b"/>
              <a:pathLst>
                <a:path w="14157" h="12858" extrusionOk="0">
                  <a:moveTo>
                    <a:pt x="0" y="0"/>
                  </a:moveTo>
                  <a:lnTo>
                    <a:pt x="5827" y="12858"/>
                  </a:lnTo>
                  <a:lnTo>
                    <a:pt x="14156" y="0"/>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9" name="Google Shape;1479;p17"/>
            <p:cNvSpPr/>
            <p:nvPr/>
          </p:nvSpPr>
          <p:spPr>
            <a:xfrm>
              <a:off x="3393925" y="2619575"/>
              <a:ext cx="1535200" cy="1490025"/>
            </a:xfrm>
            <a:custGeom>
              <a:avLst/>
              <a:gdLst/>
              <a:ahLst/>
              <a:cxnLst/>
              <a:rect l="l" t="t" r="r" b="b"/>
              <a:pathLst>
                <a:path w="61408" h="59601" extrusionOk="0">
                  <a:moveTo>
                    <a:pt x="58557" y="0"/>
                  </a:moveTo>
                  <a:lnTo>
                    <a:pt x="42564" y="6302"/>
                  </a:lnTo>
                  <a:cubicBezTo>
                    <a:pt x="43704" y="9247"/>
                    <a:pt x="44369" y="12446"/>
                    <a:pt x="44369" y="15739"/>
                  </a:cubicBezTo>
                  <a:cubicBezTo>
                    <a:pt x="44369" y="30370"/>
                    <a:pt x="32177" y="42563"/>
                    <a:pt x="17546" y="42563"/>
                  </a:cubicBezTo>
                  <a:cubicBezTo>
                    <a:pt x="13745" y="42563"/>
                    <a:pt x="10103" y="41708"/>
                    <a:pt x="6778" y="40219"/>
                  </a:cubicBezTo>
                  <a:lnTo>
                    <a:pt x="1" y="56086"/>
                  </a:lnTo>
                  <a:cubicBezTo>
                    <a:pt x="5416" y="58334"/>
                    <a:pt x="11370" y="59601"/>
                    <a:pt x="17546" y="59601"/>
                  </a:cubicBezTo>
                  <a:cubicBezTo>
                    <a:pt x="41899" y="59601"/>
                    <a:pt x="61407" y="40124"/>
                    <a:pt x="61407" y="15739"/>
                  </a:cubicBezTo>
                  <a:cubicBezTo>
                    <a:pt x="61407" y="10229"/>
                    <a:pt x="60362" y="4940"/>
                    <a:pt x="5855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0" name="Google Shape;1480;p17"/>
            <p:cNvSpPr/>
            <p:nvPr/>
          </p:nvSpPr>
          <p:spPr>
            <a:xfrm>
              <a:off x="4516600" y="3503925"/>
              <a:ext cx="350775" cy="336500"/>
            </a:xfrm>
            <a:custGeom>
              <a:avLst/>
              <a:gdLst/>
              <a:ahLst/>
              <a:cxnLst/>
              <a:rect l="l" t="t" r="r" b="b"/>
              <a:pathLst>
                <a:path w="14031" h="13460" extrusionOk="0">
                  <a:moveTo>
                    <a:pt x="9755" y="0"/>
                  </a:moveTo>
                  <a:lnTo>
                    <a:pt x="1" y="11813"/>
                  </a:lnTo>
                  <a:lnTo>
                    <a:pt x="14030" y="13459"/>
                  </a:lnTo>
                  <a:lnTo>
                    <a:pt x="9755"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1" name="Google Shape;1481;p17"/>
            <p:cNvSpPr/>
            <p:nvPr/>
          </p:nvSpPr>
          <p:spPr>
            <a:xfrm>
              <a:off x="2757375" y="3503925"/>
              <a:ext cx="350775" cy="336500"/>
            </a:xfrm>
            <a:custGeom>
              <a:avLst/>
              <a:gdLst/>
              <a:ahLst/>
              <a:cxnLst/>
              <a:rect l="l" t="t" r="r" b="b"/>
              <a:pathLst>
                <a:path w="14031" h="13460" extrusionOk="0">
                  <a:moveTo>
                    <a:pt x="4308" y="0"/>
                  </a:moveTo>
                  <a:lnTo>
                    <a:pt x="1" y="13459"/>
                  </a:lnTo>
                  <a:lnTo>
                    <a:pt x="14030" y="11813"/>
                  </a:lnTo>
                  <a:lnTo>
                    <a:pt x="4308"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482" name="Google Shape;1482;p17"/>
          <p:cNvSpPr txBox="1"/>
          <p:nvPr/>
        </p:nvSpPr>
        <p:spPr>
          <a:xfrm>
            <a:off x="785639" y="141634"/>
            <a:ext cx="7723500" cy="481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Phân loại</a:t>
            </a:r>
            <a:endParaRPr kumimoji="0"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83" name="Google Shape;1483;p17"/>
          <p:cNvSpPr txBox="1"/>
          <p:nvPr/>
        </p:nvSpPr>
        <p:spPr>
          <a:xfrm>
            <a:off x="457159" y="1763589"/>
            <a:ext cx="2082600"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err="1">
                <a:ln>
                  <a:noFill/>
                </a:ln>
                <a:solidFill>
                  <a:srgbClr val="222831"/>
                </a:solidFill>
                <a:effectLst/>
                <a:uLnTx/>
                <a:uFillTx/>
                <a:latin typeface="Fira Sans SemiBold"/>
                <a:ea typeface="Fira Sans SemiBold"/>
                <a:cs typeface="Fira Sans SemiBold"/>
                <a:sym typeface="Fira Sans SemiBold"/>
              </a:rPr>
              <a:t>Ngắt</a:t>
            </a:r>
            <a:r>
              <a:rPr kumimoji="0" lang="en-US" sz="1800" b="0" i="0" u="none" strike="noStrike" kern="0" cap="none" spc="0" normalizeH="0" baseline="0" noProof="0" dirty="0">
                <a:ln>
                  <a:noFill/>
                </a:ln>
                <a:solidFill>
                  <a:srgbClr val="222831"/>
                </a:solidFill>
                <a:effectLst/>
                <a:uLnTx/>
                <a:uFillTx/>
                <a:latin typeface="Fira Sans SemiBold"/>
                <a:ea typeface="Fira Sans SemiBold"/>
                <a:cs typeface="Fira Sans SemiBold"/>
                <a:sym typeface="Fira Sans SemiBold"/>
              </a:rPr>
              <a:t> </a:t>
            </a:r>
            <a:r>
              <a:rPr kumimoji="0" lang="en-US" sz="1800" b="0" i="0" u="none" strike="noStrike" kern="0" cap="none" spc="0" normalizeH="0" baseline="0" noProof="0" dirty="0" err="1">
                <a:ln>
                  <a:noFill/>
                </a:ln>
                <a:solidFill>
                  <a:srgbClr val="222831"/>
                </a:solidFill>
                <a:effectLst/>
                <a:uLnTx/>
                <a:uFillTx/>
                <a:latin typeface="Fira Sans SemiBold"/>
                <a:ea typeface="Fira Sans SemiBold"/>
                <a:cs typeface="Fira Sans SemiBold"/>
                <a:sym typeface="Fira Sans SemiBold"/>
              </a:rPr>
              <a:t>đồng</a:t>
            </a:r>
            <a:r>
              <a:rPr kumimoji="0" lang="en-US" sz="1800" b="0" i="0" u="none" strike="noStrike" kern="0" cap="none" spc="0" normalizeH="0" baseline="0" noProof="0" dirty="0">
                <a:ln>
                  <a:noFill/>
                </a:ln>
                <a:solidFill>
                  <a:srgbClr val="222831"/>
                </a:solidFill>
                <a:effectLst/>
                <a:uLnTx/>
                <a:uFillTx/>
                <a:latin typeface="Fira Sans SemiBold"/>
                <a:ea typeface="Fira Sans SemiBold"/>
                <a:cs typeface="Fira Sans SemiBold"/>
                <a:sym typeface="Fira Sans SemiBold"/>
              </a:rPr>
              <a:t> </a:t>
            </a:r>
            <a:r>
              <a:rPr kumimoji="0" lang="en-US" sz="1800" b="0" i="0" u="none" strike="noStrike" kern="0" cap="none" spc="0" normalizeH="0" baseline="0" noProof="0" dirty="0" err="1">
                <a:ln>
                  <a:noFill/>
                </a:ln>
                <a:solidFill>
                  <a:srgbClr val="222831"/>
                </a:solidFill>
                <a:effectLst/>
                <a:uLnTx/>
                <a:uFillTx/>
                <a:latin typeface="Fira Sans SemiBold"/>
                <a:ea typeface="Fira Sans SemiBold"/>
                <a:cs typeface="Fira Sans SemiBold"/>
                <a:sym typeface="Fira Sans SemiBold"/>
              </a:rPr>
              <a:t>bộ</a:t>
            </a:r>
            <a:endParaRPr kumimoji="0" sz="1800" b="0" i="0" u="none" strike="noStrike" kern="0" cap="none" spc="0" normalizeH="0" baseline="0" noProof="0" dirty="0">
              <a:ln>
                <a:noFill/>
              </a:ln>
              <a:solidFill>
                <a:srgbClr val="222831"/>
              </a:solidFill>
              <a:effectLst/>
              <a:uLnTx/>
              <a:uFillTx/>
              <a:latin typeface="Fira Sans SemiBold"/>
              <a:ea typeface="Fira Sans SemiBold"/>
              <a:cs typeface="Fira Sans SemiBold"/>
              <a:sym typeface="Fira Sans SemiBold"/>
            </a:endParaRPr>
          </a:p>
        </p:txBody>
      </p:sp>
      <p:sp>
        <p:nvSpPr>
          <p:cNvPr id="1484" name="Google Shape;1484;p17"/>
          <p:cNvSpPr txBox="1"/>
          <p:nvPr/>
        </p:nvSpPr>
        <p:spPr>
          <a:xfrm>
            <a:off x="457159" y="2062690"/>
            <a:ext cx="2082600" cy="5328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300" b="0" i="0" u="none" strike="noStrike" kern="0" cap="none" spc="0" normalizeH="0" baseline="0" noProof="0" dirty="0">
                <a:ln>
                  <a:noFill/>
                </a:ln>
                <a:solidFill>
                  <a:srgbClr val="000000"/>
                </a:solidFill>
                <a:effectLst/>
                <a:uLnTx/>
                <a:uFillTx/>
                <a:latin typeface="Fira Sans"/>
                <a:ea typeface="Fira Sans"/>
                <a:cs typeface="Fira Sans"/>
                <a:sym typeface="Fira Sans"/>
              </a:rPr>
              <a:t>Được tạo ra bởi việc thực thi một lệnh</a:t>
            </a:r>
            <a:endParaRPr kumimoji="0" sz="13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85" name="Google Shape;1485;p17"/>
          <p:cNvSpPr txBox="1"/>
          <p:nvPr/>
        </p:nvSpPr>
        <p:spPr>
          <a:xfrm>
            <a:off x="218364" y="3449535"/>
            <a:ext cx="2321404"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800" b="0" i="0" u="none" strike="noStrike" kern="0" cap="none" spc="0" normalizeH="0" baseline="0" noProof="0" dirty="0">
                <a:ln>
                  <a:noFill/>
                </a:ln>
                <a:solidFill>
                  <a:srgbClr val="F2A365"/>
                </a:solidFill>
                <a:effectLst/>
                <a:uLnTx/>
                <a:uFillTx/>
                <a:latin typeface="Fira Sans SemiBold"/>
                <a:ea typeface="Fira Sans SemiBold"/>
                <a:cs typeface="Fira Sans SemiBold"/>
                <a:sym typeface="Fira Sans SemiBold"/>
              </a:rPr>
              <a:t>N</a:t>
            </a:r>
            <a:r>
              <a:rPr kumimoji="0" lang="en" sz="1800" b="0" i="0" u="none" strike="noStrike" kern="0" cap="none" spc="0" normalizeH="0" baseline="0" noProof="0" dirty="0">
                <a:ln>
                  <a:noFill/>
                </a:ln>
                <a:solidFill>
                  <a:srgbClr val="F2A365"/>
                </a:solidFill>
                <a:effectLst/>
                <a:uLnTx/>
                <a:uFillTx/>
                <a:latin typeface="Fira Sans SemiBold"/>
                <a:ea typeface="Fira Sans SemiBold"/>
                <a:cs typeface="Fira Sans SemiBold"/>
                <a:sym typeface="Fira Sans SemiBold"/>
              </a:rPr>
              <a:t>gắt không đồng bộ</a:t>
            </a:r>
            <a:endParaRPr kumimoji="0" sz="1800" b="0" i="0" u="none" strike="noStrike" kern="0" cap="none" spc="0" normalizeH="0" baseline="0" noProof="0" dirty="0">
              <a:ln>
                <a:noFill/>
              </a:ln>
              <a:solidFill>
                <a:srgbClr val="F2A365"/>
              </a:solidFill>
              <a:effectLst/>
              <a:uLnTx/>
              <a:uFillTx/>
              <a:latin typeface="Fira Sans SemiBold"/>
              <a:ea typeface="Fira Sans SemiBold"/>
              <a:cs typeface="Fira Sans SemiBold"/>
              <a:sym typeface="Fira Sans SemiBold"/>
            </a:endParaRPr>
          </a:p>
        </p:txBody>
      </p:sp>
      <p:sp>
        <p:nvSpPr>
          <p:cNvPr id="1486" name="Google Shape;1486;p17"/>
          <p:cNvSpPr txBox="1"/>
          <p:nvPr/>
        </p:nvSpPr>
        <p:spPr>
          <a:xfrm>
            <a:off x="457161" y="3748639"/>
            <a:ext cx="2082600" cy="5328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300" b="0" i="0" u="none" strike="noStrike" kern="0" cap="none" spc="0" normalizeH="0" baseline="0" noProof="0" dirty="0">
                <a:ln>
                  <a:noFill/>
                </a:ln>
                <a:solidFill>
                  <a:srgbClr val="000000"/>
                </a:solidFill>
                <a:effectLst/>
                <a:uLnTx/>
                <a:uFillTx/>
                <a:latin typeface="Fira Sans"/>
                <a:ea typeface="Fira Sans"/>
                <a:cs typeface="Fira Sans"/>
                <a:sym typeface="Fira Sans"/>
              </a:rPr>
              <a:t>Được tạo ra bởi sự kiện bên ngoài</a:t>
            </a:r>
            <a:endParaRPr kumimoji="0" sz="13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87" name="Google Shape;1487;p17"/>
          <p:cNvSpPr txBox="1"/>
          <p:nvPr/>
        </p:nvSpPr>
        <p:spPr>
          <a:xfrm>
            <a:off x="6468901" y="1763589"/>
            <a:ext cx="2353165"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CECECE"/>
                </a:solidFill>
                <a:effectLst/>
                <a:uLnTx/>
                <a:uFillTx/>
                <a:latin typeface="Fira Sans SemiBold"/>
                <a:ea typeface="Fira Sans SemiBold"/>
                <a:cs typeface="Fira Sans SemiBold"/>
                <a:sym typeface="Fira Sans SemiBold"/>
              </a:rPr>
              <a:t>Maskable interrupts</a:t>
            </a:r>
            <a:endParaRPr kumimoji="0" sz="1800" b="0" i="0" u="none" strike="noStrike" kern="0" cap="none" spc="0" normalizeH="0" baseline="0" noProof="0" dirty="0">
              <a:ln>
                <a:noFill/>
              </a:ln>
              <a:solidFill>
                <a:srgbClr val="CECECE"/>
              </a:solidFill>
              <a:effectLst/>
              <a:uLnTx/>
              <a:uFillTx/>
              <a:latin typeface="Fira Sans SemiBold"/>
              <a:ea typeface="Fira Sans SemiBold"/>
              <a:cs typeface="Fira Sans SemiBold"/>
              <a:sym typeface="Fira Sans SemiBold"/>
            </a:endParaRPr>
          </a:p>
        </p:txBody>
      </p:sp>
      <p:sp>
        <p:nvSpPr>
          <p:cNvPr id="1488" name="Google Shape;1488;p17"/>
          <p:cNvSpPr txBox="1"/>
          <p:nvPr/>
        </p:nvSpPr>
        <p:spPr>
          <a:xfrm>
            <a:off x="6509060" y="2054973"/>
            <a:ext cx="2082600" cy="532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300" b="0" i="0" u="none" strike="noStrike" kern="0" cap="none" spc="0" normalizeH="0" baseline="0" noProof="0" dirty="0">
                <a:ln>
                  <a:noFill/>
                </a:ln>
                <a:solidFill>
                  <a:srgbClr val="000000"/>
                </a:solidFill>
                <a:effectLst/>
                <a:uLnTx/>
                <a:uFillTx/>
                <a:latin typeface="Fira Sans"/>
                <a:ea typeface="Fira Sans"/>
                <a:cs typeface="Fira Sans"/>
                <a:sym typeface="Fira Sans"/>
              </a:rPr>
              <a:t>Có thể bị hoãn lại hoặc tạm thời vô hiệu hóa</a:t>
            </a:r>
            <a:endParaRPr kumimoji="0" sz="13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89" name="Google Shape;1489;p17"/>
          <p:cNvSpPr txBox="1"/>
          <p:nvPr/>
        </p:nvSpPr>
        <p:spPr>
          <a:xfrm>
            <a:off x="6468902" y="3449535"/>
            <a:ext cx="2722866"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dirty="0">
                <a:ln>
                  <a:noFill/>
                </a:ln>
                <a:solidFill>
                  <a:srgbClr val="30475E"/>
                </a:solidFill>
                <a:effectLst/>
                <a:uLnTx/>
                <a:uFillTx/>
                <a:latin typeface="Fira Sans SemiBold"/>
                <a:ea typeface="Fira Sans SemiBold"/>
                <a:cs typeface="Fira Sans SemiBold"/>
                <a:sym typeface="Fira Sans SemiBold"/>
              </a:rPr>
              <a:t>Non-maskble interrupts</a:t>
            </a:r>
            <a:endParaRPr kumimoji="0" sz="1800" b="0" i="0" u="none" strike="noStrike" kern="0" cap="none" spc="0" normalizeH="0" baseline="0" noProof="0" dirty="0">
              <a:ln>
                <a:noFill/>
              </a:ln>
              <a:solidFill>
                <a:srgbClr val="30475E"/>
              </a:solidFill>
              <a:effectLst/>
              <a:uLnTx/>
              <a:uFillTx/>
              <a:latin typeface="Fira Sans SemiBold"/>
              <a:ea typeface="Fira Sans SemiBold"/>
              <a:cs typeface="Fira Sans SemiBold"/>
              <a:sym typeface="Fira Sans SemiBold"/>
            </a:endParaRPr>
          </a:p>
        </p:txBody>
      </p:sp>
      <p:sp>
        <p:nvSpPr>
          <p:cNvPr id="1490" name="Google Shape;1490;p17"/>
          <p:cNvSpPr txBox="1"/>
          <p:nvPr/>
        </p:nvSpPr>
        <p:spPr>
          <a:xfrm>
            <a:off x="6509060" y="3708219"/>
            <a:ext cx="2082600" cy="532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300" b="0" i="0" u="none" strike="noStrike" kern="0" cap="none" spc="0" normalizeH="0" baseline="0" noProof="0" dirty="0">
                <a:ln>
                  <a:noFill/>
                </a:ln>
                <a:solidFill>
                  <a:srgbClr val="000000"/>
                </a:solidFill>
                <a:effectLst/>
                <a:uLnTx/>
                <a:uFillTx/>
                <a:latin typeface="Fira Sans"/>
                <a:ea typeface="Fira Sans"/>
                <a:cs typeface="Fira Sans"/>
                <a:sym typeface="Fira Sans"/>
              </a:rPr>
              <a:t>Không thể bị bỏ qua</a:t>
            </a:r>
            <a:endParaRPr kumimoji="0" sz="13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5" name="Google Shape;1482;p17">
            <a:extLst>
              <a:ext uri="{FF2B5EF4-FFF2-40B4-BE49-F238E27FC236}">
                <a16:creationId xmlns:a16="http://schemas.microsoft.com/office/drawing/2014/main" id="{537A6D28-D768-4D53-8221-C0B980540561}"/>
              </a:ext>
            </a:extLst>
          </p:cNvPr>
          <p:cNvSpPr txBox="1"/>
          <p:nvPr/>
        </p:nvSpPr>
        <p:spPr>
          <a:xfrm>
            <a:off x="785639" y="712011"/>
            <a:ext cx="7723500" cy="481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Ngắt có thể được nhóm thành hai loại dựa trên nguồn gốc của ngắt và có thể được nhóm thành hai loại khác dựa trên khả năng hoãn lại hoặc tạm thời vô hiệu hóa </a:t>
            </a: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mn-ea"/>
              </a:rPr>
              <a:t>ngắt:</a:t>
            </a:r>
            <a:endParaRPr kumimoji="0" sz="14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473"/>
                                        </p:tgtEl>
                                        <p:attrNameLst>
                                          <p:attrName>style.visibility</p:attrName>
                                        </p:attrNameLst>
                                      </p:cBhvr>
                                      <p:to>
                                        <p:strVal val="visible"/>
                                      </p:to>
                                    </p:set>
                                    <p:animEffect transition="in" filter="wipe(down)">
                                      <p:cBhvr>
                                        <p:cTn id="13" dur="500"/>
                                        <p:tgtEl>
                                          <p:spTgt spid="147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483"/>
                                        </p:tgtEl>
                                        <p:attrNameLst>
                                          <p:attrName>style.visibility</p:attrName>
                                        </p:attrNameLst>
                                      </p:cBhvr>
                                      <p:to>
                                        <p:strVal val="visible"/>
                                      </p:to>
                                    </p:set>
                                    <p:animEffect transition="in" filter="fade">
                                      <p:cBhvr>
                                        <p:cTn id="18" dur="1000"/>
                                        <p:tgtEl>
                                          <p:spTgt spid="1483"/>
                                        </p:tgtEl>
                                      </p:cBhvr>
                                    </p:animEffect>
                                    <p:anim calcmode="lin" valueType="num">
                                      <p:cBhvr>
                                        <p:cTn id="19" dur="1000" fill="hold"/>
                                        <p:tgtEl>
                                          <p:spTgt spid="1483"/>
                                        </p:tgtEl>
                                        <p:attrNameLst>
                                          <p:attrName>ppt_x</p:attrName>
                                        </p:attrNameLst>
                                      </p:cBhvr>
                                      <p:tavLst>
                                        <p:tav tm="0">
                                          <p:val>
                                            <p:strVal val="#ppt_x"/>
                                          </p:val>
                                        </p:tav>
                                        <p:tav tm="100000">
                                          <p:val>
                                            <p:strVal val="#ppt_x"/>
                                          </p:val>
                                        </p:tav>
                                      </p:tavLst>
                                    </p:anim>
                                    <p:anim calcmode="lin" valueType="num">
                                      <p:cBhvr>
                                        <p:cTn id="20" dur="1000" fill="hold"/>
                                        <p:tgtEl>
                                          <p:spTgt spid="148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484"/>
                                        </p:tgtEl>
                                        <p:attrNameLst>
                                          <p:attrName>style.visibility</p:attrName>
                                        </p:attrNameLst>
                                      </p:cBhvr>
                                      <p:to>
                                        <p:strVal val="visible"/>
                                      </p:to>
                                    </p:set>
                                    <p:animEffect transition="in" filter="fade">
                                      <p:cBhvr>
                                        <p:cTn id="23" dur="1000"/>
                                        <p:tgtEl>
                                          <p:spTgt spid="1484"/>
                                        </p:tgtEl>
                                      </p:cBhvr>
                                    </p:animEffect>
                                    <p:anim calcmode="lin" valueType="num">
                                      <p:cBhvr>
                                        <p:cTn id="24" dur="1000" fill="hold"/>
                                        <p:tgtEl>
                                          <p:spTgt spid="1484"/>
                                        </p:tgtEl>
                                        <p:attrNameLst>
                                          <p:attrName>ppt_x</p:attrName>
                                        </p:attrNameLst>
                                      </p:cBhvr>
                                      <p:tavLst>
                                        <p:tav tm="0">
                                          <p:val>
                                            <p:strVal val="#ppt_x"/>
                                          </p:val>
                                        </p:tav>
                                        <p:tav tm="100000">
                                          <p:val>
                                            <p:strVal val="#ppt_x"/>
                                          </p:val>
                                        </p:tav>
                                      </p:tavLst>
                                    </p:anim>
                                    <p:anim calcmode="lin" valueType="num">
                                      <p:cBhvr>
                                        <p:cTn id="25" dur="1000" fill="hold"/>
                                        <p:tgtEl>
                                          <p:spTgt spid="1484"/>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485"/>
                                        </p:tgtEl>
                                        <p:attrNameLst>
                                          <p:attrName>style.visibility</p:attrName>
                                        </p:attrNameLst>
                                      </p:cBhvr>
                                      <p:to>
                                        <p:strVal val="visible"/>
                                      </p:to>
                                    </p:set>
                                    <p:animEffect transition="in" filter="fade">
                                      <p:cBhvr>
                                        <p:cTn id="30" dur="1000"/>
                                        <p:tgtEl>
                                          <p:spTgt spid="1485"/>
                                        </p:tgtEl>
                                      </p:cBhvr>
                                    </p:animEffect>
                                    <p:anim calcmode="lin" valueType="num">
                                      <p:cBhvr>
                                        <p:cTn id="31" dur="1000" fill="hold"/>
                                        <p:tgtEl>
                                          <p:spTgt spid="1485"/>
                                        </p:tgtEl>
                                        <p:attrNameLst>
                                          <p:attrName>ppt_x</p:attrName>
                                        </p:attrNameLst>
                                      </p:cBhvr>
                                      <p:tavLst>
                                        <p:tav tm="0">
                                          <p:val>
                                            <p:strVal val="#ppt_x"/>
                                          </p:val>
                                        </p:tav>
                                        <p:tav tm="100000">
                                          <p:val>
                                            <p:strVal val="#ppt_x"/>
                                          </p:val>
                                        </p:tav>
                                      </p:tavLst>
                                    </p:anim>
                                    <p:anim calcmode="lin" valueType="num">
                                      <p:cBhvr>
                                        <p:cTn id="32" dur="1000" fill="hold"/>
                                        <p:tgtEl>
                                          <p:spTgt spid="148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486"/>
                                        </p:tgtEl>
                                        <p:attrNameLst>
                                          <p:attrName>style.visibility</p:attrName>
                                        </p:attrNameLst>
                                      </p:cBhvr>
                                      <p:to>
                                        <p:strVal val="visible"/>
                                      </p:to>
                                    </p:set>
                                    <p:animEffect transition="in" filter="fade">
                                      <p:cBhvr>
                                        <p:cTn id="35" dur="1000"/>
                                        <p:tgtEl>
                                          <p:spTgt spid="1486"/>
                                        </p:tgtEl>
                                      </p:cBhvr>
                                    </p:animEffect>
                                    <p:anim calcmode="lin" valueType="num">
                                      <p:cBhvr>
                                        <p:cTn id="36" dur="1000" fill="hold"/>
                                        <p:tgtEl>
                                          <p:spTgt spid="1486"/>
                                        </p:tgtEl>
                                        <p:attrNameLst>
                                          <p:attrName>ppt_x</p:attrName>
                                        </p:attrNameLst>
                                      </p:cBhvr>
                                      <p:tavLst>
                                        <p:tav tm="0">
                                          <p:val>
                                            <p:strVal val="#ppt_x"/>
                                          </p:val>
                                        </p:tav>
                                        <p:tav tm="100000">
                                          <p:val>
                                            <p:strVal val="#ppt_x"/>
                                          </p:val>
                                        </p:tav>
                                      </p:tavLst>
                                    </p:anim>
                                    <p:anim calcmode="lin" valueType="num">
                                      <p:cBhvr>
                                        <p:cTn id="37" dur="1000" fill="hold"/>
                                        <p:tgtEl>
                                          <p:spTgt spid="148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487"/>
                                        </p:tgtEl>
                                        <p:attrNameLst>
                                          <p:attrName>style.visibility</p:attrName>
                                        </p:attrNameLst>
                                      </p:cBhvr>
                                      <p:to>
                                        <p:strVal val="visible"/>
                                      </p:to>
                                    </p:set>
                                    <p:animEffect transition="in" filter="fade">
                                      <p:cBhvr>
                                        <p:cTn id="42" dur="1000"/>
                                        <p:tgtEl>
                                          <p:spTgt spid="1487"/>
                                        </p:tgtEl>
                                      </p:cBhvr>
                                    </p:animEffect>
                                    <p:anim calcmode="lin" valueType="num">
                                      <p:cBhvr>
                                        <p:cTn id="43" dur="1000" fill="hold"/>
                                        <p:tgtEl>
                                          <p:spTgt spid="1487"/>
                                        </p:tgtEl>
                                        <p:attrNameLst>
                                          <p:attrName>ppt_x</p:attrName>
                                        </p:attrNameLst>
                                      </p:cBhvr>
                                      <p:tavLst>
                                        <p:tav tm="0">
                                          <p:val>
                                            <p:strVal val="#ppt_x"/>
                                          </p:val>
                                        </p:tav>
                                        <p:tav tm="100000">
                                          <p:val>
                                            <p:strVal val="#ppt_x"/>
                                          </p:val>
                                        </p:tav>
                                      </p:tavLst>
                                    </p:anim>
                                    <p:anim calcmode="lin" valueType="num">
                                      <p:cBhvr>
                                        <p:cTn id="44" dur="1000" fill="hold"/>
                                        <p:tgtEl>
                                          <p:spTgt spid="148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488"/>
                                        </p:tgtEl>
                                        <p:attrNameLst>
                                          <p:attrName>style.visibility</p:attrName>
                                        </p:attrNameLst>
                                      </p:cBhvr>
                                      <p:to>
                                        <p:strVal val="visible"/>
                                      </p:to>
                                    </p:set>
                                    <p:animEffect transition="in" filter="fade">
                                      <p:cBhvr>
                                        <p:cTn id="47" dur="1000"/>
                                        <p:tgtEl>
                                          <p:spTgt spid="1488"/>
                                        </p:tgtEl>
                                      </p:cBhvr>
                                    </p:animEffect>
                                    <p:anim calcmode="lin" valueType="num">
                                      <p:cBhvr>
                                        <p:cTn id="48" dur="1000" fill="hold"/>
                                        <p:tgtEl>
                                          <p:spTgt spid="1488"/>
                                        </p:tgtEl>
                                        <p:attrNameLst>
                                          <p:attrName>ppt_x</p:attrName>
                                        </p:attrNameLst>
                                      </p:cBhvr>
                                      <p:tavLst>
                                        <p:tav tm="0">
                                          <p:val>
                                            <p:strVal val="#ppt_x"/>
                                          </p:val>
                                        </p:tav>
                                        <p:tav tm="100000">
                                          <p:val>
                                            <p:strVal val="#ppt_x"/>
                                          </p:val>
                                        </p:tav>
                                      </p:tavLst>
                                    </p:anim>
                                    <p:anim calcmode="lin" valueType="num">
                                      <p:cBhvr>
                                        <p:cTn id="49" dur="1000" fill="hold"/>
                                        <p:tgtEl>
                                          <p:spTgt spid="1488"/>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489"/>
                                        </p:tgtEl>
                                        <p:attrNameLst>
                                          <p:attrName>style.visibility</p:attrName>
                                        </p:attrNameLst>
                                      </p:cBhvr>
                                      <p:to>
                                        <p:strVal val="visible"/>
                                      </p:to>
                                    </p:set>
                                    <p:animEffect transition="in" filter="fade">
                                      <p:cBhvr>
                                        <p:cTn id="54" dur="1000"/>
                                        <p:tgtEl>
                                          <p:spTgt spid="1489"/>
                                        </p:tgtEl>
                                      </p:cBhvr>
                                    </p:animEffect>
                                    <p:anim calcmode="lin" valueType="num">
                                      <p:cBhvr>
                                        <p:cTn id="55" dur="1000" fill="hold"/>
                                        <p:tgtEl>
                                          <p:spTgt spid="1489"/>
                                        </p:tgtEl>
                                        <p:attrNameLst>
                                          <p:attrName>ppt_x</p:attrName>
                                        </p:attrNameLst>
                                      </p:cBhvr>
                                      <p:tavLst>
                                        <p:tav tm="0">
                                          <p:val>
                                            <p:strVal val="#ppt_x"/>
                                          </p:val>
                                        </p:tav>
                                        <p:tav tm="100000">
                                          <p:val>
                                            <p:strVal val="#ppt_x"/>
                                          </p:val>
                                        </p:tav>
                                      </p:tavLst>
                                    </p:anim>
                                    <p:anim calcmode="lin" valueType="num">
                                      <p:cBhvr>
                                        <p:cTn id="56" dur="1000" fill="hold"/>
                                        <p:tgtEl>
                                          <p:spTgt spid="1489"/>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490"/>
                                        </p:tgtEl>
                                        <p:attrNameLst>
                                          <p:attrName>style.visibility</p:attrName>
                                        </p:attrNameLst>
                                      </p:cBhvr>
                                      <p:to>
                                        <p:strVal val="visible"/>
                                      </p:to>
                                    </p:set>
                                    <p:animEffect transition="in" filter="fade">
                                      <p:cBhvr>
                                        <p:cTn id="59" dur="1000"/>
                                        <p:tgtEl>
                                          <p:spTgt spid="1490"/>
                                        </p:tgtEl>
                                      </p:cBhvr>
                                    </p:animEffect>
                                    <p:anim calcmode="lin" valueType="num">
                                      <p:cBhvr>
                                        <p:cTn id="60" dur="1000" fill="hold"/>
                                        <p:tgtEl>
                                          <p:spTgt spid="1490"/>
                                        </p:tgtEl>
                                        <p:attrNameLst>
                                          <p:attrName>ppt_x</p:attrName>
                                        </p:attrNameLst>
                                      </p:cBhvr>
                                      <p:tavLst>
                                        <p:tav tm="0">
                                          <p:val>
                                            <p:strVal val="#ppt_x"/>
                                          </p:val>
                                        </p:tav>
                                        <p:tav tm="100000">
                                          <p:val>
                                            <p:strVal val="#ppt_x"/>
                                          </p:val>
                                        </p:tav>
                                      </p:tavLst>
                                    </p:anim>
                                    <p:anim calcmode="lin" valueType="num">
                                      <p:cBhvr>
                                        <p:cTn id="61" dur="1000" fill="hold"/>
                                        <p:tgtEl>
                                          <p:spTgt spid="14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3" grpId="0"/>
      <p:bldP spid="1484" grpId="0"/>
      <p:bldP spid="1485" grpId="0"/>
      <p:bldP spid="1486" grpId="0"/>
      <p:bldP spid="1487" grpId="0"/>
      <p:bldP spid="1488" grpId="0"/>
      <p:bldP spid="1489" grpId="0"/>
      <p:bldP spid="1490" grpId="0"/>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418" name="Google Shape;418;p15"/>
          <p:cNvSpPr txBox="1"/>
          <p:nvPr/>
        </p:nvSpPr>
        <p:spPr>
          <a:xfrm>
            <a:off x="635358" y="317471"/>
            <a:ext cx="7723500" cy="481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Exceptions</a:t>
            </a:r>
            <a:endParaRPr kumimoji="0"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212" name="Google Shape;321;p15">
            <a:extLst>
              <a:ext uri="{FF2B5EF4-FFF2-40B4-BE49-F238E27FC236}">
                <a16:creationId xmlns:a16="http://schemas.microsoft.com/office/drawing/2014/main" id="{6240B0C7-8331-44FA-B707-0124E2816B42}"/>
              </a:ext>
            </a:extLst>
          </p:cNvPr>
          <p:cNvSpPr/>
          <p:nvPr/>
        </p:nvSpPr>
        <p:spPr>
          <a:xfrm>
            <a:off x="955789" y="1100629"/>
            <a:ext cx="6959912" cy="94226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 name="TextBox 1">
            <a:extLst>
              <a:ext uri="{FF2B5EF4-FFF2-40B4-BE49-F238E27FC236}">
                <a16:creationId xmlns:a16="http://schemas.microsoft.com/office/drawing/2014/main" id="{42F490E1-2830-4B94-BDFC-9651F000C3AA}"/>
              </a:ext>
            </a:extLst>
          </p:cNvPr>
          <p:cNvSpPr txBox="1"/>
          <p:nvPr/>
        </p:nvSpPr>
        <p:spPr>
          <a:xfrm>
            <a:off x="1436130" y="1201716"/>
            <a:ext cx="604595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Đây là một loại đặc biệt của ngắt được phát hiện bởi bộ xử lý trong quá trình thực thi lệnh. Có hai nguồn gốc cho ngoại lệ: được phát hiện bởi bộ xử lý hoặc được lập trình.</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vi-VN"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Google Shape;1639;p20">
            <a:extLst>
              <a:ext uri="{FF2B5EF4-FFF2-40B4-BE49-F238E27FC236}">
                <a16:creationId xmlns:a16="http://schemas.microsoft.com/office/drawing/2014/main" id="{ACAEE956-BD7C-B622-E73A-F3100BA479B5}"/>
              </a:ext>
            </a:extLst>
          </p:cNvPr>
          <p:cNvSpPr/>
          <p:nvPr/>
        </p:nvSpPr>
        <p:spPr>
          <a:xfrm>
            <a:off x="1823909" y="3563803"/>
            <a:ext cx="1382337" cy="1190115"/>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 name="Google Shape;1640;p20">
            <a:extLst>
              <a:ext uri="{FF2B5EF4-FFF2-40B4-BE49-F238E27FC236}">
                <a16:creationId xmlns:a16="http://schemas.microsoft.com/office/drawing/2014/main" id="{80C2289B-1979-B434-2C51-688860B75137}"/>
              </a:ext>
            </a:extLst>
          </p:cNvPr>
          <p:cNvSpPr/>
          <p:nvPr/>
        </p:nvSpPr>
        <p:spPr>
          <a:xfrm>
            <a:off x="3773958" y="3563803"/>
            <a:ext cx="1382364" cy="1190115"/>
          </a:xfrm>
          <a:custGeom>
            <a:avLst/>
            <a:gdLst/>
            <a:ahLst/>
            <a:cxnLst/>
            <a:rect l="l" t="t" r="r" b="b"/>
            <a:pathLst>
              <a:path w="52889" h="59032" fill="none" extrusionOk="0">
                <a:moveTo>
                  <a:pt x="50260" y="59032"/>
                </a:moveTo>
                <a:lnTo>
                  <a:pt x="2629" y="59032"/>
                </a:lnTo>
                <a:cubicBezTo>
                  <a:pt x="1173" y="59032"/>
                  <a:pt x="1" y="57860"/>
                  <a:pt x="1" y="56403"/>
                </a:cubicBezTo>
                <a:lnTo>
                  <a:pt x="1" y="2629"/>
                </a:lnTo>
                <a:cubicBezTo>
                  <a:pt x="1" y="1173"/>
                  <a:pt x="1173" y="1"/>
                  <a:pt x="2629" y="1"/>
                </a:cubicBezTo>
                <a:lnTo>
                  <a:pt x="50260" y="1"/>
                </a:lnTo>
                <a:cubicBezTo>
                  <a:pt x="51685" y="1"/>
                  <a:pt x="52888" y="1173"/>
                  <a:pt x="52888" y="2629"/>
                </a:cubicBezTo>
                <a:lnTo>
                  <a:pt x="52888" y="56403"/>
                </a:lnTo>
                <a:cubicBezTo>
                  <a:pt x="52857" y="57860"/>
                  <a:pt x="51685" y="59032"/>
                  <a:pt x="50260" y="59032"/>
                </a:cubicBezTo>
                <a:close/>
              </a:path>
            </a:pathLst>
          </a:custGeom>
          <a:noFill/>
          <a:ln w="10300" cap="flat"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 name="Google Shape;1641;p20">
            <a:extLst>
              <a:ext uri="{FF2B5EF4-FFF2-40B4-BE49-F238E27FC236}">
                <a16:creationId xmlns:a16="http://schemas.microsoft.com/office/drawing/2014/main" id="{4F54E1D3-047D-7D54-9076-A0CA2064D164}"/>
              </a:ext>
            </a:extLst>
          </p:cNvPr>
          <p:cNvSpPr/>
          <p:nvPr/>
        </p:nvSpPr>
        <p:spPr>
          <a:xfrm>
            <a:off x="5723116" y="3563803"/>
            <a:ext cx="1382364" cy="1190115"/>
          </a:xfrm>
          <a:custGeom>
            <a:avLst/>
            <a:gdLst/>
            <a:ahLst/>
            <a:cxnLst/>
            <a:rect l="l" t="t" r="r" b="b"/>
            <a:pathLst>
              <a:path w="52889" h="59032" fill="none" extrusionOk="0">
                <a:moveTo>
                  <a:pt x="50260" y="59032"/>
                </a:moveTo>
                <a:lnTo>
                  <a:pt x="2629" y="59032"/>
                </a:lnTo>
                <a:cubicBezTo>
                  <a:pt x="1172" y="59032"/>
                  <a:pt x="1" y="57860"/>
                  <a:pt x="1" y="56403"/>
                </a:cubicBezTo>
                <a:lnTo>
                  <a:pt x="1" y="2629"/>
                </a:lnTo>
                <a:cubicBezTo>
                  <a:pt x="1" y="1173"/>
                  <a:pt x="1172" y="1"/>
                  <a:pt x="2629" y="1"/>
                </a:cubicBezTo>
                <a:lnTo>
                  <a:pt x="50260" y="1"/>
                </a:lnTo>
                <a:cubicBezTo>
                  <a:pt x="51716" y="1"/>
                  <a:pt x="52888" y="1173"/>
                  <a:pt x="52888" y="2629"/>
                </a:cubicBezTo>
                <a:lnTo>
                  <a:pt x="52888" y="56403"/>
                </a:lnTo>
                <a:cubicBezTo>
                  <a:pt x="52888" y="57860"/>
                  <a:pt x="51716" y="59032"/>
                  <a:pt x="50260" y="59032"/>
                </a:cubicBezTo>
                <a:close/>
              </a:path>
            </a:pathLst>
          </a:custGeom>
          <a:no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6" name="Google Shape;1650;p20">
            <a:extLst>
              <a:ext uri="{FF2B5EF4-FFF2-40B4-BE49-F238E27FC236}">
                <a16:creationId xmlns:a16="http://schemas.microsoft.com/office/drawing/2014/main" id="{05B4DCB4-7FA5-AD98-5ACC-2D20DB5A47CA}"/>
              </a:ext>
            </a:extLst>
          </p:cNvPr>
          <p:cNvGrpSpPr/>
          <p:nvPr/>
        </p:nvGrpSpPr>
        <p:grpSpPr>
          <a:xfrm>
            <a:off x="2069148" y="2250848"/>
            <a:ext cx="935947" cy="916087"/>
            <a:chOff x="643984" y="1201022"/>
            <a:chExt cx="1312621" cy="1419011"/>
          </a:xfrm>
        </p:grpSpPr>
        <p:sp>
          <p:nvSpPr>
            <p:cNvPr id="7" name="Google Shape;1651;p20">
              <a:extLst>
                <a:ext uri="{FF2B5EF4-FFF2-40B4-BE49-F238E27FC236}">
                  <a16:creationId xmlns:a16="http://schemas.microsoft.com/office/drawing/2014/main" id="{D4F42CE6-846E-6D07-C8B3-4AB3A5044C41}"/>
                </a:ext>
              </a:extLst>
            </p:cNvPr>
            <p:cNvSpPr/>
            <p:nvPr/>
          </p:nvSpPr>
          <p:spPr>
            <a:xfrm>
              <a:off x="1135323" y="2249445"/>
              <a:ext cx="334013" cy="370588"/>
            </a:xfrm>
            <a:custGeom>
              <a:avLst/>
              <a:gdLst/>
              <a:ahLst/>
              <a:cxnLst/>
              <a:rect l="l" t="t" r="r" b="b"/>
              <a:pathLst>
                <a:path w="10420" h="11561" extrusionOk="0">
                  <a:moveTo>
                    <a:pt x="0" y="1"/>
                  </a:moveTo>
                  <a:lnTo>
                    <a:pt x="5226" y="11560"/>
                  </a:lnTo>
                  <a:lnTo>
                    <a:pt x="10419"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 name="Google Shape;1652;p20">
              <a:extLst>
                <a:ext uri="{FF2B5EF4-FFF2-40B4-BE49-F238E27FC236}">
                  <a16:creationId xmlns:a16="http://schemas.microsoft.com/office/drawing/2014/main" id="{5A42CEC6-1345-1C26-26F0-8E8D86D8F78F}"/>
                </a:ext>
              </a:extLst>
            </p:cNvPr>
            <p:cNvSpPr/>
            <p:nvPr/>
          </p:nvSpPr>
          <p:spPr>
            <a:xfrm>
              <a:off x="643984" y="1201022"/>
              <a:ext cx="1307556" cy="1152826"/>
            </a:xfrm>
            <a:custGeom>
              <a:avLst/>
              <a:gdLst/>
              <a:ahLst/>
              <a:cxnLst/>
              <a:rect l="l" t="t" r="r" b="b"/>
              <a:pathLst>
                <a:path w="40791" h="35964" extrusionOk="0">
                  <a:moveTo>
                    <a:pt x="20535" y="1"/>
                  </a:moveTo>
                  <a:cubicBezTo>
                    <a:pt x="14951" y="1"/>
                    <a:pt x="9434" y="2456"/>
                    <a:pt x="5796" y="7119"/>
                  </a:cubicBezTo>
                  <a:cubicBezTo>
                    <a:pt x="1" y="14530"/>
                    <a:pt x="1046" y="24917"/>
                    <a:pt x="7918" y="31124"/>
                  </a:cubicBezTo>
                  <a:cubicBezTo>
                    <a:pt x="8393" y="31536"/>
                    <a:pt x="8868" y="31948"/>
                    <a:pt x="9375" y="32296"/>
                  </a:cubicBezTo>
                  <a:cubicBezTo>
                    <a:pt x="12719" y="34769"/>
                    <a:pt x="16646" y="35963"/>
                    <a:pt x="20541" y="35963"/>
                  </a:cubicBezTo>
                  <a:cubicBezTo>
                    <a:pt x="26125" y="35963"/>
                    <a:pt x="31642" y="33508"/>
                    <a:pt x="35280" y="28844"/>
                  </a:cubicBezTo>
                  <a:cubicBezTo>
                    <a:pt x="40790" y="21782"/>
                    <a:pt x="40094" y="11996"/>
                    <a:pt x="34076" y="5726"/>
                  </a:cubicBezTo>
                  <a:cubicBezTo>
                    <a:pt x="33348" y="4966"/>
                    <a:pt x="32588" y="4301"/>
                    <a:pt x="31701" y="3668"/>
                  </a:cubicBezTo>
                  <a:cubicBezTo>
                    <a:pt x="28357" y="1195"/>
                    <a:pt x="24430" y="1"/>
                    <a:pt x="20535"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 name="Google Shape;1653;p20">
              <a:extLst>
                <a:ext uri="{FF2B5EF4-FFF2-40B4-BE49-F238E27FC236}">
                  <a16:creationId xmlns:a16="http://schemas.microsoft.com/office/drawing/2014/main" id="{FB9DDAA4-71D5-BD02-CE73-F7BE60F35E16}"/>
                </a:ext>
              </a:extLst>
            </p:cNvPr>
            <p:cNvSpPr/>
            <p:nvPr/>
          </p:nvSpPr>
          <p:spPr>
            <a:xfrm>
              <a:off x="902861" y="1384569"/>
              <a:ext cx="1053744" cy="969279"/>
            </a:xfrm>
            <a:custGeom>
              <a:avLst/>
              <a:gdLst/>
              <a:ahLst/>
              <a:cxnLst/>
              <a:rect l="l" t="t" r="r" b="b"/>
              <a:pathLst>
                <a:path w="32873" h="30238" extrusionOk="0">
                  <a:moveTo>
                    <a:pt x="26159" y="0"/>
                  </a:moveTo>
                  <a:lnTo>
                    <a:pt x="17196" y="8709"/>
                  </a:lnTo>
                  <a:lnTo>
                    <a:pt x="8772" y="16880"/>
                  </a:lnTo>
                  <a:lnTo>
                    <a:pt x="0" y="25398"/>
                  </a:lnTo>
                  <a:cubicBezTo>
                    <a:pt x="444" y="25810"/>
                    <a:pt x="919" y="26222"/>
                    <a:pt x="1425" y="26570"/>
                  </a:cubicBezTo>
                  <a:cubicBezTo>
                    <a:pt x="4770" y="29043"/>
                    <a:pt x="8702" y="30237"/>
                    <a:pt x="12603" y="30237"/>
                  </a:cubicBezTo>
                  <a:cubicBezTo>
                    <a:pt x="18196" y="30237"/>
                    <a:pt x="23724" y="27782"/>
                    <a:pt x="27362" y="23118"/>
                  </a:cubicBezTo>
                  <a:cubicBezTo>
                    <a:pt x="32873" y="16056"/>
                    <a:pt x="32176" y="6270"/>
                    <a:pt x="26159"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10" name="Google Shape;1657;p20">
            <a:extLst>
              <a:ext uri="{FF2B5EF4-FFF2-40B4-BE49-F238E27FC236}">
                <a16:creationId xmlns:a16="http://schemas.microsoft.com/office/drawing/2014/main" id="{D5DEDC6D-C832-67A1-B99B-6A6A999488E6}"/>
              </a:ext>
            </a:extLst>
          </p:cNvPr>
          <p:cNvGrpSpPr/>
          <p:nvPr/>
        </p:nvGrpSpPr>
        <p:grpSpPr>
          <a:xfrm>
            <a:off x="5985474" y="2250848"/>
            <a:ext cx="904839" cy="916087"/>
            <a:chOff x="5044655" y="1201022"/>
            <a:chExt cx="1268994" cy="1419011"/>
          </a:xfrm>
        </p:grpSpPr>
        <p:sp>
          <p:nvSpPr>
            <p:cNvPr id="11" name="Google Shape;1658;p20">
              <a:extLst>
                <a:ext uri="{FF2B5EF4-FFF2-40B4-BE49-F238E27FC236}">
                  <a16:creationId xmlns:a16="http://schemas.microsoft.com/office/drawing/2014/main" id="{72EE1379-0B5A-3CF0-1B67-CF1A2C4A2371}"/>
                </a:ext>
              </a:extLst>
            </p:cNvPr>
            <p:cNvSpPr/>
            <p:nvPr/>
          </p:nvSpPr>
          <p:spPr>
            <a:xfrm>
              <a:off x="5502497" y="2249445"/>
              <a:ext cx="335039" cy="370588"/>
            </a:xfrm>
            <a:custGeom>
              <a:avLst/>
              <a:gdLst/>
              <a:ahLst/>
              <a:cxnLst/>
              <a:rect l="l" t="t" r="r" b="b"/>
              <a:pathLst>
                <a:path w="10452" h="11561" extrusionOk="0">
                  <a:moveTo>
                    <a:pt x="1" y="1"/>
                  </a:moveTo>
                  <a:lnTo>
                    <a:pt x="5226" y="11560"/>
                  </a:lnTo>
                  <a:lnTo>
                    <a:pt x="10451"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1659;p20">
              <a:extLst>
                <a:ext uri="{FF2B5EF4-FFF2-40B4-BE49-F238E27FC236}">
                  <a16:creationId xmlns:a16="http://schemas.microsoft.com/office/drawing/2014/main" id="{1E27CDB8-0D21-08A8-3C52-AB8D6439CB75}"/>
                </a:ext>
              </a:extLst>
            </p:cNvPr>
            <p:cNvSpPr/>
            <p:nvPr/>
          </p:nvSpPr>
          <p:spPr>
            <a:xfrm>
              <a:off x="5044655" y="1201022"/>
              <a:ext cx="1268993" cy="1152826"/>
            </a:xfrm>
            <a:custGeom>
              <a:avLst/>
              <a:gdLst/>
              <a:ahLst/>
              <a:cxnLst/>
              <a:rect l="l" t="t" r="r" b="b"/>
              <a:pathLst>
                <a:path w="39588" h="35964" extrusionOk="0">
                  <a:moveTo>
                    <a:pt x="19142" y="1"/>
                  </a:moveTo>
                  <a:cubicBezTo>
                    <a:pt x="13558" y="1"/>
                    <a:pt x="8041" y="2456"/>
                    <a:pt x="4403" y="7119"/>
                  </a:cubicBezTo>
                  <a:cubicBezTo>
                    <a:pt x="2788" y="9210"/>
                    <a:pt x="1679" y="11490"/>
                    <a:pt x="1109" y="13897"/>
                  </a:cubicBezTo>
                  <a:cubicBezTo>
                    <a:pt x="1" y="18520"/>
                    <a:pt x="824" y="23397"/>
                    <a:pt x="3390" y="27451"/>
                  </a:cubicBezTo>
                  <a:cubicBezTo>
                    <a:pt x="4086" y="28496"/>
                    <a:pt x="4878" y="29509"/>
                    <a:pt x="5796" y="30428"/>
                  </a:cubicBezTo>
                  <a:cubicBezTo>
                    <a:pt x="6430" y="31093"/>
                    <a:pt x="7158" y="31726"/>
                    <a:pt x="7950" y="32296"/>
                  </a:cubicBezTo>
                  <a:cubicBezTo>
                    <a:pt x="11294" y="34769"/>
                    <a:pt x="15222" y="35963"/>
                    <a:pt x="19116" y="35963"/>
                  </a:cubicBezTo>
                  <a:cubicBezTo>
                    <a:pt x="24700" y="35963"/>
                    <a:pt x="30217" y="33508"/>
                    <a:pt x="33855" y="28844"/>
                  </a:cubicBezTo>
                  <a:cubicBezTo>
                    <a:pt x="39587" y="21497"/>
                    <a:pt x="38637" y="11236"/>
                    <a:pt x="31955" y="4998"/>
                  </a:cubicBezTo>
                  <a:cubicBezTo>
                    <a:pt x="31448" y="4523"/>
                    <a:pt x="30878" y="4079"/>
                    <a:pt x="30308" y="3668"/>
                  </a:cubicBezTo>
                  <a:cubicBezTo>
                    <a:pt x="26964" y="1195"/>
                    <a:pt x="23037" y="1"/>
                    <a:pt x="19142"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 name="Google Shape;1660;p20">
              <a:extLst>
                <a:ext uri="{FF2B5EF4-FFF2-40B4-BE49-F238E27FC236}">
                  <a16:creationId xmlns:a16="http://schemas.microsoft.com/office/drawing/2014/main" id="{403AE2E8-3E7D-BF01-A91C-E0499B56BC83}"/>
                </a:ext>
              </a:extLst>
            </p:cNvPr>
            <p:cNvSpPr/>
            <p:nvPr/>
          </p:nvSpPr>
          <p:spPr>
            <a:xfrm>
              <a:off x="5230446" y="1361201"/>
              <a:ext cx="1083203" cy="992647"/>
            </a:xfrm>
            <a:custGeom>
              <a:avLst/>
              <a:gdLst/>
              <a:ahLst/>
              <a:cxnLst/>
              <a:rect l="l" t="t" r="r" b="b"/>
              <a:pathLst>
                <a:path w="33792" h="30967" extrusionOk="0">
                  <a:moveTo>
                    <a:pt x="26159" y="1"/>
                  </a:moveTo>
                  <a:lnTo>
                    <a:pt x="19255" y="6714"/>
                  </a:lnTo>
                  <a:lnTo>
                    <a:pt x="0" y="25431"/>
                  </a:lnTo>
                  <a:cubicBezTo>
                    <a:pt x="634" y="26096"/>
                    <a:pt x="1362" y="26729"/>
                    <a:pt x="2154" y="27299"/>
                  </a:cubicBezTo>
                  <a:cubicBezTo>
                    <a:pt x="5498" y="29772"/>
                    <a:pt x="9426" y="30966"/>
                    <a:pt x="13320" y="30966"/>
                  </a:cubicBezTo>
                  <a:cubicBezTo>
                    <a:pt x="18904" y="30966"/>
                    <a:pt x="24421" y="28511"/>
                    <a:pt x="28059" y="23847"/>
                  </a:cubicBezTo>
                  <a:cubicBezTo>
                    <a:pt x="33791" y="16500"/>
                    <a:pt x="32841" y="6239"/>
                    <a:pt x="2615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1662;p20">
              <a:extLst>
                <a:ext uri="{FF2B5EF4-FFF2-40B4-BE49-F238E27FC236}">
                  <a16:creationId xmlns:a16="http://schemas.microsoft.com/office/drawing/2014/main" id="{FA436AD9-DFC7-DD2B-3137-EBB88C344F2A}"/>
                </a:ext>
              </a:extLst>
            </p:cNvPr>
            <p:cNvSpPr/>
            <p:nvPr/>
          </p:nvSpPr>
          <p:spPr>
            <a:xfrm>
              <a:off x="5746147" y="1705760"/>
              <a:ext cx="40646" cy="180309"/>
            </a:xfrm>
            <a:custGeom>
              <a:avLst/>
              <a:gdLst/>
              <a:ahLst/>
              <a:cxnLst/>
              <a:rect l="l" t="t" r="r" b="b"/>
              <a:pathLst>
                <a:path w="1268" h="5625" extrusionOk="0">
                  <a:moveTo>
                    <a:pt x="539" y="0"/>
                  </a:moveTo>
                  <a:cubicBezTo>
                    <a:pt x="475" y="0"/>
                    <a:pt x="409" y="16"/>
                    <a:pt x="349" y="51"/>
                  </a:cubicBezTo>
                  <a:cubicBezTo>
                    <a:pt x="127" y="146"/>
                    <a:pt x="0" y="399"/>
                    <a:pt x="95" y="621"/>
                  </a:cubicBezTo>
                  <a:cubicBezTo>
                    <a:pt x="285" y="1032"/>
                    <a:pt x="349" y="1444"/>
                    <a:pt x="349" y="1856"/>
                  </a:cubicBezTo>
                  <a:lnTo>
                    <a:pt x="349" y="5149"/>
                  </a:lnTo>
                  <a:cubicBezTo>
                    <a:pt x="349" y="5403"/>
                    <a:pt x="570" y="5624"/>
                    <a:pt x="792" y="5624"/>
                  </a:cubicBezTo>
                  <a:cubicBezTo>
                    <a:pt x="1045" y="5624"/>
                    <a:pt x="1267" y="5403"/>
                    <a:pt x="1267" y="5149"/>
                  </a:cubicBezTo>
                  <a:lnTo>
                    <a:pt x="1267" y="1856"/>
                  </a:lnTo>
                  <a:cubicBezTo>
                    <a:pt x="1267" y="1317"/>
                    <a:pt x="1140" y="779"/>
                    <a:pt x="950" y="272"/>
                  </a:cubicBezTo>
                  <a:cubicBezTo>
                    <a:pt x="881" y="111"/>
                    <a:pt x="712" y="0"/>
                    <a:pt x="53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1665;p20">
              <a:extLst>
                <a:ext uri="{FF2B5EF4-FFF2-40B4-BE49-F238E27FC236}">
                  <a16:creationId xmlns:a16="http://schemas.microsoft.com/office/drawing/2014/main" id="{12E5E2C6-A274-25AA-7C79-FA36BB4542A1}"/>
                </a:ext>
              </a:extLst>
            </p:cNvPr>
            <p:cNvSpPr/>
            <p:nvPr/>
          </p:nvSpPr>
          <p:spPr>
            <a:xfrm>
              <a:off x="5521794" y="1841385"/>
              <a:ext cx="29459" cy="120815"/>
            </a:xfrm>
            <a:custGeom>
              <a:avLst/>
              <a:gdLst/>
              <a:ahLst/>
              <a:cxnLst/>
              <a:rect l="l" t="t" r="r" b="b"/>
              <a:pathLst>
                <a:path w="919" h="3769" extrusionOk="0">
                  <a:moveTo>
                    <a:pt x="444" y="0"/>
                  </a:moveTo>
                  <a:cubicBezTo>
                    <a:pt x="190" y="0"/>
                    <a:pt x="0" y="190"/>
                    <a:pt x="0" y="443"/>
                  </a:cubicBezTo>
                  <a:lnTo>
                    <a:pt x="0" y="3325"/>
                  </a:lnTo>
                  <a:cubicBezTo>
                    <a:pt x="0" y="3579"/>
                    <a:pt x="190" y="3769"/>
                    <a:pt x="444" y="3769"/>
                  </a:cubicBezTo>
                  <a:cubicBezTo>
                    <a:pt x="697" y="3769"/>
                    <a:pt x="919" y="3579"/>
                    <a:pt x="919" y="3325"/>
                  </a:cubicBezTo>
                  <a:lnTo>
                    <a:pt x="919" y="443"/>
                  </a:lnTo>
                  <a:cubicBezTo>
                    <a:pt x="919" y="190"/>
                    <a:pt x="697" y="0"/>
                    <a:pt x="444"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666;p20">
              <a:extLst>
                <a:ext uri="{FF2B5EF4-FFF2-40B4-BE49-F238E27FC236}">
                  <a16:creationId xmlns:a16="http://schemas.microsoft.com/office/drawing/2014/main" id="{473BAB5C-B461-08CB-D1BB-A5DA04AA0A4B}"/>
                </a:ext>
              </a:extLst>
            </p:cNvPr>
            <p:cNvSpPr/>
            <p:nvPr/>
          </p:nvSpPr>
          <p:spPr>
            <a:xfrm>
              <a:off x="5756276" y="1891102"/>
              <a:ext cx="28465" cy="72124"/>
            </a:xfrm>
            <a:custGeom>
              <a:avLst/>
              <a:gdLst/>
              <a:ahLst/>
              <a:cxnLst/>
              <a:rect l="l" t="t" r="r" b="b"/>
              <a:pathLst>
                <a:path w="888" h="2250" extrusionOk="0">
                  <a:moveTo>
                    <a:pt x="444" y="1"/>
                  </a:moveTo>
                  <a:cubicBezTo>
                    <a:pt x="191" y="1"/>
                    <a:pt x="1" y="191"/>
                    <a:pt x="1" y="444"/>
                  </a:cubicBezTo>
                  <a:lnTo>
                    <a:pt x="1" y="1774"/>
                  </a:lnTo>
                  <a:cubicBezTo>
                    <a:pt x="1" y="2028"/>
                    <a:pt x="191" y="2249"/>
                    <a:pt x="444" y="2249"/>
                  </a:cubicBezTo>
                  <a:cubicBezTo>
                    <a:pt x="698" y="2249"/>
                    <a:pt x="888" y="2028"/>
                    <a:pt x="888" y="1774"/>
                  </a:cubicBezTo>
                  <a:lnTo>
                    <a:pt x="888" y="444"/>
                  </a:lnTo>
                  <a:cubicBezTo>
                    <a:pt x="888" y="191"/>
                    <a:pt x="698" y="1"/>
                    <a:pt x="44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667;p20">
              <a:extLst>
                <a:ext uri="{FF2B5EF4-FFF2-40B4-BE49-F238E27FC236}">
                  <a16:creationId xmlns:a16="http://schemas.microsoft.com/office/drawing/2014/main" id="{2EAC26D8-424D-BD19-0B1D-2EE686626EF8}"/>
                </a:ext>
              </a:extLst>
            </p:cNvPr>
            <p:cNvSpPr/>
            <p:nvPr/>
          </p:nvSpPr>
          <p:spPr>
            <a:xfrm>
              <a:off x="5638538" y="1747977"/>
              <a:ext cx="30484" cy="215249"/>
            </a:xfrm>
            <a:custGeom>
              <a:avLst/>
              <a:gdLst/>
              <a:ahLst/>
              <a:cxnLst/>
              <a:rect l="l" t="t" r="r" b="b"/>
              <a:pathLst>
                <a:path w="951" h="6715" extrusionOk="0">
                  <a:moveTo>
                    <a:pt x="475" y="0"/>
                  </a:moveTo>
                  <a:cubicBezTo>
                    <a:pt x="222" y="0"/>
                    <a:pt x="0" y="222"/>
                    <a:pt x="0" y="476"/>
                  </a:cubicBezTo>
                  <a:lnTo>
                    <a:pt x="0" y="4814"/>
                  </a:lnTo>
                  <a:cubicBezTo>
                    <a:pt x="0" y="5036"/>
                    <a:pt x="159" y="5194"/>
                    <a:pt x="317" y="5258"/>
                  </a:cubicBezTo>
                  <a:cubicBezTo>
                    <a:pt x="159" y="5321"/>
                    <a:pt x="64" y="5479"/>
                    <a:pt x="64" y="5669"/>
                  </a:cubicBezTo>
                  <a:lnTo>
                    <a:pt x="64" y="6239"/>
                  </a:lnTo>
                  <a:cubicBezTo>
                    <a:pt x="64" y="6493"/>
                    <a:pt x="254" y="6714"/>
                    <a:pt x="507" y="6714"/>
                  </a:cubicBezTo>
                  <a:cubicBezTo>
                    <a:pt x="760" y="6714"/>
                    <a:pt x="950" y="6493"/>
                    <a:pt x="950" y="6239"/>
                  </a:cubicBezTo>
                  <a:lnTo>
                    <a:pt x="950" y="5669"/>
                  </a:lnTo>
                  <a:cubicBezTo>
                    <a:pt x="950" y="5448"/>
                    <a:pt x="824" y="5289"/>
                    <a:pt x="634" y="5226"/>
                  </a:cubicBezTo>
                  <a:cubicBezTo>
                    <a:pt x="792" y="5163"/>
                    <a:pt x="919" y="5004"/>
                    <a:pt x="919" y="4814"/>
                  </a:cubicBezTo>
                  <a:lnTo>
                    <a:pt x="919" y="476"/>
                  </a:lnTo>
                  <a:cubicBezTo>
                    <a:pt x="919" y="222"/>
                    <a:pt x="729" y="0"/>
                    <a:pt x="475"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668;p20">
              <a:extLst>
                <a:ext uri="{FF2B5EF4-FFF2-40B4-BE49-F238E27FC236}">
                  <a16:creationId xmlns:a16="http://schemas.microsoft.com/office/drawing/2014/main" id="{437A2458-675B-6C4E-B548-AE1B1A2FEFDE}"/>
                </a:ext>
              </a:extLst>
            </p:cNvPr>
            <p:cNvSpPr/>
            <p:nvPr/>
          </p:nvSpPr>
          <p:spPr>
            <a:xfrm>
              <a:off x="5576608" y="1905335"/>
              <a:ext cx="29459" cy="56866"/>
            </a:xfrm>
            <a:custGeom>
              <a:avLst/>
              <a:gdLst/>
              <a:ahLst/>
              <a:cxnLst/>
              <a:rect l="l" t="t" r="r" b="b"/>
              <a:pathLst>
                <a:path w="919" h="1774" extrusionOk="0">
                  <a:moveTo>
                    <a:pt x="444" y="0"/>
                  </a:moveTo>
                  <a:cubicBezTo>
                    <a:pt x="191" y="0"/>
                    <a:pt x="1" y="222"/>
                    <a:pt x="1" y="444"/>
                  </a:cubicBezTo>
                  <a:lnTo>
                    <a:pt x="1" y="1330"/>
                  </a:lnTo>
                  <a:cubicBezTo>
                    <a:pt x="1" y="1584"/>
                    <a:pt x="191" y="1774"/>
                    <a:pt x="444" y="1774"/>
                  </a:cubicBezTo>
                  <a:cubicBezTo>
                    <a:pt x="697" y="1774"/>
                    <a:pt x="919" y="1584"/>
                    <a:pt x="919" y="1330"/>
                  </a:cubicBezTo>
                  <a:lnTo>
                    <a:pt x="919" y="444"/>
                  </a:lnTo>
                  <a:cubicBezTo>
                    <a:pt x="919" y="222"/>
                    <a:pt x="697" y="0"/>
                    <a:pt x="444"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 name="Google Shape;1669;p20">
            <a:extLst>
              <a:ext uri="{FF2B5EF4-FFF2-40B4-BE49-F238E27FC236}">
                <a16:creationId xmlns:a16="http://schemas.microsoft.com/office/drawing/2014/main" id="{B8592423-B3FF-1A51-80E6-6055CE89A6A7}"/>
              </a:ext>
            </a:extLst>
          </p:cNvPr>
          <p:cNvGrpSpPr/>
          <p:nvPr/>
        </p:nvGrpSpPr>
        <p:grpSpPr>
          <a:xfrm>
            <a:off x="4047592" y="2250848"/>
            <a:ext cx="899032" cy="916087"/>
            <a:chOff x="2870204" y="1201022"/>
            <a:chExt cx="1260851" cy="1419011"/>
          </a:xfrm>
        </p:grpSpPr>
        <p:sp>
          <p:nvSpPr>
            <p:cNvPr id="20" name="Google Shape;1670;p20">
              <a:extLst>
                <a:ext uri="{FF2B5EF4-FFF2-40B4-BE49-F238E27FC236}">
                  <a16:creationId xmlns:a16="http://schemas.microsoft.com/office/drawing/2014/main" id="{CDA15F92-E68D-A74C-225C-8715814C01AE}"/>
                </a:ext>
              </a:extLst>
            </p:cNvPr>
            <p:cNvSpPr/>
            <p:nvPr/>
          </p:nvSpPr>
          <p:spPr>
            <a:xfrm>
              <a:off x="3323975" y="2249445"/>
              <a:ext cx="334013" cy="370588"/>
            </a:xfrm>
            <a:custGeom>
              <a:avLst/>
              <a:gdLst/>
              <a:ahLst/>
              <a:cxnLst/>
              <a:rect l="l" t="t" r="r" b="b"/>
              <a:pathLst>
                <a:path w="10420" h="11561" extrusionOk="0">
                  <a:moveTo>
                    <a:pt x="1" y="1"/>
                  </a:moveTo>
                  <a:lnTo>
                    <a:pt x="5226" y="11560"/>
                  </a:lnTo>
                  <a:lnTo>
                    <a:pt x="1042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671;p20">
              <a:extLst>
                <a:ext uri="{FF2B5EF4-FFF2-40B4-BE49-F238E27FC236}">
                  <a16:creationId xmlns:a16="http://schemas.microsoft.com/office/drawing/2014/main" id="{CF9484DA-BF33-DB82-9316-192741631D96}"/>
                </a:ext>
              </a:extLst>
            </p:cNvPr>
            <p:cNvSpPr/>
            <p:nvPr/>
          </p:nvSpPr>
          <p:spPr>
            <a:xfrm>
              <a:off x="2870204" y="1201022"/>
              <a:ext cx="1260851" cy="1152826"/>
            </a:xfrm>
            <a:custGeom>
              <a:avLst/>
              <a:gdLst/>
              <a:ahLst/>
              <a:cxnLst/>
              <a:rect l="l" t="t" r="r" b="b"/>
              <a:pathLst>
                <a:path w="39334" h="35964" extrusionOk="0">
                  <a:moveTo>
                    <a:pt x="19110" y="1"/>
                  </a:moveTo>
                  <a:cubicBezTo>
                    <a:pt x="13526" y="1"/>
                    <a:pt x="8009" y="2456"/>
                    <a:pt x="4371" y="7119"/>
                  </a:cubicBezTo>
                  <a:cubicBezTo>
                    <a:pt x="2693" y="9241"/>
                    <a:pt x="1616" y="11616"/>
                    <a:pt x="1046" y="14055"/>
                  </a:cubicBezTo>
                  <a:cubicBezTo>
                    <a:pt x="1" y="18584"/>
                    <a:pt x="824" y="23334"/>
                    <a:pt x="3294" y="27324"/>
                  </a:cubicBezTo>
                  <a:cubicBezTo>
                    <a:pt x="4181" y="28749"/>
                    <a:pt x="5290" y="30079"/>
                    <a:pt x="6620" y="31251"/>
                  </a:cubicBezTo>
                  <a:cubicBezTo>
                    <a:pt x="7031" y="31600"/>
                    <a:pt x="7475" y="31980"/>
                    <a:pt x="7918" y="32296"/>
                  </a:cubicBezTo>
                  <a:cubicBezTo>
                    <a:pt x="11262" y="34769"/>
                    <a:pt x="15195" y="35963"/>
                    <a:pt x="19096" y="35963"/>
                  </a:cubicBezTo>
                  <a:cubicBezTo>
                    <a:pt x="24689" y="35963"/>
                    <a:pt x="30217" y="33508"/>
                    <a:pt x="33855" y="28844"/>
                  </a:cubicBezTo>
                  <a:cubicBezTo>
                    <a:pt x="39334" y="21814"/>
                    <a:pt x="38669" y="12123"/>
                    <a:pt x="32747" y="5853"/>
                  </a:cubicBezTo>
                  <a:cubicBezTo>
                    <a:pt x="32018" y="5061"/>
                    <a:pt x="31195" y="4333"/>
                    <a:pt x="30276" y="3668"/>
                  </a:cubicBezTo>
                  <a:cubicBezTo>
                    <a:pt x="26932" y="1195"/>
                    <a:pt x="23005" y="1"/>
                    <a:pt x="19110"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Google Shape;1672;p20">
              <a:extLst>
                <a:ext uri="{FF2B5EF4-FFF2-40B4-BE49-F238E27FC236}">
                  <a16:creationId xmlns:a16="http://schemas.microsoft.com/office/drawing/2014/main" id="{E03BE286-5F31-2AF2-A7F5-11B33A6AB599}"/>
                </a:ext>
              </a:extLst>
            </p:cNvPr>
            <p:cNvSpPr/>
            <p:nvPr/>
          </p:nvSpPr>
          <p:spPr>
            <a:xfrm>
              <a:off x="3082376" y="1388608"/>
              <a:ext cx="1048679" cy="965240"/>
            </a:xfrm>
            <a:custGeom>
              <a:avLst/>
              <a:gdLst/>
              <a:ahLst/>
              <a:cxnLst/>
              <a:rect l="l" t="t" r="r" b="b"/>
              <a:pathLst>
                <a:path w="32715" h="30112" extrusionOk="0">
                  <a:moveTo>
                    <a:pt x="26128" y="1"/>
                  </a:moveTo>
                  <a:lnTo>
                    <a:pt x="18685" y="7221"/>
                  </a:lnTo>
                  <a:lnTo>
                    <a:pt x="9216" y="16437"/>
                  </a:lnTo>
                  <a:lnTo>
                    <a:pt x="1" y="25399"/>
                  </a:lnTo>
                  <a:cubicBezTo>
                    <a:pt x="412" y="25748"/>
                    <a:pt x="856" y="26128"/>
                    <a:pt x="1299" y="26444"/>
                  </a:cubicBezTo>
                  <a:cubicBezTo>
                    <a:pt x="4643" y="28917"/>
                    <a:pt x="8571" y="30111"/>
                    <a:pt x="12466" y="30111"/>
                  </a:cubicBezTo>
                  <a:cubicBezTo>
                    <a:pt x="18049" y="30111"/>
                    <a:pt x="23566" y="27656"/>
                    <a:pt x="27204" y="22992"/>
                  </a:cubicBezTo>
                  <a:cubicBezTo>
                    <a:pt x="32715" y="15962"/>
                    <a:pt x="32050" y="6271"/>
                    <a:pt x="26128" y="1"/>
                  </a:cubicBezTo>
                  <a:close/>
                </a:path>
              </a:pathLst>
            </a:custGeom>
            <a:solidFill>
              <a:srgbClr val="1B1F2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1675;p20">
              <a:extLst>
                <a:ext uri="{FF2B5EF4-FFF2-40B4-BE49-F238E27FC236}">
                  <a16:creationId xmlns:a16="http://schemas.microsoft.com/office/drawing/2014/main" id="{CB4B13CE-2C86-6637-609D-609B1DDBC47B}"/>
                </a:ext>
              </a:extLst>
            </p:cNvPr>
            <p:cNvSpPr/>
            <p:nvPr/>
          </p:nvSpPr>
          <p:spPr>
            <a:xfrm>
              <a:off x="3318910" y="1708389"/>
              <a:ext cx="37601" cy="126938"/>
            </a:xfrm>
            <a:custGeom>
              <a:avLst/>
              <a:gdLst/>
              <a:ahLst/>
              <a:cxnLst/>
              <a:rect l="l" t="t" r="r" b="b"/>
              <a:pathLst>
                <a:path w="1173" h="3960" extrusionOk="0">
                  <a:moveTo>
                    <a:pt x="1" y="0"/>
                  </a:moveTo>
                  <a:lnTo>
                    <a:pt x="1" y="3959"/>
                  </a:lnTo>
                  <a:lnTo>
                    <a:pt x="1172" y="3959"/>
                  </a:lnTo>
                  <a:lnTo>
                    <a:pt x="1172" y="0"/>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1676;p20">
              <a:extLst>
                <a:ext uri="{FF2B5EF4-FFF2-40B4-BE49-F238E27FC236}">
                  <a16:creationId xmlns:a16="http://schemas.microsoft.com/office/drawing/2014/main" id="{84D6D008-DE22-9B77-F557-40565BA62F47}"/>
                </a:ext>
              </a:extLst>
            </p:cNvPr>
            <p:cNvSpPr/>
            <p:nvPr/>
          </p:nvSpPr>
          <p:spPr>
            <a:xfrm>
              <a:off x="3373724" y="1708389"/>
              <a:ext cx="37601" cy="126938"/>
            </a:xfrm>
            <a:custGeom>
              <a:avLst/>
              <a:gdLst/>
              <a:ahLst/>
              <a:cxnLst/>
              <a:rect l="l" t="t" r="r" b="b"/>
              <a:pathLst>
                <a:path w="1173" h="3960" extrusionOk="0">
                  <a:moveTo>
                    <a:pt x="1" y="0"/>
                  </a:moveTo>
                  <a:lnTo>
                    <a:pt x="1" y="3959"/>
                  </a:lnTo>
                  <a:lnTo>
                    <a:pt x="1172" y="3959"/>
                  </a:lnTo>
                  <a:lnTo>
                    <a:pt x="1172" y="0"/>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1677;p20">
              <a:extLst>
                <a:ext uri="{FF2B5EF4-FFF2-40B4-BE49-F238E27FC236}">
                  <a16:creationId xmlns:a16="http://schemas.microsoft.com/office/drawing/2014/main" id="{B3BF49D6-3D99-322C-05C9-31712AFD6B0F}"/>
                </a:ext>
              </a:extLst>
            </p:cNvPr>
            <p:cNvSpPr/>
            <p:nvPr/>
          </p:nvSpPr>
          <p:spPr>
            <a:xfrm>
              <a:off x="3428538" y="1708389"/>
              <a:ext cx="37601" cy="126938"/>
            </a:xfrm>
            <a:custGeom>
              <a:avLst/>
              <a:gdLst/>
              <a:ahLst/>
              <a:cxnLst/>
              <a:rect l="l" t="t" r="r" b="b"/>
              <a:pathLst>
                <a:path w="1173" h="3960" extrusionOk="0">
                  <a:moveTo>
                    <a:pt x="1" y="0"/>
                  </a:moveTo>
                  <a:lnTo>
                    <a:pt x="1" y="3959"/>
                  </a:lnTo>
                  <a:lnTo>
                    <a:pt x="1173" y="3959"/>
                  </a:lnTo>
                  <a:lnTo>
                    <a:pt x="1173" y="0"/>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6" name="Google Shape;1679;p20">
            <a:extLst>
              <a:ext uri="{FF2B5EF4-FFF2-40B4-BE49-F238E27FC236}">
                <a16:creationId xmlns:a16="http://schemas.microsoft.com/office/drawing/2014/main" id="{6265B3D2-9C93-F21C-0F57-467589CED58F}"/>
              </a:ext>
            </a:extLst>
          </p:cNvPr>
          <p:cNvSpPr txBox="1"/>
          <p:nvPr/>
        </p:nvSpPr>
        <p:spPr>
          <a:xfrm>
            <a:off x="1844166" y="3799810"/>
            <a:ext cx="1382298" cy="954107"/>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Khác khái niệm cơ bản về phần cứng liên quan</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7" name="Google Shape;1681;p20">
            <a:extLst>
              <a:ext uri="{FF2B5EF4-FFF2-40B4-BE49-F238E27FC236}">
                <a16:creationId xmlns:a16="http://schemas.microsoft.com/office/drawing/2014/main" id="{404D9DE9-B6A3-36B1-B780-2BBD99CADD41}"/>
              </a:ext>
            </a:extLst>
          </p:cNvPr>
          <p:cNvSpPr txBox="1"/>
          <p:nvPr/>
        </p:nvSpPr>
        <p:spPr>
          <a:xfrm>
            <a:off x="3773524" y="3922382"/>
            <a:ext cx="1382298" cy="894592"/>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Xử lý ngắt trên kiến trúc x86</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8" name="Google Shape;1683;p20">
            <a:extLst>
              <a:ext uri="{FF2B5EF4-FFF2-40B4-BE49-F238E27FC236}">
                <a16:creationId xmlns:a16="http://schemas.microsoft.com/office/drawing/2014/main" id="{23E65A5F-27A8-1757-F115-1141C178CE49}"/>
              </a:ext>
            </a:extLst>
          </p:cNvPr>
          <p:cNvSpPr txBox="1"/>
          <p:nvPr/>
        </p:nvSpPr>
        <p:spPr>
          <a:xfrm>
            <a:off x="5723352" y="3922382"/>
            <a:ext cx="1382298" cy="894592"/>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Xử lý ngắt trên linux</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Tree>
    <p:extLst>
      <p:ext uri="{BB962C8B-B14F-4D97-AF65-F5344CB8AC3E}">
        <p14:creationId xmlns:p14="http://schemas.microsoft.com/office/powerpoint/2010/main" val="19459247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2"/>
                                        </p:tgtEl>
                                        <p:attrNameLst>
                                          <p:attrName>style.visibility</p:attrName>
                                        </p:attrNameLst>
                                      </p:cBhvr>
                                      <p:to>
                                        <p:strVal val="visible"/>
                                      </p:to>
                                    </p:set>
                                    <p:animEffect transition="in" filter="barn(inVertical)">
                                      <p:cBhvr>
                                        <p:cTn id="7" dur="500"/>
                                        <p:tgtEl>
                                          <p:spTgt spid="2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par>
                                <p:cTn id="18" presetID="53" presetClass="entr" presetSubtype="16"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p:cTn id="25" dur="500" fill="hold"/>
                                        <p:tgtEl>
                                          <p:spTgt spid="26"/>
                                        </p:tgtEl>
                                        <p:attrNameLst>
                                          <p:attrName>ppt_w</p:attrName>
                                        </p:attrNameLst>
                                      </p:cBhvr>
                                      <p:tavLst>
                                        <p:tav tm="0">
                                          <p:val>
                                            <p:fltVal val="0"/>
                                          </p:val>
                                        </p:tav>
                                        <p:tav tm="100000">
                                          <p:val>
                                            <p:strVal val="#ppt_w"/>
                                          </p:val>
                                        </p:tav>
                                      </p:tavLst>
                                    </p:anim>
                                    <p:anim calcmode="lin" valueType="num">
                                      <p:cBhvr>
                                        <p:cTn id="26" dur="500" fill="hold"/>
                                        <p:tgtEl>
                                          <p:spTgt spid="26"/>
                                        </p:tgtEl>
                                        <p:attrNameLst>
                                          <p:attrName>ppt_h</p:attrName>
                                        </p:attrNameLst>
                                      </p:cBhvr>
                                      <p:tavLst>
                                        <p:tav tm="0">
                                          <p:val>
                                            <p:fltVal val="0"/>
                                          </p:val>
                                        </p:tav>
                                        <p:tav tm="100000">
                                          <p:val>
                                            <p:strVal val="#ppt_h"/>
                                          </p:val>
                                        </p:tav>
                                      </p:tavLst>
                                    </p:anim>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par>
                                <p:cTn id="35" presetID="53" presetClass="entr" presetSubtype="16"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500" fill="hold"/>
                                        <p:tgtEl>
                                          <p:spTgt spid="19"/>
                                        </p:tgtEl>
                                        <p:attrNameLst>
                                          <p:attrName>ppt_w</p:attrName>
                                        </p:attrNameLst>
                                      </p:cBhvr>
                                      <p:tavLst>
                                        <p:tav tm="0">
                                          <p:val>
                                            <p:fltVal val="0"/>
                                          </p:val>
                                        </p:tav>
                                        <p:tav tm="100000">
                                          <p:val>
                                            <p:strVal val="#ppt_w"/>
                                          </p:val>
                                        </p:tav>
                                      </p:tavLst>
                                    </p:anim>
                                    <p:anim calcmode="lin" valueType="num">
                                      <p:cBhvr>
                                        <p:cTn id="38" dur="500" fill="hold"/>
                                        <p:tgtEl>
                                          <p:spTgt spid="19"/>
                                        </p:tgtEl>
                                        <p:attrNameLst>
                                          <p:attrName>ppt_h</p:attrName>
                                        </p:attrNameLst>
                                      </p:cBhvr>
                                      <p:tavLst>
                                        <p:tav tm="0">
                                          <p:val>
                                            <p:fltVal val="0"/>
                                          </p:val>
                                        </p:tav>
                                        <p:tav tm="100000">
                                          <p:val>
                                            <p:strVal val="#ppt_h"/>
                                          </p:val>
                                        </p:tav>
                                      </p:tavLst>
                                    </p:anim>
                                    <p:animEffect transition="in" filter="fade">
                                      <p:cBhvr>
                                        <p:cTn id="39" dur="500"/>
                                        <p:tgtEl>
                                          <p:spTgt spid="1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500" fill="hold"/>
                                        <p:tgtEl>
                                          <p:spTgt spid="27"/>
                                        </p:tgtEl>
                                        <p:attrNameLst>
                                          <p:attrName>ppt_w</p:attrName>
                                        </p:attrNameLst>
                                      </p:cBhvr>
                                      <p:tavLst>
                                        <p:tav tm="0">
                                          <p:val>
                                            <p:fltVal val="0"/>
                                          </p:val>
                                        </p:tav>
                                        <p:tav tm="100000">
                                          <p:val>
                                            <p:strVal val="#ppt_w"/>
                                          </p:val>
                                        </p:tav>
                                      </p:tavLst>
                                    </p:anim>
                                    <p:anim calcmode="lin" valueType="num">
                                      <p:cBhvr>
                                        <p:cTn id="43" dur="500" fill="hold"/>
                                        <p:tgtEl>
                                          <p:spTgt spid="27"/>
                                        </p:tgtEl>
                                        <p:attrNameLst>
                                          <p:attrName>ppt_h</p:attrName>
                                        </p:attrNameLst>
                                      </p:cBhvr>
                                      <p:tavLst>
                                        <p:tav tm="0">
                                          <p:val>
                                            <p:fltVal val="0"/>
                                          </p:val>
                                        </p:tav>
                                        <p:tav tm="100000">
                                          <p:val>
                                            <p:strVal val="#ppt_h"/>
                                          </p:val>
                                        </p:tav>
                                      </p:tavLst>
                                    </p:anim>
                                    <p:animEffect transition="in" filter="fade">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par>
                                <p:cTn id="52" presetID="53" presetClass="entr" presetSubtype="16" fill="hold" nodeType="with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p:cTn id="54" dur="500" fill="hold"/>
                                        <p:tgtEl>
                                          <p:spTgt spid="10"/>
                                        </p:tgtEl>
                                        <p:attrNameLst>
                                          <p:attrName>ppt_w</p:attrName>
                                        </p:attrNameLst>
                                      </p:cBhvr>
                                      <p:tavLst>
                                        <p:tav tm="0">
                                          <p:val>
                                            <p:fltVal val="0"/>
                                          </p:val>
                                        </p:tav>
                                        <p:tav tm="100000">
                                          <p:val>
                                            <p:strVal val="#ppt_w"/>
                                          </p:val>
                                        </p:tav>
                                      </p:tavLst>
                                    </p:anim>
                                    <p:anim calcmode="lin" valueType="num">
                                      <p:cBhvr>
                                        <p:cTn id="55" dur="500" fill="hold"/>
                                        <p:tgtEl>
                                          <p:spTgt spid="10"/>
                                        </p:tgtEl>
                                        <p:attrNameLst>
                                          <p:attrName>ppt_h</p:attrName>
                                        </p:attrNameLst>
                                      </p:cBhvr>
                                      <p:tavLst>
                                        <p:tav tm="0">
                                          <p:val>
                                            <p:fltVal val="0"/>
                                          </p:val>
                                        </p:tav>
                                        <p:tav tm="100000">
                                          <p:val>
                                            <p:strVal val="#ppt_h"/>
                                          </p:val>
                                        </p:tav>
                                      </p:tavLst>
                                    </p:anim>
                                    <p:animEffect transition="in" filter="fade">
                                      <p:cBhvr>
                                        <p:cTn id="56" dur="500"/>
                                        <p:tgtEl>
                                          <p:spTgt spid="10"/>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p:cTn id="59" dur="500" fill="hold"/>
                                        <p:tgtEl>
                                          <p:spTgt spid="28"/>
                                        </p:tgtEl>
                                        <p:attrNameLst>
                                          <p:attrName>ppt_w</p:attrName>
                                        </p:attrNameLst>
                                      </p:cBhvr>
                                      <p:tavLst>
                                        <p:tav tm="0">
                                          <p:val>
                                            <p:fltVal val="0"/>
                                          </p:val>
                                        </p:tav>
                                        <p:tav tm="100000">
                                          <p:val>
                                            <p:strVal val="#ppt_w"/>
                                          </p:val>
                                        </p:tav>
                                      </p:tavLst>
                                    </p:anim>
                                    <p:anim calcmode="lin" valueType="num">
                                      <p:cBhvr>
                                        <p:cTn id="60" dur="500" fill="hold"/>
                                        <p:tgtEl>
                                          <p:spTgt spid="28"/>
                                        </p:tgtEl>
                                        <p:attrNameLst>
                                          <p:attrName>ppt_h</p:attrName>
                                        </p:attrNameLst>
                                      </p:cBhvr>
                                      <p:tavLst>
                                        <p:tav tm="0">
                                          <p:val>
                                            <p:fltVal val="0"/>
                                          </p:val>
                                        </p:tav>
                                        <p:tav tm="100000">
                                          <p:val>
                                            <p:strVal val="#ppt_h"/>
                                          </p:val>
                                        </p:tav>
                                      </p:tavLst>
                                    </p:anim>
                                    <p:animEffect transition="in" filter="fade">
                                      <p:cBhvr>
                                        <p:cTn id="6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 grpId="0" animBg="1"/>
      <p:bldP spid="2" grpId="0"/>
      <p:bldP spid="3" grpId="0" animBg="1"/>
      <p:bldP spid="4" grpId="0" animBg="1"/>
      <p:bldP spid="5" grpId="0" animBg="1"/>
      <p:bldP spid="26" grpId="0"/>
      <p:bldP spid="27"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493231" y="1088670"/>
            <a:ext cx="4207415" cy="296616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64" name="Google Shape;164;p13"/>
          <p:cNvSpPr txBox="1"/>
          <p:nvPr/>
        </p:nvSpPr>
        <p:spPr>
          <a:xfrm>
            <a:off x="695371" y="2109215"/>
            <a:ext cx="3231000" cy="925069"/>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5</a:t>
            </a:r>
            <a:r>
              <a:rPr kumimoji="0" lang="e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 </a:t>
            </a:r>
            <a:r>
              <a:rPr kumimoji="0" lang="vi-V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Kết luận</a:t>
            </a:r>
            <a:endParaRPr kumimoji="0" sz="5400" b="0" i="0" u="none" strike="noStrike" kern="0" cap="none" spc="0" normalizeH="0" baseline="0" noProof="0" dirty="0">
              <a:ln>
                <a:noFill/>
              </a:ln>
              <a:solidFill>
                <a:srgbClr val="00002A"/>
              </a:solidFill>
              <a:effectLst/>
              <a:highlight>
                <a:srgbClr val="FFFFFF"/>
              </a:highlight>
              <a:uLnTx/>
              <a:uFillTx/>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446531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2320" name="Google Shape;2320;p27"/>
          <p:cNvSpPr/>
          <p:nvPr/>
        </p:nvSpPr>
        <p:spPr>
          <a:xfrm>
            <a:off x="3948036" y="1225326"/>
            <a:ext cx="1292714" cy="897365"/>
          </a:xfrm>
          <a:custGeom>
            <a:avLst/>
            <a:gdLst/>
            <a:ahLst/>
            <a:cxnLst/>
            <a:rect l="l" t="t" r="r" b="b"/>
            <a:pathLst>
              <a:path w="40284" h="27964" extrusionOk="0">
                <a:moveTo>
                  <a:pt x="21061" y="0"/>
                </a:moveTo>
                <a:cubicBezTo>
                  <a:pt x="20776" y="0"/>
                  <a:pt x="20522" y="222"/>
                  <a:pt x="20522" y="538"/>
                </a:cubicBezTo>
                <a:lnTo>
                  <a:pt x="20522" y="26887"/>
                </a:lnTo>
                <a:lnTo>
                  <a:pt x="539" y="26887"/>
                </a:lnTo>
                <a:cubicBezTo>
                  <a:pt x="254" y="26887"/>
                  <a:pt x="1" y="27140"/>
                  <a:pt x="1" y="27425"/>
                </a:cubicBezTo>
                <a:cubicBezTo>
                  <a:pt x="1" y="27742"/>
                  <a:pt x="254" y="27964"/>
                  <a:pt x="539" y="27964"/>
                </a:cubicBezTo>
                <a:lnTo>
                  <a:pt x="21061" y="27964"/>
                </a:lnTo>
                <a:cubicBezTo>
                  <a:pt x="21377" y="27964"/>
                  <a:pt x="21631" y="27742"/>
                  <a:pt x="21631" y="27425"/>
                </a:cubicBezTo>
                <a:lnTo>
                  <a:pt x="21631" y="1077"/>
                </a:lnTo>
                <a:lnTo>
                  <a:pt x="39745" y="1077"/>
                </a:lnTo>
                <a:cubicBezTo>
                  <a:pt x="40062" y="1077"/>
                  <a:pt x="40284" y="823"/>
                  <a:pt x="40284" y="538"/>
                </a:cubicBezTo>
                <a:cubicBezTo>
                  <a:pt x="40284" y="222"/>
                  <a:pt x="40062" y="0"/>
                  <a:pt x="39745"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1" name="Google Shape;2321;p27"/>
          <p:cNvSpPr/>
          <p:nvPr/>
        </p:nvSpPr>
        <p:spPr>
          <a:xfrm>
            <a:off x="3948036" y="2011884"/>
            <a:ext cx="1292714" cy="466492"/>
          </a:xfrm>
          <a:custGeom>
            <a:avLst/>
            <a:gdLst/>
            <a:ahLst/>
            <a:cxnLst/>
            <a:rect l="l" t="t" r="r" b="b"/>
            <a:pathLst>
              <a:path w="40284" h="14537" extrusionOk="0">
                <a:moveTo>
                  <a:pt x="28344" y="1"/>
                </a:moveTo>
                <a:cubicBezTo>
                  <a:pt x="28059" y="1"/>
                  <a:pt x="27806" y="222"/>
                  <a:pt x="27806" y="539"/>
                </a:cubicBezTo>
                <a:lnTo>
                  <a:pt x="27806" y="13460"/>
                </a:lnTo>
                <a:lnTo>
                  <a:pt x="539" y="13460"/>
                </a:lnTo>
                <a:cubicBezTo>
                  <a:pt x="254" y="13460"/>
                  <a:pt x="1" y="13713"/>
                  <a:pt x="1" y="13998"/>
                </a:cubicBezTo>
                <a:cubicBezTo>
                  <a:pt x="1" y="14315"/>
                  <a:pt x="254" y="14537"/>
                  <a:pt x="539" y="14537"/>
                </a:cubicBezTo>
                <a:lnTo>
                  <a:pt x="28344" y="14537"/>
                </a:lnTo>
                <a:cubicBezTo>
                  <a:pt x="28661" y="14537"/>
                  <a:pt x="28915" y="14315"/>
                  <a:pt x="28915" y="13998"/>
                </a:cubicBezTo>
                <a:lnTo>
                  <a:pt x="28915" y="1077"/>
                </a:lnTo>
                <a:lnTo>
                  <a:pt x="39745" y="1077"/>
                </a:lnTo>
                <a:cubicBezTo>
                  <a:pt x="40062" y="1077"/>
                  <a:pt x="40284" y="824"/>
                  <a:pt x="40284" y="539"/>
                </a:cubicBezTo>
                <a:cubicBezTo>
                  <a:pt x="40284" y="222"/>
                  <a:pt x="40062" y="1"/>
                  <a:pt x="3974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2" name="Google Shape;2322;p27"/>
          <p:cNvSpPr/>
          <p:nvPr/>
        </p:nvSpPr>
        <p:spPr>
          <a:xfrm>
            <a:off x="3948036" y="2797448"/>
            <a:ext cx="1292714" cy="35620"/>
          </a:xfrm>
          <a:custGeom>
            <a:avLst/>
            <a:gdLst/>
            <a:ahLst/>
            <a:cxnLst/>
            <a:rect l="l" t="t" r="r" b="b"/>
            <a:pathLst>
              <a:path w="40284" h="1110" extrusionOk="0">
                <a:moveTo>
                  <a:pt x="539" y="1"/>
                </a:moveTo>
                <a:cubicBezTo>
                  <a:pt x="254" y="1"/>
                  <a:pt x="1" y="254"/>
                  <a:pt x="1" y="571"/>
                </a:cubicBezTo>
                <a:cubicBezTo>
                  <a:pt x="1" y="856"/>
                  <a:pt x="254" y="1109"/>
                  <a:pt x="539" y="1109"/>
                </a:cubicBezTo>
                <a:lnTo>
                  <a:pt x="39745" y="1109"/>
                </a:lnTo>
                <a:cubicBezTo>
                  <a:pt x="40062" y="1109"/>
                  <a:pt x="40284" y="856"/>
                  <a:pt x="40284" y="571"/>
                </a:cubicBezTo>
                <a:cubicBezTo>
                  <a:pt x="40284" y="254"/>
                  <a:pt x="40062" y="1"/>
                  <a:pt x="39745"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3" name="Google Shape;2323;p27"/>
          <p:cNvSpPr/>
          <p:nvPr/>
        </p:nvSpPr>
        <p:spPr>
          <a:xfrm>
            <a:off x="3948036" y="3505802"/>
            <a:ext cx="1292714" cy="900413"/>
          </a:xfrm>
          <a:custGeom>
            <a:avLst/>
            <a:gdLst/>
            <a:ahLst/>
            <a:cxnLst/>
            <a:rect l="l" t="t" r="r" b="b"/>
            <a:pathLst>
              <a:path w="40284" h="28059" extrusionOk="0">
                <a:moveTo>
                  <a:pt x="539" y="0"/>
                </a:moveTo>
                <a:cubicBezTo>
                  <a:pt x="254" y="0"/>
                  <a:pt x="1" y="253"/>
                  <a:pt x="1" y="570"/>
                </a:cubicBezTo>
                <a:cubicBezTo>
                  <a:pt x="1" y="855"/>
                  <a:pt x="254" y="1108"/>
                  <a:pt x="539" y="1108"/>
                </a:cubicBezTo>
                <a:lnTo>
                  <a:pt x="20522" y="1108"/>
                </a:lnTo>
                <a:lnTo>
                  <a:pt x="20522" y="27489"/>
                </a:lnTo>
                <a:cubicBezTo>
                  <a:pt x="20522" y="27805"/>
                  <a:pt x="20776" y="28059"/>
                  <a:pt x="21061" y="28059"/>
                </a:cubicBezTo>
                <a:lnTo>
                  <a:pt x="39745" y="28059"/>
                </a:lnTo>
                <a:cubicBezTo>
                  <a:pt x="40062" y="28059"/>
                  <a:pt x="40284" y="27805"/>
                  <a:pt x="40284" y="27489"/>
                </a:cubicBezTo>
                <a:cubicBezTo>
                  <a:pt x="40284" y="27204"/>
                  <a:pt x="40062" y="26950"/>
                  <a:pt x="39745" y="26950"/>
                </a:cubicBezTo>
                <a:lnTo>
                  <a:pt x="21631" y="26950"/>
                </a:lnTo>
                <a:lnTo>
                  <a:pt x="21631" y="570"/>
                </a:lnTo>
                <a:cubicBezTo>
                  <a:pt x="21631" y="253"/>
                  <a:pt x="21377" y="0"/>
                  <a:pt x="21061"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324" name="Google Shape;2324;p27"/>
          <p:cNvSpPr/>
          <p:nvPr/>
        </p:nvSpPr>
        <p:spPr>
          <a:xfrm>
            <a:off x="3948036" y="3152138"/>
            <a:ext cx="1292714" cy="467487"/>
          </a:xfrm>
          <a:custGeom>
            <a:avLst/>
            <a:gdLst/>
            <a:ahLst/>
            <a:cxnLst/>
            <a:rect l="l" t="t" r="r" b="b"/>
            <a:pathLst>
              <a:path w="40284" h="14568" extrusionOk="0">
                <a:moveTo>
                  <a:pt x="539" y="0"/>
                </a:moveTo>
                <a:cubicBezTo>
                  <a:pt x="254" y="0"/>
                  <a:pt x="1" y="254"/>
                  <a:pt x="1" y="539"/>
                </a:cubicBezTo>
                <a:cubicBezTo>
                  <a:pt x="1" y="855"/>
                  <a:pt x="254" y="1077"/>
                  <a:pt x="539" y="1077"/>
                </a:cubicBezTo>
                <a:lnTo>
                  <a:pt x="27806" y="1077"/>
                </a:lnTo>
                <a:lnTo>
                  <a:pt x="27806" y="14030"/>
                </a:lnTo>
                <a:cubicBezTo>
                  <a:pt x="27806" y="14315"/>
                  <a:pt x="28059" y="14568"/>
                  <a:pt x="28344" y="14568"/>
                </a:cubicBezTo>
                <a:lnTo>
                  <a:pt x="39745" y="14568"/>
                </a:lnTo>
                <a:cubicBezTo>
                  <a:pt x="40062" y="14568"/>
                  <a:pt x="40284" y="14315"/>
                  <a:pt x="40284" y="14030"/>
                </a:cubicBezTo>
                <a:cubicBezTo>
                  <a:pt x="40284" y="13713"/>
                  <a:pt x="40062" y="13460"/>
                  <a:pt x="39745" y="13460"/>
                </a:cubicBezTo>
                <a:lnTo>
                  <a:pt x="28915" y="13460"/>
                </a:lnTo>
                <a:lnTo>
                  <a:pt x="28915" y="539"/>
                </a:lnTo>
                <a:cubicBezTo>
                  <a:pt x="28915" y="254"/>
                  <a:pt x="28661" y="0"/>
                  <a:pt x="28344"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5" name="Google Shape;2325;p27"/>
          <p:cNvSpPr/>
          <p:nvPr/>
        </p:nvSpPr>
        <p:spPr>
          <a:xfrm>
            <a:off x="5223453" y="893997"/>
            <a:ext cx="3464468" cy="697187"/>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326" name="Google Shape;2326;p27"/>
          <p:cNvSpPr/>
          <p:nvPr/>
        </p:nvSpPr>
        <p:spPr>
          <a:xfrm>
            <a:off x="5223453" y="1680587"/>
            <a:ext cx="3464468" cy="697187"/>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327" name="Google Shape;2327;p27"/>
          <p:cNvSpPr/>
          <p:nvPr/>
        </p:nvSpPr>
        <p:spPr>
          <a:xfrm>
            <a:off x="5240750" y="2446015"/>
            <a:ext cx="3464468" cy="696160"/>
          </a:xfrm>
          <a:custGeom>
            <a:avLst/>
            <a:gdLst/>
            <a:ahLst/>
            <a:cxnLst/>
            <a:rect l="l" t="t" r="r" b="b"/>
            <a:pathLst>
              <a:path w="107961" h="21694" extrusionOk="0">
                <a:moveTo>
                  <a:pt x="10863" y="0"/>
                </a:moveTo>
                <a:cubicBezTo>
                  <a:pt x="4877" y="0"/>
                  <a:pt x="0" y="4846"/>
                  <a:pt x="0" y="10863"/>
                </a:cubicBezTo>
                <a:cubicBezTo>
                  <a:pt x="0" y="16848"/>
                  <a:pt x="4877" y="21694"/>
                  <a:pt x="10863" y="21694"/>
                </a:cubicBezTo>
                <a:lnTo>
                  <a:pt x="107960" y="21694"/>
                </a:lnTo>
                <a:lnTo>
                  <a:pt x="107960" y="0"/>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328" name="Google Shape;2328;p27"/>
          <p:cNvSpPr/>
          <p:nvPr/>
        </p:nvSpPr>
        <p:spPr>
          <a:xfrm>
            <a:off x="5223453" y="3253767"/>
            <a:ext cx="3464468" cy="696160"/>
          </a:xfrm>
          <a:custGeom>
            <a:avLst/>
            <a:gdLst/>
            <a:ahLst/>
            <a:cxnLst/>
            <a:rect l="l" t="t" r="r" b="b"/>
            <a:pathLst>
              <a:path w="107961" h="21694" extrusionOk="0">
                <a:moveTo>
                  <a:pt x="10863" y="0"/>
                </a:moveTo>
                <a:cubicBezTo>
                  <a:pt x="4877" y="0"/>
                  <a:pt x="0" y="4845"/>
                  <a:pt x="0" y="10831"/>
                </a:cubicBezTo>
                <a:cubicBezTo>
                  <a:pt x="0" y="16848"/>
                  <a:pt x="4877" y="21693"/>
                  <a:pt x="10863" y="21693"/>
                </a:cubicBezTo>
                <a:lnTo>
                  <a:pt x="107960" y="21693"/>
                </a:lnTo>
                <a:lnTo>
                  <a:pt x="107960" y="0"/>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329" name="Google Shape;2329;p27"/>
          <p:cNvSpPr/>
          <p:nvPr/>
        </p:nvSpPr>
        <p:spPr>
          <a:xfrm>
            <a:off x="5223453" y="4040325"/>
            <a:ext cx="3464468" cy="696193"/>
          </a:xfrm>
          <a:custGeom>
            <a:avLst/>
            <a:gdLst/>
            <a:ahLst/>
            <a:cxnLst/>
            <a:rect l="l" t="t" r="r" b="b"/>
            <a:pathLst>
              <a:path w="107961" h="21695" extrusionOk="0">
                <a:moveTo>
                  <a:pt x="10863" y="1"/>
                </a:moveTo>
                <a:cubicBezTo>
                  <a:pt x="4877" y="1"/>
                  <a:pt x="0" y="4846"/>
                  <a:pt x="0" y="10832"/>
                </a:cubicBezTo>
                <a:cubicBezTo>
                  <a:pt x="0" y="16849"/>
                  <a:pt x="4877" y="21694"/>
                  <a:pt x="10863" y="21694"/>
                </a:cubicBezTo>
                <a:lnTo>
                  <a:pt x="107960" y="21694"/>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330" name="Google Shape;2330;p27"/>
          <p:cNvSpPr/>
          <p:nvPr/>
        </p:nvSpPr>
        <p:spPr>
          <a:xfrm>
            <a:off x="457189" y="1838117"/>
            <a:ext cx="3506121" cy="2422763"/>
          </a:xfrm>
          <a:custGeom>
            <a:avLst/>
            <a:gdLst/>
            <a:ahLst/>
            <a:cxnLst/>
            <a:rect l="l" t="t" r="r" b="b"/>
            <a:pathLst>
              <a:path w="109259" h="75499" extrusionOk="0">
                <a:moveTo>
                  <a:pt x="3167" y="0"/>
                </a:moveTo>
                <a:cubicBezTo>
                  <a:pt x="1426" y="0"/>
                  <a:pt x="0" y="1425"/>
                  <a:pt x="0" y="3167"/>
                </a:cubicBezTo>
                <a:lnTo>
                  <a:pt x="0" y="72332"/>
                </a:lnTo>
                <a:cubicBezTo>
                  <a:pt x="0" y="74074"/>
                  <a:pt x="1426" y="75499"/>
                  <a:pt x="3167" y="75499"/>
                </a:cubicBezTo>
                <a:lnTo>
                  <a:pt x="106092" y="75499"/>
                </a:lnTo>
                <a:cubicBezTo>
                  <a:pt x="107834" y="75499"/>
                  <a:pt x="109259" y="74074"/>
                  <a:pt x="109259" y="72332"/>
                </a:cubicBezTo>
                <a:lnTo>
                  <a:pt x="109259" y="3167"/>
                </a:lnTo>
                <a:cubicBezTo>
                  <a:pt x="109259" y="1425"/>
                  <a:pt x="107834" y="0"/>
                  <a:pt x="106092" y="0"/>
                </a:cubicBezTo>
                <a:close/>
              </a:path>
            </a:pathLst>
          </a:custGeom>
          <a:solidFill>
            <a:srgbClr val="EEEEE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1" name="Google Shape;2331;p27"/>
          <p:cNvSpPr/>
          <p:nvPr/>
        </p:nvSpPr>
        <p:spPr>
          <a:xfrm>
            <a:off x="457189" y="3804560"/>
            <a:ext cx="3506121" cy="456320"/>
          </a:xfrm>
          <a:custGeom>
            <a:avLst/>
            <a:gdLst/>
            <a:ahLst/>
            <a:cxnLst/>
            <a:rect l="l" t="t" r="r" b="b"/>
            <a:pathLst>
              <a:path w="109259" h="14220" extrusionOk="0">
                <a:moveTo>
                  <a:pt x="0" y="1"/>
                </a:moveTo>
                <a:lnTo>
                  <a:pt x="0" y="11053"/>
                </a:lnTo>
                <a:cubicBezTo>
                  <a:pt x="0" y="12795"/>
                  <a:pt x="1426" y="14220"/>
                  <a:pt x="3167" y="14220"/>
                </a:cubicBezTo>
                <a:lnTo>
                  <a:pt x="106092" y="14220"/>
                </a:lnTo>
                <a:cubicBezTo>
                  <a:pt x="107834" y="14220"/>
                  <a:pt x="109259" y="12795"/>
                  <a:pt x="109259" y="11053"/>
                </a:cubicBezTo>
                <a:lnTo>
                  <a:pt x="109259" y="1"/>
                </a:lnTo>
                <a:close/>
              </a:path>
            </a:pathLst>
          </a:custGeom>
          <a:solidFill>
            <a:srgbClr val="EEEEE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2" name="Google Shape;2332;p27"/>
          <p:cNvSpPr/>
          <p:nvPr/>
        </p:nvSpPr>
        <p:spPr>
          <a:xfrm>
            <a:off x="559813" y="1929574"/>
            <a:ext cx="3300874" cy="1771368"/>
          </a:xfrm>
          <a:custGeom>
            <a:avLst/>
            <a:gdLst/>
            <a:ahLst/>
            <a:cxnLst/>
            <a:rect l="l" t="t" r="r" b="b"/>
            <a:pathLst>
              <a:path w="102863" h="55200" extrusionOk="0">
                <a:moveTo>
                  <a:pt x="1" y="1"/>
                </a:moveTo>
                <a:lnTo>
                  <a:pt x="1" y="55199"/>
                </a:lnTo>
                <a:lnTo>
                  <a:pt x="102862" y="55199"/>
                </a:lnTo>
                <a:lnTo>
                  <a:pt x="10286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3" name="Google Shape;2333;p27"/>
          <p:cNvSpPr/>
          <p:nvPr/>
        </p:nvSpPr>
        <p:spPr>
          <a:xfrm>
            <a:off x="1792550" y="4260848"/>
            <a:ext cx="835399" cy="176880"/>
          </a:xfrm>
          <a:custGeom>
            <a:avLst/>
            <a:gdLst/>
            <a:ahLst/>
            <a:cxnLst/>
            <a:rect l="l" t="t" r="r" b="b"/>
            <a:pathLst>
              <a:path w="26033" h="5512" extrusionOk="0">
                <a:moveTo>
                  <a:pt x="1" y="1"/>
                </a:moveTo>
                <a:lnTo>
                  <a:pt x="1" y="5511"/>
                </a:lnTo>
                <a:lnTo>
                  <a:pt x="26033" y="5511"/>
                </a:lnTo>
                <a:lnTo>
                  <a:pt x="26033" y="1"/>
                </a:lnTo>
                <a:close/>
              </a:path>
            </a:pathLst>
          </a:custGeom>
          <a:solidFill>
            <a:srgbClr val="EEEEE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4" name="Google Shape;2334;p27"/>
          <p:cNvSpPr/>
          <p:nvPr/>
        </p:nvSpPr>
        <p:spPr>
          <a:xfrm>
            <a:off x="1380964" y="4437696"/>
            <a:ext cx="1658572" cy="140265"/>
          </a:xfrm>
          <a:custGeom>
            <a:avLst/>
            <a:gdLst/>
            <a:ahLst/>
            <a:cxnLst/>
            <a:rect l="l" t="t" r="r" b="b"/>
            <a:pathLst>
              <a:path w="51685" h="4371" extrusionOk="0">
                <a:moveTo>
                  <a:pt x="4371" y="0"/>
                </a:moveTo>
                <a:cubicBezTo>
                  <a:pt x="1964" y="0"/>
                  <a:pt x="1" y="1932"/>
                  <a:pt x="1" y="4371"/>
                </a:cubicBezTo>
                <a:lnTo>
                  <a:pt x="51685" y="4371"/>
                </a:lnTo>
                <a:cubicBezTo>
                  <a:pt x="51685" y="1932"/>
                  <a:pt x="49721" y="0"/>
                  <a:pt x="47314" y="0"/>
                </a:cubicBezTo>
                <a:close/>
              </a:path>
            </a:pathLst>
          </a:custGeom>
          <a:solidFill>
            <a:srgbClr val="EEEEE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5" name="Google Shape;2335;p27"/>
          <p:cNvSpPr/>
          <p:nvPr/>
        </p:nvSpPr>
        <p:spPr>
          <a:xfrm>
            <a:off x="1792550" y="4260848"/>
            <a:ext cx="835399" cy="51890"/>
          </a:xfrm>
          <a:custGeom>
            <a:avLst/>
            <a:gdLst/>
            <a:ahLst/>
            <a:cxnLst/>
            <a:rect l="l" t="t" r="r" b="b"/>
            <a:pathLst>
              <a:path w="26033" h="1617" extrusionOk="0">
                <a:moveTo>
                  <a:pt x="1" y="1"/>
                </a:moveTo>
                <a:lnTo>
                  <a:pt x="1" y="1616"/>
                </a:lnTo>
                <a:lnTo>
                  <a:pt x="26033" y="1616"/>
                </a:lnTo>
                <a:lnTo>
                  <a:pt x="26033" y="1"/>
                </a:ln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6" name="Google Shape;2336;p27"/>
          <p:cNvSpPr/>
          <p:nvPr/>
        </p:nvSpPr>
        <p:spPr>
          <a:xfrm>
            <a:off x="567388" y="1941480"/>
            <a:ext cx="3300874" cy="354691"/>
          </a:xfrm>
          <a:custGeom>
            <a:avLst/>
            <a:gdLst/>
            <a:ahLst/>
            <a:cxnLst/>
            <a:rect l="l" t="t" r="r" b="b"/>
            <a:pathLst>
              <a:path w="102863" h="11053" extrusionOk="0">
                <a:moveTo>
                  <a:pt x="1" y="1"/>
                </a:moveTo>
                <a:lnTo>
                  <a:pt x="1" y="11053"/>
                </a:lnTo>
                <a:lnTo>
                  <a:pt x="102862" y="11053"/>
                </a:lnTo>
                <a:lnTo>
                  <a:pt x="102862" y="1"/>
                </a:lnTo>
                <a:close/>
              </a:path>
            </a:pathLst>
          </a:custGeom>
          <a:solidFill>
            <a:srgbClr val="C4C4C4"/>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FFFF"/>
              </a:solidFill>
              <a:effectLst/>
              <a:uLnTx/>
              <a:uFillTx/>
              <a:latin typeface="Fira Sans"/>
              <a:ea typeface="Fira Sans"/>
              <a:cs typeface="Fira Sans"/>
              <a:sym typeface="Fira Sans"/>
            </a:endParaRPr>
          </a:p>
        </p:txBody>
      </p:sp>
      <p:sp>
        <p:nvSpPr>
          <p:cNvPr id="2337" name="Google Shape;2337;p27"/>
          <p:cNvSpPr/>
          <p:nvPr/>
        </p:nvSpPr>
        <p:spPr>
          <a:xfrm>
            <a:off x="559813" y="2284264"/>
            <a:ext cx="3300874" cy="353664"/>
          </a:xfrm>
          <a:custGeom>
            <a:avLst/>
            <a:gdLst/>
            <a:ahLst/>
            <a:cxnLst/>
            <a:rect l="l" t="t" r="r" b="b"/>
            <a:pathLst>
              <a:path w="102863" h="11021" extrusionOk="0">
                <a:moveTo>
                  <a:pt x="1" y="0"/>
                </a:moveTo>
                <a:lnTo>
                  <a:pt x="1" y="11021"/>
                </a:lnTo>
                <a:lnTo>
                  <a:pt x="102862" y="11021"/>
                </a:lnTo>
                <a:lnTo>
                  <a:pt x="102862" y="0"/>
                </a:lnTo>
                <a:close/>
              </a:path>
            </a:pathLst>
          </a:custGeom>
          <a:solidFill>
            <a:srgbClr val="30475E"/>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FFFF"/>
              </a:solidFill>
              <a:effectLst/>
              <a:uLnTx/>
              <a:uFillTx/>
              <a:latin typeface="Fira Sans"/>
              <a:ea typeface="Fira Sans"/>
              <a:cs typeface="Fira Sans"/>
              <a:sym typeface="Fira Sans"/>
            </a:endParaRPr>
          </a:p>
        </p:txBody>
      </p:sp>
      <p:sp>
        <p:nvSpPr>
          <p:cNvPr id="2338" name="Google Shape;2338;p27"/>
          <p:cNvSpPr/>
          <p:nvPr/>
        </p:nvSpPr>
        <p:spPr>
          <a:xfrm>
            <a:off x="559812" y="2650945"/>
            <a:ext cx="3300874" cy="354723"/>
          </a:xfrm>
          <a:custGeom>
            <a:avLst/>
            <a:gdLst/>
            <a:ahLst/>
            <a:cxnLst/>
            <a:rect l="l" t="t" r="r" b="b"/>
            <a:pathLst>
              <a:path w="102863" h="11054" extrusionOk="0">
                <a:moveTo>
                  <a:pt x="1" y="1"/>
                </a:moveTo>
                <a:lnTo>
                  <a:pt x="1" y="11053"/>
                </a:lnTo>
                <a:lnTo>
                  <a:pt x="102862" y="11053"/>
                </a:lnTo>
                <a:lnTo>
                  <a:pt x="102862" y="1"/>
                </a:lnTo>
                <a:close/>
              </a:path>
            </a:pathLst>
          </a:custGeom>
          <a:solidFill>
            <a:srgbClr val="F2A365"/>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FFFF"/>
              </a:solidFill>
              <a:effectLst/>
              <a:uLnTx/>
              <a:uFillTx/>
              <a:latin typeface="Fira Sans"/>
              <a:ea typeface="Fira Sans"/>
              <a:cs typeface="Fira Sans"/>
              <a:sym typeface="Fira Sans"/>
            </a:endParaRPr>
          </a:p>
        </p:txBody>
      </p:sp>
      <p:sp>
        <p:nvSpPr>
          <p:cNvPr id="2339" name="Google Shape;2339;p27"/>
          <p:cNvSpPr/>
          <p:nvPr/>
        </p:nvSpPr>
        <p:spPr>
          <a:xfrm>
            <a:off x="559813" y="2992587"/>
            <a:ext cx="3300874" cy="353664"/>
          </a:xfrm>
          <a:custGeom>
            <a:avLst/>
            <a:gdLst/>
            <a:ahLst/>
            <a:cxnLst/>
            <a:rect l="l" t="t" r="r" b="b"/>
            <a:pathLst>
              <a:path w="102863" h="11021" extrusionOk="0">
                <a:moveTo>
                  <a:pt x="1" y="0"/>
                </a:moveTo>
                <a:lnTo>
                  <a:pt x="1" y="11021"/>
                </a:lnTo>
                <a:lnTo>
                  <a:pt x="102862" y="11021"/>
                </a:lnTo>
                <a:lnTo>
                  <a:pt x="102862" y="0"/>
                </a:lnTo>
                <a:close/>
              </a:path>
            </a:pathLst>
          </a:custGeom>
          <a:solidFill>
            <a:srgbClr val="22283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FFFF"/>
              </a:solidFill>
              <a:effectLst/>
              <a:uLnTx/>
              <a:uFillTx/>
              <a:latin typeface="Fira Sans"/>
              <a:ea typeface="Fira Sans"/>
              <a:cs typeface="Fira Sans"/>
              <a:sym typeface="Fira Sans"/>
            </a:endParaRPr>
          </a:p>
        </p:txBody>
      </p:sp>
      <p:sp>
        <p:nvSpPr>
          <p:cNvPr id="2340" name="Google Shape;2340;p27"/>
          <p:cNvSpPr/>
          <p:nvPr/>
        </p:nvSpPr>
        <p:spPr>
          <a:xfrm>
            <a:off x="559813" y="3346219"/>
            <a:ext cx="3300874" cy="354723"/>
          </a:xfrm>
          <a:custGeom>
            <a:avLst/>
            <a:gdLst/>
            <a:ahLst/>
            <a:cxnLst/>
            <a:rect l="l" t="t" r="r" b="b"/>
            <a:pathLst>
              <a:path w="102863" h="11054" extrusionOk="0">
                <a:moveTo>
                  <a:pt x="1" y="1"/>
                </a:moveTo>
                <a:lnTo>
                  <a:pt x="1" y="11053"/>
                </a:lnTo>
                <a:lnTo>
                  <a:pt x="102862" y="11053"/>
                </a:lnTo>
                <a:lnTo>
                  <a:pt x="102862" y="1"/>
                </a:lnTo>
                <a:close/>
              </a:path>
            </a:pathLst>
          </a:custGeom>
          <a:solidFill>
            <a:srgbClr val="C4C4C4"/>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FFFF"/>
              </a:solidFill>
              <a:effectLst/>
              <a:uLnTx/>
              <a:uFillTx/>
              <a:latin typeface="Fira Sans"/>
              <a:ea typeface="Fira Sans"/>
              <a:cs typeface="Fira Sans"/>
              <a:sym typeface="Fira Sans"/>
            </a:endParaRPr>
          </a:p>
        </p:txBody>
      </p:sp>
      <p:sp>
        <p:nvSpPr>
          <p:cNvPr id="2363" name="Google Shape;2363;p27"/>
          <p:cNvSpPr txBox="1"/>
          <p:nvPr/>
        </p:nvSpPr>
        <p:spPr>
          <a:xfrm>
            <a:off x="457200" y="411475"/>
            <a:ext cx="4861500" cy="3885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9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Kết quả đạt được</a:t>
            </a:r>
            <a:endParaRPr kumimoji="0" sz="29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2364" name="Google Shape;2364;p27"/>
          <p:cNvSpPr txBox="1"/>
          <p:nvPr/>
        </p:nvSpPr>
        <p:spPr>
          <a:xfrm>
            <a:off x="5438633" y="1008888"/>
            <a:ext cx="3248117" cy="4674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Hoàn thiện hệ thống quản lý tập tin cơ bản trong shell, bao gồm: tạo, xóa, hiển thị, đổi tên và sao chép tập tin</a:t>
            </a:r>
            <a:endPar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365" name="Google Shape;2365;p27"/>
          <p:cNvSpPr txBox="1"/>
          <p:nvPr/>
        </p:nvSpPr>
        <p:spPr>
          <a:xfrm>
            <a:off x="5438633" y="1806591"/>
            <a:ext cx="3248117" cy="4674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Xây dựng thành công chức năng auto install và auto uninstall giúp người dùng dễ dàng cài đặt hoặc gỡ các module shell đã viết</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366" name="Google Shape;2366;p27"/>
          <p:cNvSpPr txBox="1"/>
          <p:nvPr/>
        </p:nvSpPr>
        <p:spPr>
          <a:xfrm>
            <a:off x="5438633" y="2571750"/>
            <a:ext cx="3248117" cy="4674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Quản lý tiến trình với việc lập lịch, chỉnh sửa, liệt kê và xóa các tác vụ đã được câis hình bằng crontab</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367" name="Google Shape;2367;p27"/>
          <p:cNvSpPr txBox="1"/>
          <p:nvPr/>
        </p:nvSpPr>
        <p:spPr>
          <a:xfrm>
            <a:off x="5438633" y="3373225"/>
            <a:ext cx="3248117" cy="4674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Hoàn thành chức năng quản lý thời gian hệ thống bao gồm: hiển thị thời gian, cài đặt thời gian thủ công và đồng bộ thời gian</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368" name="Google Shape;2368;p27"/>
          <p:cNvSpPr txBox="1"/>
          <p:nvPr/>
        </p:nvSpPr>
        <p:spPr>
          <a:xfrm>
            <a:off x="5438632" y="4172515"/>
            <a:ext cx="3248117" cy="4674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Viết và nạp module nhân (kernel) vứo nhiều chức năng tính toán và đã chạy thành công một ví dụ về interrupt</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20"/>
                                        </p:tgtEl>
                                        <p:attrNameLst>
                                          <p:attrName>style.visibility</p:attrName>
                                        </p:attrNameLst>
                                      </p:cBhvr>
                                      <p:to>
                                        <p:strVal val="visible"/>
                                      </p:to>
                                    </p:set>
                                    <p:animEffect transition="in" filter="fade">
                                      <p:cBhvr>
                                        <p:cTn id="7" dur="1000"/>
                                        <p:tgtEl>
                                          <p:spTgt spid="2320"/>
                                        </p:tgtEl>
                                      </p:cBhvr>
                                    </p:animEffect>
                                    <p:anim calcmode="lin" valueType="num">
                                      <p:cBhvr>
                                        <p:cTn id="8" dur="1000" fill="hold"/>
                                        <p:tgtEl>
                                          <p:spTgt spid="2320"/>
                                        </p:tgtEl>
                                        <p:attrNameLst>
                                          <p:attrName>ppt_x</p:attrName>
                                        </p:attrNameLst>
                                      </p:cBhvr>
                                      <p:tavLst>
                                        <p:tav tm="0">
                                          <p:val>
                                            <p:strVal val="#ppt_x"/>
                                          </p:val>
                                        </p:tav>
                                        <p:tav tm="100000">
                                          <p:val>
                                            <p:strVal val="#ppt_x"/>
                                          </p:val>
                                        </p:tav>
                                      </p:tavLst>
                                    </p:anim>
                                    <p:anim calcmode="lin" valueType="num">
                                      <p:cBhvr>
                                        <p:cTn id="9" dur="1000" fill="hold"/>
                                        <p:tgtEl>
                                          <p:spTgt spid="23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25"/>
                                        </p:tgtEl>
                                        <p:attrNameLst>
                                          <p:attrName>style.visibility</p:attrName>
                                        </p:attrNameLst>
                                      </p:cBhvr>
                                      <p:to>
                                        <p:strVal val="visible"/>
                                      </p:to>
                                    </p:set>
                                    <p:animEffect transition="in" filter="fade">
                                      <p:cBhvr>
                                        <p:cTn id="12" dur="1000"/>
                                        <p:tgtEl>
                                          <p:spTgt spid="2325"/>
                                        </p:tgtEl>
                                      </p:cBhvr>
                                    </p:animEffect>
                                    <p:anim calcmode="lin" valueType="num">
                                      <p:cBhvr>
                                        <p:cTn id="13" dur="1000" fill="hold"/>
                                        <p:tgtEl>
                                          <p:spTgt spid="2325"/>
                                        </p:tgtEl>
                                        <p:attrNameLst>
                                          <p:attrName>ppt_x</p:attrName>
                                        </p:attrNameLst>
                                      </p:cBhvr>
                                      <p:tavLst>
                                        <p:tav tm="0">
                                          <p:val>
                                            <p:strVal val="#ppt_x"/>
                                          </p:val>
                                        </p:tav>
                                        <p:tav tm="100000">
                                          <p:val>
                                            <p:strVal val="#ppt_x"/>
                                          </p:val>
                                        </p:tav>
                                      </p:tavLst>
                                    </p:anim>
                                    <p:anim calcmode="lin" valueType="num">
                                      <p:cBhvr>
                                        <p:cTn id="14" dur="1000" fill="hold"/>
                                        <p:tgtEl>
                                          <p:spTgt spid="232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64"/>
                                        </p:tgtEl>
                                        <p:attrNameLst>
                                          <p:attrName>style.visibility</p:attrName>
                                        </p:attrNameLst>
                                      </p:cBhvr>
                                      <p:to>
                                        <p:strVal val="visible"/>
                                      </p:to>
                                    </p:set>
                                    <p:animEffect transition="in" filter="fade">
                                      <p:cBhvr>
                                        <p:cTn id="17" dur="1000"/>
                                        <p:tgtEl>
                                          <p:spTgt spid="2364"/>
                                        </p:tgtEl>
                                      </p:cBhvr>
                                    </p:animEffect>
                                    <p:anim calcmode="lin" valueType="num">
                                      <p:cBhvr>
                                        <p:cTn id="18" dur="1000" fill="hold"/>
                                        <p:tgtEl>
                                          <p:spTgt spid="2364"/>
                                        </p:tgtEl>
                                        <p:attrNameLst>
                                          <p:attrName>ppt_x</p:attrName>
                                        </p:attrNameLst>
                                      </p:cBhvr>
                                      <p:tavLst>
                                        <p:tav tm="0">
                                          <p:val>
                                            <p:strVal val="#ppt_x"/>
                                          </p:val>
                                        </p:tav>
                                        <p:tav tm="100000">
                                          <p:val>
                                            <p:strVal val="#ppt_x"/>
                                          </p:val>
                                        </p:tav>
                                      </p:tavLst>
                                    </p:anim>
                                    <p:anim calcmode="lin" valueType="num">
                                      <p:cBhvr>
                                        <p:cTn id="19" dur="1000" fill="hold"/>
                                        <p:tgtEl>
                                          <p:spTgt spid="236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321"/>
                                        </p:tgtEl>
                                        <p:attrNameLst>
                                          <p:attrName>style.visibility</p:attrName>
                                        </p:attrNameLst>
                                      </p:cBhvr>
                                      <p:to>
                                        <p:strVal val="visible"/>
                                      </p:to>
                                    </p:set>
                                    <p:animEffect transition="in" filter="fade">
                                      <p:cBhvr>
                                        <p:cTn id="24" dur="1000"/>
                                        <p:tgtEl>
                                          <p:spTgt spid="2321"/>
                                        </p:tgtEl>
                                      </p:cBhvr>
                                    </p:animEffect>
                                    <p:anim calcmode="lin" valueType="num">
                                      <p:cBhvr>
                                        <p:cTn id="25" dur="1000" fill="hold"/>
                                        <p:tgtEl>
                                          <p:spTgt spid="2321"/>
                                        </p:tgtEl>
                                        <p:attrNameLst>
                                          <p:attrName>ppt_x</p:attrName>
                                        </p:attrNameLst>
                                      </p:cBhvr>
                                      <p:tavLst>
                                        <p:tav tm="0">
                                          <p:val>
                                            <p:strVal val="#ppt_x"/>
                                          </p:val>
                                        </p:tav>
                                        <p:tav tm="100000">
                                          <p:val>
                                            <p:strVal val="#ppt_x"/>
                                          </p:val>
                                        </p:tav>
                                      </p:tavLst>
                                    </p:anim>
                                    <p:anim calcmode="lin" valueType="num">
                                      <p:cBhvr>
                                        <p:cTn id="26" dur="1000" fill="hold"/>
                                        <p:tgtEl>
                                          <p:spTgt spid="232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326"/>
                                        </p:tgtEl>
                                        <p:attrNameLst>
                                          <p:attrName>style.visibility</p:attrName>
                                        </p:attrNameLst>
                                      </p:cBhvr>
                                      <p:to>
                                        <p:strVal val="visible"/>
                                      </p:to>
                                    </p:set>
                                    <p:animEffect transition="in" filter="fade">
                                      <p:cBhvr>
                                        <p:cTn id="29" dur="1000"/>
                                        <p:tgtEl>
                                          <p:spTgt spid="2326"/>
                                        </p:tgtEl>
                                      </p:cBhvr>
                                    </p:animEffect>
                                    <p:anim calcmode="lin" valueType="num">
                                      <p:cBhvr>
                                        <p:cTn id="30" dur="1000" fill="hold"/>
                                        <p:tgtEl>
                                          <p:spTgt spid="2326"/>
                                        </p:tgtEl>
                                        <p:attrNameLst>
                                          <p:attrName>ppt_x</p:attrName>
                                        </p:attrNameLst>
                                      </p:cBhvr>
                                      <p:tavLst>
                                        <p:tav tm="0">
                                          <p:val>
                                            <p:strVal val="#ppt_x"/>
                                          </p:val>
                                        </p:tav>
                                        <p:tav tm="100000">
                                          <p:val>
                                            <p:strVal val="#ppt_x"/>
                                          </p:val>
                                        </p:tav>
                                      </p:tavLst>
                                    </p:anim>
                                    <p:anim calcmode="lin" valueType="num">
                                      <p:cBhvr>
                                        <p:cTn id="31" dur="1000" fill="hold"/>
                                        <p:tgtEl>
                                          <p:spTgt spid="232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365"/>
                                        </p:tgtEl>
                                        <p:attrNameLst>
                                          <p:attrName>style.visibility</p:attrName>
                                        </p:attrNameLst>
                                      </p:cBhvr>
                                      <p:to>
                                        <p:strVal val="visible"/>
                                      </p:to>
                                    </p:set>
                                    <p:animEffect transition="in" filter="fade">
                                      <p:cBhvr>
                                        <p:cTn id="34" dur="1000"/>
                                        <p:tgtEl>
                                          <p:spTgt spid="2365"/>
                                        </p:tgtEl>
                                      </p:cBhvr>
                                    </p:animEffect>
                                    <p:anim calcmode="lin" valueType="num">
                                      <p:cBhvr>
                                        <p:cTn id="35" dur="1000" fill="hold"/>
                                        <p:tgtEl>
                                          <p:spTgt spid="2365"/>
                                        </p:tgtEl>
                                        <p:attrNameLst>
                                          <p:attrName>ppt_x</p:attrName>
                                        </p:attrNameLst>
                                      </p:cBhvr>
                                      <p:tavLst>
                                        <p:tav tm="0">
                                          <p:val>
                                            <p:strVal val="#ppt_x"/>
                                          </p:val>
                                        </p:tav>
                                        <p:tav tm="100000">
                                          <p:val>
                                            <p:strVal val="#ppt_x"/>
                                          </p:val>
                                        </p:tav>
                                      </p:tavLst>
                                    </p:anim>
                                    <p:anim calcmode="lin" valueType="num">
                                      <p:cBhvr>
                                        <p:cTn id="36" dur="1000" fill="hold"/>
                                        <p:tgtEl>
                                          <p:spTgt spid="236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322"/>
                                        </p:tgtEl>
                                        <p:attrNameLst>
                                          <p:attrName>style.visibility</p:attrName>
                                        </p:attrNameLst>
                                      </p:cBhvr>
                                      <p:to>
                                        <p:strVal val="visible"/>
                                      </p:to>
                                    </p:set>
                                    <p:animEffect transition="in" filter="fade">
                                      <p:cBhvr>
                                        <p:cTn id="41" dur="1000"/>
                                        <p:tgtEl>
                                          <p:spTgt spid="2322"/>
                                        </p:tgtEl>
                                      </p:cBhvr>
                                    </p:animEffect>
                                    <p:anim calcmode="lin" valueType="num">
                                      <p:cBhvr>
                                        <p:cTn id="42" dur="1000" fill="hold"/>
                                        <p:tgtEl>
                                          <p:spTgt spid="2322"/>
                                        </p:tgtEl>
                                        <p:attrNameLst>
                                          <p:attrName>ppt_x</p:attrName>
                                        </p:attrNameLst>
                                      </p:cBhvr>
                                      <p:tavLst>
                                        <p:tav tm="0">
                                          <p:val>
                                            <p:strVal val="#ppt_x"/>
                                          </p:val>
                                        </p:tav>
                                        <p:tav tm="100000">
                                          <p:val>
                                            <p:strVal val="#ppt_x"/>
                                          </p:val>
                                        </p:tav>
                                      </p:tavLst>
                                    </p:anim>
                                    <p:anim calcmode="lin" valueType="num">
                                      <p:cBhvr>
                                        <p:cTn id="43" dur="1000" fill="hold"/>
                                        <p:tgtEl>
                                          <p:spTgt spid="2322"/>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327"/>
                                        </p:tgtEl>
                                        <p:attrNameLst>
                                          <p:attrName>style.visibility</p:attrName>
                                        </p:attrNameLst>
                                      </p:cBhvr>
                                      <p:to>
                                        <p:strVal val="visible"/>
                                      </p:to>
                                    </p:set>
                                    <p:animEffect transition="in" filter="fade">
                                      <p:cBhvr>
                                        <p:cTn id="46" dur="1000"/>
                                        <p:tgtEl>
                                          <p:spTgt spid="2327"/>
                                        </p:tgtEl>
                                      </p:cBhvr>
                                    </p:animEffect>
                                    <p:anim calcmode="lin" valueType="num">
                                      <p:cBhvr>
                                        <p:cTn id="47" dur="1000" fill="hold"/>
                                        <p:tgtEl>
                                          <p:spTgt spid="2327"/>
                                        </p:tgtEl>
                                        <p:attrNameLst>
                                          <p:attrName>ppt_x</p:attrName>
                                        </p:attrNameLst>
                                      </p:cBhvr>
                                      <p:tavLst>
                                        <p:tav tm="0">
                                          <p:val>
                                            <p:strVal val="#ppt_x"/>
                                          </p:val>
                                        </p:tav>
                                        <p:tav tm="100000">
                                          <p:val>
                                            <p:strVal val="#ppt_x"/>
                                          </p:val>
                                        </p:tav>
                                      </p:tavLst>
                                    </p:anim>
                                    <p:anim calcmode="lin" valueType="num">
                                      <p:cBhvr>
                                        <p:cTn id="48" dur="1000" fill="hold"/>
                                        <p:tgtEl>
                                          <p:spTgt spid="2327"/>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366"/>
                                        </p:tgtEl>
                                        <p:attrNameLst>
                                          <p:attrName>style.visibility</p:attrName>
                                        </p:attrNameLst>
                                      </p:cBhvr>
                                      <p:to>
                                        <p:strVal val="visible"/>
                                      </p:to>
                                    </p:set>
                                    <p:animEffect transition="in" filter="fade">
                                      <p:cBhvr>
                                        <p:cTn id="51" dur="1000"/>
                                        <p:tgtEl>
                                          <p:spTgt spid="2366"/>
                                        </p:tgtEl>
                                      </p:cBhvr>
                                    </p:animEffect>
                                    <p:anim calcmode="lin" valueType="num">
                                      <p:cBhvr>
                                        <p:cTn id="52" dur="1000" fill="hold"/>
                                        <p:tgtEl>
                                          <p:spTgt spid="2366"/>
                                        </p:tgtEl>
                                        <p:attrNameLst>
                                          <p:attrName>ppt_x</p:attrName>
                                        </p:attrNameLst>
                                      </p:cBhvr>
                                      <p:tavLst>
                                        <p:tav tm="0">
                                          <p:val>
                                            <p:strVal val="#ppt_x"/>
                                          </p:val>
                                        </p:tav>
                                        <p:tav tm="100000">
                                          <p:val>
                                            <p:strVal val="#ppt_x"/>
                                          </p:val>
                                        </p:tav>
                                      </p:tavLst>
                                    </p:anim>
                                    <p:anim calcmode="lin" valueType="num">
                                      <p:cBhvr>
                                        <p:cTn id="53" dur="1000" fill="hold"/>
                                        <p:tgtEl>
                                          <p:spTgt spid="2366"/>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2324"/>
                                        </p:tgtEl>
                                        <p:attrNameLst>
                                          <p:attrName>style.visibility</p:attrName>
                                        </p:attrNameLst>
                                      </p:cBhvr>
                                      <p:to>
                                        <p:strVal val="visible"/>
                                      </p:to>
                                    </p:set>
                                    <p:animEffect transition="in" filter="fade">
                                      <p:cBhvr>
                                        <p:cTn id="58" dur="1000"/>
                                        <p:tgtEl>
                                          <p:spTgt spid="2324"/>
                                        </p:tgtEl>
                                      </p:cBhvr>
                                    </p:animEffect>
                                    <p:anim calcmode="lin" valueType="num">
                                      <p:cBhvr>
                                        <p:cTn id="59" dur="1000" fill="hold"/>
                                        <p:tgtEl>
                                          <p:spTgt spid="2324"/>
                                        </p:tgtEl>
                                        <p:attrNameLst>
                                          <p:attrName>ppt_x</p:attrName>
                                        </p:attrNameLst>
                                      </p:cBhvr>
                                      <p:tavLst>
                                        <p:tav tm="0">
                                          <p:val>
                                            <p:strVal val="#ppt_x"/>
                                          </p:val>
                                        </p:tav>
                                        <p:tav tm="100000">
                                          <p:val>
                                            <p:strVal val="#ppt_x"/>
                                          </p:val>
                                        </p:tav>
                                      </p:tavLst>
                                    </p:anim>
                                    <p:anim calcmode="lin" valueType="num">
                                      <p:cBhvr>
                                        <p:cTn id="60" dur="1000" fill="hold"/>
                                        <p:tgtEl>
                                          <p:spTgt spid="232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328"/>
                                        </p:tgtEl>
                                        <p:attrNameLst>
                                          <p:attrName>style.visibility</p:attrName>
                                        </p:attrNameLst>
                                      </p:cBhvr>
                                      <p:to>
                                        <p:strVal val="visible"/>
                                      </p:to>
                                    </p:set>
                                    <p:animEffect transition="in" filter="fade">
                                      <p:cBhvr>
                                        <p:cTn id="63" dur="1000"/>
                                        <p:tgtEl>
                                          <p:spTgt spid="2328"/>
                                        </p:tgtEl>
                                      </p:cBhvr>
                                    </p:animEffect>
                                    <p:anim calcmode="lin" valueType="num">
                                      <p:cBhvr>
                                        <p:cTn id="64" dur="1000" fill="hold"/>
                                        <p:tgtEl>
                                          <p:spTgt spid="2328"/>
                                        </p:tgtEl>
                                        <p:attrNameLst>
                                          <p:attrName>ppt_x</p:attrName>
                                        </p:attrNameLst>
                                      </p:cBhvr>
                                      <p:tavLst>
                                        <p:tav tm="0">
                                          <p:val>
                                            <p:strVal val="#ppt_x"/>
                                          </p:val>
                                        </p:tav>
                                        <p:tav tm="100000">
                                          <p:val>
                                            <p:strVal val="#ppt_x"/>
                                          </p:val>
                                        </p:tav>
                                      </p:tavLst>
                                    </p:anim>
                                    <p:anim calcmode="lin" valueType="num">
                                      <p:cBhvr>
                                        <p:cTn id="65" dur="1000" fill="hold"/>
                                        <p:tgtEl>
                                          <p:spTgt spid="232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367"/>
                                        </p:tgtEl>
                                        <p:attrNameLst>
                                          <p:attrName>style.visibility</p:attrName>
                                        </p:attrNameLst>
                                      </p:cBhvr>
                                      <p:to>
                                        <p:strVal val="visible"/>
                                      </p:to>
                                    </p:set>
                                    <p:animEffect transition="in" filter="fade">
                                      <p:cBhvr>
                                        <p:cTn id="68" dur="1000"/>
                                        <p:tgtEl>
                                          <p:spTgt spid="2367"/>
                                        </p:tgtEl>
                                      </p:cBhvr>
                                    </p:animEffect>
                                    <p:anim calcmode="lin" valueType="num">
                                      <p:cBhvr>
                                        <p:cTn id="69" dur="1000" fill="hold"/>
                                        <p:tgtEl>
                                          <p:spTgt spid="2367"/>
                                        </p:tgtEl>
                                        <p:attrNameLst>
                                          <p:attrName>ppt_x</p:attrName>
                                        </p:attrNameLst>
                                      </p:cBhvr>
                                      <p:tavLst>
                                        <p:tav tm="0">
                                          <p:val>
                                            <p:strVal val="#ppt_x"/>
                                          </p:val>
                                        </p:tav>
                                        <p:tav tm="100000">
                                          <p:val>
                                            <p:strVal val="#ppt_x"/>
                                          </p:val>
                                        </p:tav>
                                      </p:tavLst>
                                    </p:anim>
                                    <p:anim calcmode="lin" valueType="num">
                                      <p:cBhvr>
                                        <p:cTn id="70" dur="1000" fill="hold"/>
                                        <p:tgtEl>
                                          <p:spTgt spid="2367"/>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2323"/>
                                        </p:tgtEl>
                                        <p:attrNameLst>
                                          <p:attrName>style.visibility</p:attrName>
                                        </p:attrNameLst>
                                      </p:cBhvr>
                                      <p:to>
                                        <p:strVal val="visible"/>
                                      </p:to>
                                    </p:set>
                                    <p:animEffect transition="in" filter="fade">
                                      <p:cBhvr>
                                        <p:cTn id="75" dur="1000"/>
                                        <p:tgtEl>
                                          <p:spTgt spid="2323"/>
                                        </p:tgtEl>
                                      </p:cBhvr>
                                    </p:animEffect>
                                    <p:anim calcmode="lin" valueType="num">
                                      <p:cBhvr>
                                        <p:cTn id="76" dur="1000" fill="hold"/>
                                        <p:tgtEl>
                                          <p:spTgt spid="2323"/>
                                        </p:tgtEl>
                                        <p:attrNameLst>
                                          <p:attrName>ppt_x</p:attrName>
                                        </p:attrNameLst>
                                      </p:cBhvr>
                                      <p:tavLst>
                                        <p:tav tm="0">
                                          <p:val>
                                            <p:strVal val="#ppt_x"/>
                                          </p:val>
                                        </p:tav>
                                        <p:tav tm="100000">
                                          <p:val>
                                            <p:strVal val="#ppt_x"/>
                                          </p:val>
                                        </p:tav>
                                      </p:tavLst>
                                    </p:anim>
                                    <p:anim calcmode="lin" valueType="num">
                                      <p:cBhvr>
                                        <p:cTn id="77" dur="1000" fill="hold"/>
                                        <p:tgtEl>
                                          <p:spTgt spid="2323"/>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2329"/>
                                        </p:tgtEl>
                                        <p:attrNameLst>
                                          <p:attrName>style.visibility</p:attrName>
                                        </p:attrNameLst>
                                      </p:cBhvr>
                                      <p:to>
                                        <p:strVal val="visible"/>
                                      </p:to>
                                    </p:set>
                                    <p:animEffect transition="in" filter="fade">
                                      <p:cBhvr>
                                        <p:cTn id="80" dur="1000"/>
                                        <p:tgtEl>
                                          <p:spTgt spid="2329"/>
                                        </p:tgtEl>
                                      </p:cBhvr>
                                    </p:animEffect>
                                    <p:anim calcmode="lin" valueType="num">
                                      <p:cBhvr>
                                        <p:cTn id="81" dur="1000" fill="hold"/>
                                        <p:tgtEl>
                                          <p:spTgt spid="2329"/>
                                        </p:tgtEl>
                                        <p:attrNameLst>
                                          <p:attrName>ppt_x</p:attrName>
                                        </p:attrNameLst>
                                      </p:cBhvr>
                                      <p:tavLst>
                                        <p:tav tm="0">
                                          <p:val>
                                            <p:strVal val="#ppt_x"/>
                                          </p:val>
                                        </p:tav>
                                        <p:tav tm="100000">
                                          <p:val>
                                            <p:strVal val="#ppt_x"/>
                                          </p:val>
                                        </p:tav>
                                      </p:tavLst>
                                    </p:anim>
                                    <p:anim calcmode="lin" valueType="num">
                                      <p:cBhvr>
                                        <p:cTn id="82" dur="1000" fill="hold"/>
                                        <p:tgtEl>
                                          <p:spTgt spid="2329"/>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368"/>
                                        </p:tgtEl>
                                        <p:attrNameLst>
                                          <p:attrName>style.visibility</p:attrName>
                                        </p:attrNameLst>
                                      </p:cBhvr>
                                      <p:to>
                                        <p:strVal val="visible"/>
                                      </p:to>
                                    </p:set>
                                    <p:animEffect transition="in" filter="fade">
                                      <p:cBhvr>
                                        <p:cTn id="85" dur="1000"/>
                                        <p:tgtEl>
                                          <p:spTgt spid="2368"/>
                                        </p:tgtEl>
                                      </p:cBhvr>
                                    </p:animEffect>
                                    <p:anim calcmode="lin" valueType="num">
                                      <p:cBhvr>
                                        <p:cTn id="86" dur="1000" fill="hold"/>
                                        <p:tgtEl>
                                          <p:spTgt spid="2368"/>
                                        </p:tgtEl>
                                        <p:attrNameLst>
                                          <p:attrName>ppt_x</p:attrName>
                                        </p:attrNameLst>
                                      </p:cBhvr>
                                      <p:tavLst>
                                        <p:tav tm="0">
                                          <p:val>
                                            <p:strVal val="#ppt_x"/>
                                          </p:val>
                                        </p:tav>
                                        <p:tav tm="100000">
                                          <p:val>
                                            <p:strVal val="#ppt_x"/>
                                          </p:val>
                                        </p:tav>
                                      </p:tavLst>
                                    </p:anim>
                                    <p:anim calcmode="lin" valueType="num">
                                      <p:cBhvr>
                                        <p:cTn id="87" dur="1000" fill="hold"/>
                                        <p:tgtEl>
                                          <p:spTgt spid="23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0" grpId="0" animBg="1"/>
      <p:bldP spid="2321" grpId="0" animBg="1"/>
      <p:bldP spid="2322" grpId="0" animBg="1"/>
      <p:bldP spid="2323" grpId="0" animBg="1"/>
      <p:bldP spid="2324" grpId="0" animBg="1"/>
      <p:bldP spid="2325" grpId="0" animBg="1"/>
      <p:bldP spid="2326" grpId="0" animBg="1"/>
      <p:bldP spid="2327" grpId="0" animBg="1"/>
      <p:bldP spid="2328" grpId="0" animBg="1"/>
      <p:bldP spid="2329" grpId="0" animBg="1"/>
      <p:bldP spid="2364" grpId="0"/>
      <p:bldP spid="2365" grpId="0"/>
      <p:bldP spid="2366" grpId="0"/>
      <p:bldP spid="2367" grpId="0"/>
      <p:bldP spid="236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418" name="Google Shape;418;p15"/>
          <p:cNvSpPr txBox="1"/>
          <p:nvPr/>
        </p:nvSpPr>
        <p:spPr>
          <a:xfrm>
            <a:off x="710250" y="282960"/>
            <a:ext cx="7723500" cy="481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Một số điểm cần hoàn thiện</a:t>
            </a:r>
            <a:endParaRPr kumimoji="0"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212" name="Google Shape;321;p15">
            <a:extLst>
              <a:ext uri="{FF2B5EF4-FFF2-40B4-BE49-F238E27FC236}">
                <a16:creationId xmlns:a16="http://schemas.microsoft.com/office/drawing/2014/main" id="{6240B0C7-8331-44FA-B707-0124E2816B42}"/>
              </a:ext>
            </a:extLst>
          </p:cNvPr>
          <p:cNvSpPr/>
          <p:nvPr/>
        </p:nvSpPr>
        <p:spPr>
          <a:xfrm>
            <a:off x="935317" y="1014117"/>
            <a:ext cx="6959912" cy="94226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 name="TextBox 1">
            <a:extLst>
              <a:ext uri="{FF2B5EF4-FFF2-40B4-BE49-F238E27FC236}">
                <a16:creationId xmlns:a16="http://schemas.microsoft.com/office/drawing/2014/main" id="{42F490E1-2830-4B94-BDFC-9651F000C3AA}"/>
              </a:ext>
            </a:extLst>
          </p:cNvPr>
          <p:cNvSpPr txBox="1"/>
          <p:nvPr/>
        </p:nvSpPr>
        <p:spPr>
          <a:xfrm>
            <a:off x="1450988" y="1183981"/>
            <a:ext cx="604595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altLang="vi-VN" sz="16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Hiển thị kết quả chỉ ở mức đơn giản, chưa có hỗ trợ thông báo lỗi chi tiết hay xử lý sai sót đầu vào</a:t>
            </a:r>
            <a:endParaRPr kumimoji="0" lang="vi-VN" sz="1600" b="0" i="0" u="none" strike="noStrike" kern="0" cap="none" spc="0" normalizeH="0" baseline="0" noProof="0" dirty="0">
              <a:ln>
                <a:noFill/>
              </a:ln>
              <a:solidFill>
                <a:srgbClr val="000000"/>
              </a:solidFill>
              <a:effectLst/>
              <a:uLnTx/>
              <a:uFillTx/>
              <a:cs typeface="Arial"/>
              <a:sym typeface="Arial"/>
            </a:endParaRPr>
          </a:p>
        </p:txBody>
      </p:sp>
      <p:sp>
        <p:nvSpPr>
          <p:cNvPr id="214" name="Google Shape;321;p15">
            <a:extLst>
              <a:ext uri="{FF2B5EF4-FFF2-40B4-BE49-F238E27FC236}">
                <a16:creationId xmlns:a16="http://schemas.microsoft.com/office/drawing/2014/main" id="{1EDDA949-513E-4B42-986B-DA581605B7FB}"/>
              </a:ext>
            </a:extLst>
          </p:cNvPr>
          <p:cNvSpPr/>
          <p:nvPr/>
        </p:nvSpPr>
        <p:spPr>
          <a:xfrm>
            <a:off x="935317" y="2206340"/>
            <a:ext cx="6959912" cy="94226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5" name="TextBox 214">
            <a:extLst>
              <a:ext uri="{FF2B5EF4-FFF2-40B4-BE49-F238E27FC236}">
                <a16:creationId xmlns:a16="http://schemas.microsoft.com/office/drawing/2014/main" id="{07B1C2A9-5BE4-4AFC-8DD9-6760A75A5CA2}"/>
              </a:ext>
            </a:extLst>
          </p:cNvPr>
          <p:cNvSpPr txBox="1"/>
          <p:nvPr/>
        </p:nvSpPr>
        <p:spPr>
          <a:xfrm>
            <a:off x="1449572" y="2432029"/>
            <a:ext cx="6244855" cy="58477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Các chức năng còn được thực thi tách biệt, chưa có một hệ thống điều khiển tổng thể</a:t>
            </a:r>
          </a:p>
        </p:txBody>
      </p:sp>
      <p:sp>
        <p:nvSpPr>
          <p:cNvPr id="216" name="Google Shape;321;p15">
            <a:extLst>
              <a:ext uri="{FF2B5EF4-FFF2-40B4-BE49-F238E27FC236}">
                <a16:creationId xmlns:a16="http://schemas.microsoft.com/office/drawing/2014/main" id="{3B2D5F04-BC33-47E9-BFE4-067542AC6CC0}"/>
              </a:ext>
            </a:extLst>
          </p:cNvPr>
          <p:cNvSpPr/>
          <p:nvPr/>
        </p:nvSpPr>
        <p:spPr>
          <a:xfrm>
            <a:off x="994011" y="3398563"/>
            <a:ext cx="6959912" cy="94226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7" name="TextBox 216">
            <a:extLst>
              <a:ext uri="{FF2B5EF4-FFF2-40B4-BE49-F238E27FC236}">
                <a16:creationId xmlns:a16="http://schemas.microsoft.com/office/drawing/2014/main" id="{FD1353E2-1540-4CC9-970B-EBE4BBF28187}"/>
              </a:ext>
            </a:extLst>
          </p:cNvPr>
          <p:cNvSpPr txBox="1"/>
          <p:nvPr/>
        </p:nvSpPr>
        <p:spPr>
          <a:xfrm>
            <a:off x="1449192" y="3577307"/>
            <a:ext cx="6045958" cy="58477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1600" b="0" i="0" u="none" strike="noStrike" kern="0" cap="none" spc="0" normalizeH="0" baseline="0" noProof="0" dirty="0" err="1">
                <a:ln>
                  <a:noFill/>
                </a:ln>
                <a:solidFill>
                  <a:srgbClr val="000000"/>
                </a:solidFill>
                <a:effectLst/>
                <a:uLnTx/>
                <a:uFillTx/>
                <a:cs typeface="Arial"/>
                <a:sym typeface="Arial"/>
              </a:rPr>
              <a:t>Việc</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xử</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lý</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tham</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số</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trong</a:t>
            </a:r>
            <a:r>
              <a:rPr kumimoji="0" lang="en-US" sz="1600" b="0" i="0" u="none" strike="noStrike" kern="0" cap="none" spc="0" normalizeH="0" baseline="0" noProof="0" dirty="0">
                <a:ln>
                  <a:noFill/>
                </a:ln>
                <a:solidFill>
                  <a:srgbClr val="000000"/>
                </a:solidFill>
                <a:effectLst/>
                <a:uLnTx/>
                <a:uFillTx/>
                <a:cs typeface="Arial"/>
                <a:sym typeface="Arial"/>
              </a:rPr>
              <a:t> module </a:t>
            </a:r>
            <a:r>
              <a:rPr kumimoji="0" lang="en-US" sz="1600" b="0" i="0" u="none" strike="noStrike" kern="0" cap="none" spc="0" normalizeH="0" baseline="0" noProof="0" dirty="0" err="1">
                <a:ln>
                  <a:noFill/>
                </a:ln>
                <a:solidFill>
                  <a:srgbClr val="000000"/>
                </a:solidFill>
                <a:effectLst/>
                <a:uLnTx/>
                <a:uFillTx/>
                <a:cs typeface="Arial"/>
                <a:sym typeface="Arial"/>
              </a:rPr>
              <a:t>còn</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hạn</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chế</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chưa</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xác</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thực</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hoặc</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kiểm</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tra</a:t>
            </a:r>
            <a:r>
              <a:rPr kumimoji="0" lang="en-US" sz="1600" b="0" i="0" u="none" strike="noStrike" kern="0" cap="none" spc="0" normalizeH="0" baseline="0" noProof="0" dirty="0">
                <a:ln>
                  <a:noFill/>
                </a:ln>
                <a:solidFill>
                  <a:srgbClr val="000000"/>
                </a:solidFill>
                <a:effectLst/>
                <a:uLnTx/>
                <a:uFillTx/>
                <a:cs typeface="Arial"/>
                <a:sym typeface="Arial"/>
              </a:rPr>
              <a:t> an </a:t>
            </a:r>
            <a:r>
              <a:rPr kumimoji="0" lang="en-US" sz="1600" b="0" i="0" u="none" strike="noStrike" kern="0" cap="none" spc="0" normalizeH="0" baseline="0" noProof="0" dirty="0" err="1">
                <a:ln>
                  <a:noFill/>
                </a:ln>
                <a:solidFill>
                  <a:srgbClr val="000000"/>
                </a:solidFill>
                <a:effectLst/>
                <a:uLnTx/>
                <a:uFillTx/>
                <a:cs typeface="Arial"/>
                <a:sym typeface="Arial"/>
              </a:rPr>
              <a:t>toàn</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bộ</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nhớ</a:t>
            </a:r>
            <a:endParaRPr kumimoji="0" lang="vi-VN" sz="16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endParaRPr>
          </a:p>
        </p:txBody>
      </p:sp>
    </p:spTree>
    <p:extLst>
      <p:ext uri="{BB962C8B-B14F-4D97-AF65-F5344CB8AC3E}">
        <p14:creationId xmlns:p14="http://schemas.microsoft.com/office/powerpoint/2010/main" val="9607199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2"/>
                                        </p:tgtEl>
                                        <p:attrNameLst>
                                          <p:attrName>style.visibility</p:attrName>
                                        </p:attrNameLst>
                                      </p:cBhvr>
                                      <p:to>
                                        <p:strVal val="visible"/>
                                      </p:to>
                                    </p:set>
                                    <p:anim calcmode="lin" valueType="num">
                                      <p:cBhvr additive="base">
                                        <p:cTn id="7" dur="500" fill="hold"/>
                                        <p:tgtEl>
                                          <p:spTgt spid="212"/>
                                        </p:tgtEl>
                                        <p:attrNameLst>
                                          <p:attrName>ppt_x</p:attrName>
                                        </p:attrNameLst>
                                      </p:cBhvr>
                                      <p:tavLst>
                                        <p:tav tm="0">
                                          <p:val>
                                            <p:strVal val="#ppt_x"/>
                                          </p:val>
                                        </p:tav>
                                        <p:tav tm="100000">
                                          <p:val>
                                            <p:strVal val="#ppt_x"/>
                                          </p:val>
                                        </p:tav>
                                      </p:tavLst>
                                    </p:anim>
                                    <p:anim calcmode="lin" valueType="num">
                                      <p:cBhvr additive="base">
                                        <p:cTn id="8" dur="500" fill="hold"/>
                                        <p:tgtEl>
                                          <p:spTgt spid="2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4"/>
                                        </p:tgtEl>
                                        <p:attrNameLst>
                                          <p:attrName>style.visibility</p:attrName>
                                        </p:attrNameLst>
                                      </p:cBhvr>
                                      <p:to>
                                        <p:strVal val="visible"/>
                                      </p:to>
                                    </p:set>
                                    <p:anim calcmode="lin" valueType="num">
                                      <p:cBhvr additive="base">
                                        <p:cTn id="17" dur="500" fill="hold"/>
                                        <p:tgtEl>
                                          <p:spTgt spid="214"/>
                                        </p:tgtEl>
                                        <p:attrNameLst>
                                          <p:attrName>ppt_x</p:attrName>
                                        </p:attrNameLst>
                                      </p:cBhvr>
                                      <p:tavLst>
                                        <p:tav tm="0">
                                          <p:val>
                                            <p:strVal val="#ppt_x"/>
                                          </p:val>
                                        </p:tav>
                                        <p:tav tm="100000">
                                          <p:val>
                                            <p:strVal val="#ppt_x"/>
                                          </p:val>
                                        </p:tav>
                                      </p:tavLst>
                                    </p:anim>
                                    <p:anim calcmode="lin" valueType="num">
                                      <p:cBhvr additive="base">
                                        <p:cTn id="18" dur="500" fill="hold"/>
                                        <p:tgtEl>
                                          <p:spTgt spid="21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15"/>
                                        </p:tgtEl>
                                        <p:attrNameLst>
                                          <p:attrName>style.visibility</p:attrName>
                                        </p:attrNameLst>
                                      </p:cBhvr>
                                      <p:to>
                                        <p:strVal val="visible"/>
                                      </p:to>
                                    </p:set>
                                    <p:anim calcmode="lin" valueType="num">
                                      <p:cBhvr additive="base">
                                        <p:cTn id="21" dur="500" fill="hold"/>
                                        <p:tgtEl>
                                          <p:spTgt spid="215"/>
                                        </p:tgtEl>
                                        <p:attrNameLst>
                                          <p:attrName>ppt_x</p:attrName>
                                        </p:attrNameLst>
                                      </p:cBhvr>
                                      <p:tavLst>
                                        <p:tav tm="0">
                                          <p:val>
                                            <p:strVal val="#ppt_x"/>
                                          </p:val>
                                        </p:tav>
                                        <p:tav tm="100000">
                                          <p:val>
                                            <p:strVal val="#ppt_x"/>
                                          </p:val>
                                        </p:tav>
                                      </p:tavLst>
                                    </p:anim>
                                    <p:anim calcmode="lin" valueType="num">
                                      <p:cBhvr additive="base">
                                        <p:cTn id="22" dur="500" fill="hold"/>
                                        <p:tgtEl>
                                          <p:spTgt spid="2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16"/>
                                        </p:tgtEl>
                                        <p:attrNameLst>
                                          <p:attrName>style.visibility</p:attrName>
                                        </p:attrNameLst>
                                      </p:cBhvr>
                                      <p:to>
                                        <p:strVal val="visible"/>
                                      </p:to>
                                    </p:set>
                                    <p:anim calcmode="lin" valueType="num">
                                      <p:cBhvr additive="base">
                                        <p:cTn id="27" dur="500" fill="hold"/>
                                        <p:tgtEl>
                                          <p:spTgt spid="216"/>
                                        </p:tgtEl>
                                        <p:attrNameLst>
                                          <p:attrName>ppt_x</p:attrName>
                                        </p:attrNameLst>
                                      </p:cBhvr>
                                      <p:tavLst>
                                        <p:tav tm="0">
                                          <p:val>
                                            <p:strVal val="#ppt_x"/>
                                          </p:val>
                                        </p:tav>
                                        <p:tav tm="100000">
                                          <p:val>
                                            <p:strVal val="#ppt_x"/>
                                          </p:val>
                                        </p:tav>
                                      </p:tavLst>
                                    </p:anim>
                                    <p:anim calcmode="lin" valueType="num">
                                      <p:cBhvr additive="base">
                                        <p:cTn id="28" dur="500" fill="hold"/>
                                        <p:tgtEl>
                                          <p:spTgt spid="2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7"/>
                                        </p:tgtEl>
                                        <p:attrNameLst>
                                          <p:attrName>style.visibility</p:attrName>
                                        </p:attrNameLst>
                                      </p:cBhvr>
                                      <p:to>
                                        <p:strVal val="visible"/>
                                      </p:to>
                                    </p:set>
                                    <p:anim calcmode="lin" valueType="num">
                                      <p:cBhvr additive="base">
                                        <p:cTn id="31" dur="500" fill="hold"/>
                                        <p:tgtEl>
                                          <p:spTgt spid="217"/>
                                        </p:tgtEl>
                                        <p:attrNameLst>
                                          <p:attrName>ppt_x</p:attrName>
                                        </p:attrNameLst>
                                      </p:cBhvr>
                                      <p:tavLst>
                                        <p:tav tm="0">
                                          <p:val>
                                            <p:strVal val="#ppt_x"/>
                                          </p:val>
                                        </p:tav>
                                        <p:tav tm="100000">
                                          <p:val>
                                            <p:strVal val="#ppt_x"/>
                                          </p:val>
                                        </p:tav>
                                      </p:tavLst>
                                    </p:anim>
                                    <p:anim calcmode="lin" valueType="num">
                                      <p:cBhvr additive="base">
                                        <p:cTn id="32" dur="500" fill="hold"/>
                                        <p:tgtEl>
                                          <p:spTgt spid="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 grpId="0" animBg="1"/>
      <p:bldP spid="2" grpId="0"/>
      <p:bldP spid="214" grpId="0" animBg="1"/>
      <p:bldP spid="215" grpId="0"/>
      <p:bldP spid="216" grpId="0" animBg="1"/>
      <p:bldP spid="2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493231" y="1088670"/>
            <a:ext cx="4207415" cy="296616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64" name="Google Shape;164;p13"/>
          <p:cNvSpPr txBox="1"/>
          <p:nvPr/>
        </p:nvSpPr>
        <p:spPr>
          <a:xfrm>
            <a:off x="769035" y="1663984"/>
            <a:ext cx="3021915" cy="1815532"/>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Thanks for     watching</a:t>
            </a:r>
            <a:endParaRPr kumimoji="0" sz="5400" b="0" i="0" u="none" strike="noStrike" kern="0" cap="none" spc="0" normalizeH="0" baseline="0" noProof="0" dirty="0">
              <a:ln>
                <a:noFill/>
              </a:ln>
              <a:solidFill>
                <a:srgbClr val="00002A"/>
              </a:solidFill>
              <a:effectLst/>
              <a:highlight>
                <a:srgbClr val="FFFFFF"/>
              </a:highlight>
              <a:uLnTx/>
              <a:uFillTx/>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205631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wipe(down)">
                                      <p:cBhvr>
                                        <p:cTn id="7" dur="580">
                                          <p:stCondLst>
                                            <p:cond delay="0"/>
                                          </p:stCondLst>
                                        </p:cTn>
                                        <p:tgtEl>
                                          <p:spTgt spid="164"/>
                                        </p:tgtEl>
                                      </p:cBhvr>
                                    </p:animEffect>
                                    <p:anim calcmode="lin" valueType="num">
                                      <p:cBhvr>
                                        <p:cTn id="8" dur="1822" tmFilter="0,0; 0.14,0.36; 0.43,0.73; 0.71,0.91; 1.0,1.0">
                                          <p:stCondLst>
                                            <p:cond delay="0"/>
                                          </p:stCondLst>
                                        </p:cTn>
                                        <p:tgtEl>
                                          <p:spTgt spid="16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4"/>
                                        </p:tgtEl>
                                        <p:attrNameLst>
                                          <p:attrName>ppt_y</p:attrName>
                                        </p:attrNameLst>
                                      </p:cBhvr>
                                      <p:tavLst>
                                        <p:tav tm="0" fmla="#ppt_y-sin(pi*$)/81">
                                          <p:val>
                                            <p:fltVal val="0"/>
                                          </p:val>
                                        </p:tav>
                                        <p:tav tm="100000">
                                          <p:val>
                                            <p:fltVal val="1"/>
                                          </p:val>
                                        </p:tav>
                                      </p:tavLst>
                                    </p:anim>
                                    <p:animScale>
                                      <p:cBhvr>
                                        <p:cTn id="13" dur="26">
                                          <p:stCondLst>
                                            <p:cond delay="650"/>
                                          </p:stCondLst>
                                        </p:cTn>
                                        <p:tgtEl>
                                          <p:spTgt spid="164"/>
                                        </p:tgtEl>
                                      </p:cBhvr>
                                      <p:to x="100000" y="60000"/>
                                    </p:animScale>
                                    <p:animScale>
                                      <p:cBhvr>
                                        <p:cTn id="14" dur="166" decel="50000">
                                          <p:stCondLst>
                                            <p:cond delay="676"/>
                                          </p:stCondLst>
                                        </p:cTn>
                                        <p:tgtEl>
                                          <p:spTgt spid="164"/>
                                        </p:tgtEl>
                                      </p:cBhvr>
                                      <p:to x="100000" y="100000"/>
                                    </p:animScale>
                                    <p:animScale>
                                      <p:cBhvr>
                                        <p:cTn id="15" dur="26">
                                          <p:stCondLst>
                                            <p:cond delay="1312"/>
                                          </p:stCondLst>
                                        </p:cTn>
                                        <p:tgtEl>
                                          <p:spTgt spid="164"/>
                                        </p:tgtEl>
                                      </p:cBhvr>
                                      <p:to x="100000" y="80000"/>
                                    </p:animScale>
                                    <p:animScale>
                                      <p:cBhvr>
                                        <p:cTn id="16" dur="166" decel="50000">
                                          <p:stCondLst>
                                            <p:cond delay="1338"/>
                                          </p:stCondLst>
                                        </p:cTn>
                                        <p:tgtEl>
                                          <p:spTgt spid="164"/>
                                        </p:tgtEl>
                                      </p:cBhvr>
                                      <p:to x="100000" y="100000"/>
                                    </p:animScale>
                                    <p:animScale>
                                      <p:cBhvr>
                                        <p:cTn id="17" dur="26">
                                          <p:stCondLst>
                                            <p:cond delay="1642"/>
                                          </p:stCondLst>
                                        </p:cTn>
                                        <p:tgtEl>
                                          <p:spTgt spid="164"/>
                                        </p:tgtEl>
                                      </p:cBhvr>
                                      <p:to x="100000" y="90000"/>
                                    </p:animScale>
                                    <p:animScale>
                                      <p:cBhvr>
                                        <p:cTn id="18" dur="166" decel="50000">
                                          <p:stCondLst>
                                            <p:cond delay="1668"/>
                                          </p:stCondLst>
                                        </p:cTn>
                                        <p:tgtEl>
                                          <p:spTgt spid="164"/>
                                        </p:tgtEl>
                                      </p:cBhvr>
                                      <p:to x="100000" y="100000"/>
                                    </p:animScale>
                                    <p:animScale>
                                      <p:cBhvr>
                                        <p:cTn id="19" dur="26">
                                          <p:stCondLst>
                                            <p:cond delay="1808"/>
                                          </p:stCondLst>
                                        </p:cTn>
                                        <p:tgtEl>
                                          <p:spTgt spid="164"/>
                                        </p:tgtEl>
                                      </p:cBhvr>
                                      <p:to x="100000" y="95000"/>
                                    </p:animScale>
                                    <p:animScale>
                                      <p:cBhvr>
                                        <p:cTn id="20" dur="166" decel="50000">
                                          <p:stCondLst>
                                            <p:cond delay="1834"/>
                                          </p:stCondLst>
                                        </p:cTn>
                                        <p:tgtEl>
                                          <p:spTgt spid="16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493231" y="1088670"/>
            <a:ext cx="4207415" cy="296616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64" name="Google Shape;164;p13"/>
          <p:cNvSpPr txBox="1"/>
          <p:nvPr/>
        </p:nvSpPr>
        <p:spPr>
          <a:xfrm>
            <a:off x="862645" y="1781801"/>
            <a:ext cx="3371632" cy="2478794"/>
          </a:xfrm>
          <a:prstGeom prst="rect">
            <a:avLst/>
          </a:prstGeom>
          <a:noFill/>
          <a:ln>
            <a:noFill/>
          </a:ln>
        </p:spPr>
        <p:txBody>
          <a:bodyPr spcFirstLastPara="1" wrap="square" lIns="91425" tIns="91425" rIns="91425" bIns="91425" anchor="t" anchorCtr="0">
            <a:no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1. Lập trình</a:t>
            </a:r>
            <a:r>
              <a:rPr lang="en" sz="5400" dirty="0">
                <a:solidFill>
                  <a:srgbClr val="00002A"/>
                </a:solidFill>
                <a:highlight>
                  <a:srgbClr val="FFFFFF"/>
                </a:highlight>
                <a:latin typeface="Fira Sans Extra Condensed SemiBold"/>
                <a:ea typeface="Fira Sans Extra Condensed SemiBold"/>
                <a:cs typeface="Fira Sans Extra Condensed SemiBold"/>
                <a:sym typeface="Fira Sans Extra Condensed SemiBold"/>
              </a:rPr>
              <a:t> shell</a:t>
            </a:r>
            <a:endParaRPr kumimoji="0" lang="e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34273111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39" name="Google Shape;1639;p20"/>
          <p:cNvSpPr/>
          <p:nvPr/>
        </p:nvSpPr>
        <p:spPr>
          <a:xfrm>
            <a:off x="887900" y="2807702"/>
            <a:ext cx="1518943" cy="903124"/>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0"/>
          <p:cNvSpPr/>
          <p:nvPr/>
        </p:nvSpPr>
        <p:spPr>
          <a:xfrm>
            <a:off x="2837949" y="2807701"/>
            <a:ext cx="1518972" cy="903007"/>
          </a:xfrm>
          <a:custGeom>
            <a:avLst/>
            <a:gdLst/>
            <a:ahLst/>
            <a:cxnLst/>
            <a:rect l="l" t="t" r="r" b="b"/>
            <a:pathLst>
              <a:path w="52889" h="59032" fill="none" extrusionOk="0">
                <a:moveTo>
                  <a:pt x="50260" y="59032"/>
                </a:moveTo>
                <a:lnTo>
                  <a:pt x="2629" y="59032"/>
                </a:lnTo>
                <a:cubicBezTo>
                  <a:pt x="1173" y="59032"/>
                  <a:pt x="1" y="57860"/>
                  <a:pt x="1" y="56403"/>
                </a:cubicBezTo>
                <a:lnTo>
                  <a:pt x="1" y="2629"/>
                </a:lnTo>
                <a:cubicBezTo>
                  <a:pt x="1" y="1173"/>
                  <a:pt x="1173" y="1"/>
                  <a:pt x="2629" y="1"/>
                </a:cubicBezTo>
                <a:lnTo>
                  <a:pt x="50260" y="1"/>
                </a:lnTo>
                <a:cubicBezTo>
                  <a:pt x="51685" y="1"/>
                  <a:pt x="52888" y="1173"/>
                  <a:pt x="52888" y="2629"/>
                </a:cubicBezTo>
                <a:lnTo>
                  <a:pt x="52888" y="56403"/>
                </a:lnTo>
                <a:cubicBezTo>
                  <a:pt x="52857" y="57860"/>
                  <a:pt x="51685" y="59032"/>
                  <a:pt x="50260" y="59032"/>
                </a:cubicBezTo>
                <a:close/>
              </a:path>
            </a:pathLst>
          </a:custGeom>
          <a:noFill/>
          <a:ln w="10300" cap="flat"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0"/>
          <p:cNvSpPr/>
          <p:nvPr/>
        </p:nvSpPr>
        <p:spPr>
          <a:xfrm>
            <a:off x="4787107" y="2807702"/>
            <a:ext cx="1518972" cy="902890"/>
          </a:xfrm>
          <a:custGeom>
            <a:avLst/>
            <a:gdLst/>
            <a:ahLst/>
            <a:cxnLst/>
            <a:rect l="l" t="t" r="r" b="b"/>
            <a:pathLst>
              <a:path w="52889" h="59032" fill="none" extrusionOk="0">
                <a:moveTo>
                  <a:pt x="50260" y="59032"/>
                </a:moveTo>
                <a:lnTo>
                  <a:pt x="2629" y="59032"/>
                </a:lnTo>
                <a:cubicBezTo>
                  <a:pt x="1172" y="59032"/>
                  <a:pt x="1" y="57860"/>
                  <a:pt x="1" y="56403"/>
                </a:cubicBezTo>
                <a:lnTo>
                  <a:pt x="1" y="2629"/>
                </a:lnTo>
                <a:cubicBezTo>
                  <a:pt x="1" y="1173"/>
                  <a:pt x="1172" y="1"/>
                  <a:pt x="2629" y="1"/>
                </a:cubicBezTo>
                <a:lnTo>
                  <a:pt x="50260" y="1"/>
                </a:lnTo>
                <a:cubicBezTo>
                  <a:pt x="51716" y="1"/>
                  <a:pt x="52888" y="1173"/>
                  <a:pt x="52888" y="2629"/>
                </a:cubicBezTo>
                <a:lnTo>
                  <a:pt x="52888" y="56403"/>
                </a:lnTo>
                <a:cubicBezTo>
                  <a:pt x="52888" y="57860"/>
                  <a:pt x="51716" y="59032"/>
                  <a:pt x="50260" y="59032"/>
                </a:cubicBezTo>
                <a:close/>
              </a:path>
            </a:pathLst>
          </a:custGeom>
          <a:no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0"/>
          <p:cNvSpPr/>
          <p:nvPr/>
        </p:nvSpPr>
        <p:spPr>
          <a:xfrm>
            <a:off x="6737184" y="2807702"/>
            <a:ext cx="1518943" cy="902890"/>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684" y="1"/>
                  <a:pt x="52888" y="1173"/>
                  <a:pt x="52888" y="2629"/>
                </a:cubicBezTo>
                <a:lnTo>
                  <a:pt x="52888" y="56403"/>
                </a:lnTo>
                <a:cubicBezTo>
                  <a:pt x="52888" y="57860"/>
                  <a:pt x="51716" y="59032"/>
                  <a:pt x="50259" y="59032"/>
                </a:cubicBezTo>
                <a:close/>
              </a:path>
            </a:pathLst>
          </a:custGeom>
          <a:noFill/>
          <a:ln w="10300"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3" name="Google Shape;1643;p20"/>
          <p:cNvGrpSpPr/>
          <p:nvPr/>
        </p:nvGrpSpPr>
        <p:grpSpPr>
          <a:xfrm>
            <a:off x="7083908" y="1494745"/>
            <a:ext cx="987877" cy="1183250"/>
            <a:chOff x="7244027" y="1109822"/>
            <a:chExt cx="1260851" cy="1510211"/>
          </a:xfrm>
        </p:grpSpPr>
        <p:sp>
          <p:nvSpPr>
            <p:cNvPr id="1644" name="Google Shape;1644;p20"/>
            <p:cNvSpPr/>
            <p:nvPr/>
          </p:nvSpPr>
          <p:spPr>
            <a:xfrm>
              <a:off x="7682044" y="2249445"/>
              <a:ext cx="335007" cy="370588"/>
            </a:xfrm>
            <a:custGeom>
              <a:avLst/>
              <a:gdLst/>
              <a:ahLst/>
              <a:cxnLst/>
              <a:rect l="l" t="t" r="r" b="b"/>
              <a:pathLst>
                <a:path w="10451" h="11561" extrusionOk="0">
                  <a:moveTo>
                    <a:pt x="0" y="1"/>
                  </a:moveTo>
                  <a:lnTo>
                    <a:pt x="5226" y="11560"/>
                  </a:lnTo>
                  <a:lnTo>
                    <a:pt x="1045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0"/>
            <p:cNvSpPr/>
            <p:nvPr/>
          </p:nvSpPr>
          <p:spPr>
            <a:xfrm>
              <a:off x="7244027" y="1109822"/>
              <a:ext cx="1260851" cy="1152826"/>
            </a:xfrm>
            <a:custGeom>
              <a:avLst/>
              <a:gdLst/>
              <a:ahLst/>
              <a:cxnLst/>
              <a:rect l="l" t="t" r="r" b="b"/>
              <a:pathLst>
                <a:path w="39334" h="35964" extrusionOk="0">
                  <a:moveTo>
                    <a:pt x="18888" y="1"/>
                  </a:moveTo>
                  <a:cubicBezTo>
                    <a:pt x="13304" y="1"/>
                    <a:pt x="7787" y="2456"/>
                    <a:pt x="4149" y="7119"/>
                  </a:cubicBezTo>
                  <a:cubicBezTo>
                    <a:pt x="2217" y="9590"/>
                    <a:pt x="1045" y="12377"/>
                    <a:pt x="602" y="15258"/>
                  </a:cubicBezTo>
                  <a:cubicBezTo>
                    <a:pt x="0" y="19027"/>
                    <a:pt x="633" y="22891"/>
                    <a:pt x="2470" y="26279"/>
                  </a:cubicBezTo>
                  <a:cubicBezTo>
                    <a:pt x="3262" y="27799"/>
                    <a:pt x="4307" y="29224"/>
                    <a:pt x="5606" y="30491"/>
                  </a:cubicBezTo>
                  <a:cubicBezTo>
                    <a:pt x="6239" y="31124"/>
                    <a:pt x="6936" y="31758"/>
                    <a:pt x="7696" y="32296"/>
                  </a:cubicBezTo>
                  <a:cubicBezTo>
                    <a:pt x="11040" y="34769"/>
                    <a:pt x="14967" y="35963"/>
                    <a:pt x="18862" y="35963"/>
                  </a:cubicBezTo>
                  <a:cubicBezTo>
                    <a:pt x="24446" y="35963"/>
                    <a:pt x="29963" y="33508"/>
                    <a:pt x="33601" y="28844"/>
                  </a:cubicBezTo>
                  <a:cubicBezTo>
                    <a:pt x="39333" y="21529"/>
                    <a:pt x="38383" y="11300"/>
                    <a:pt x="31764" y="5061"/>
                  </a:cubicBezTo>
                  <a:lnTo>
                    <a:pt x="31733" y="5061"/>
                  </a:lnTo>
                  <a:cubicBezTo>
                    <a:pt x="31226" y="4554"/>
                    <a:pt x="30656" y="4111"/>
                    <a:pt x="30054" y="3668"/>
                  </a:cubicBezTo>
                  <a:cubicBezTo>
                    <a:pt x="26710" y="1195"/>
                    <a:pt x="22782" y="1"/>
                    <a:pt x="1888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6" name="Google Shape;1646;p20"/>
            <p:cNvSpPr/>
            <p:nvPr/>
          </p:nvSpPr>
          <p:spPr>
            <a:xfrm>
              <a:off x="7419551" y="1270001"/>
              <a:ext cx="1081183" cy="990628"/>
            </a:xfrm>
            <a:custGeom>
              <a:avLst/>
              <a:gdLst/>
              <a:ahLst/>
              <a:cxnLst/>
              <a:rect l="l" t="t" r="r" b="b"/>
              <a:pathLst>
                <a:path w="33729" h="30904" extrusionOk="0">
                  <a:moveTo>
                    <a:pt x="26128" y="1"/>
                  </a:moveTo>
                  <a:lnTo>
                    <a:pt x="19224" y="6746"/>
                  </a:lnTo>
                  <a:lnTo>
                    <a:pt x="8678" y="16976"/>
                  </a:lnTo>
                  <a:lnTo>
                    <a:pt x="1077" y="24386"/>
                  </a:lnTo>
                  <a:lnTo>
                    <a:pt x="1" y="25431"/>
                  </a:lnTo>
                  <a:cubicBezTo>
                    <a:pt x="634" y="26064"/>
                    <a:pt x="1331" y="26698"/>
                    <a:pt x="2091" y="27236"/>
                  </a:cubicBezTo>
                  <a:cubicBezTo>
                    <a:pt x="5435" y="29709"/>
                    <a:pt x="9362" y="30903"/>
                    <a:pt x="13257" y="30903"/>
                  </a:cubicBezTo>
                  <a:cubicBezTo>
                    <a:pt x="18841" y="30903"/>
                    <a:pt x="24358" y="28448"/>
                    <a:pt x="27996" y="23784"/>
                  </a:cubicBezTo>
                  <a:cubicBezTo>
                    <a:pt x="33728" y="16469"/>
                    <a:pt x="32778" y="6240"/>
                    <a:pt x="26159"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7" name="Google Shape;1657;p20"/>
          <p:cNvGrpSpPr/>
          <p:nvPr/>
        </p:nvGrpSpPr>
        <p:grpSpPr>
          <a:xfrm>
            <a:off x="5066731" y="1495491"/>
            <a:ext cx="994256" cy="1151535"/>
            <a:chOff x="5041679" y="1150301"/>
            <a:chExt cx="1268993" cy="1469732"/>
          </a:xfrm>
        </p:grpSpPr>
        <p:sp>
          <p:nvSpPr>
            <p:cNvPr id="1658" name="Google Shape;1658;p20"/>
            <p:cNvSpPr/>
            <p:nvPr/>
          </p:nvSpPr>
          <p:spPr>
            <a:xfrm>
              <a:off x="5502497" y="2249445"/>
              <a:ext cx="335039" cy="370588"/>
            </a:xfrm>
            <a:custGeom>
              <a:avLst/>
              <a:gdLst/>
              <a:ahLst/>
              <a:cxnLst/>
              <a:rect l="l" t="t" r="r" b="b"/>
              <a:pathLst>
                <a:path w="10452" h="11561" extrusionOk="0">
                  <a:moveTo>
                    <a:pt x="1" y="1"/>
                  </a:moveTo>
                  <a:lnTo>
                    <a:pt x="5226" y="11560"/>
                  </a:lnTo>
                  <a:lnTo>
                    <a:pt x="1045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0"/>
            <p:cNvSpPr/>
            <p:nvPr/>
          </p:nvSpPr>
          <p:spPr>
            <a:xfrm>
              <a:off x="5041679" y="1150301"/>
              <a:ext cx="1268993" cy="1152826"/>
            </a:xfrm>
            <a:custGeom>
              <a:avLst/>
              <a:gdLst/>
              <a:ahLst/>
              <a:cxnLst/>
              <a:rect l="l" t="t" r="r" b="b"/>
              <a:pathLst>
                <a:path w="39588" h="35964" extrusionOk="0">
                  <a:moveTo>
                    <a:pt x="19142" y="1"/>
                  </a:moveTo>
                  <a:cubicBezTo>
                    <a:pt x="13558" y="1"/>
                    <a:pt x="8041" y="2456"/>
                    <a:pt x="4403" y="7119"/>
                  </a:cubicBezTo>
                  <a:cubicBezTo>
                    <a:pt x="2788" y="9210"/>
                    <a:pt x="1679" y="11490"/>
                    <a:pt x="1109" y="13897"/>
                  </a:cubicBezTo>
                  <a:cubicBezTo>
                    <a:pt x="1" y="18520"/>
                    <a:pt x="824" y="23397"/>
                    <a:pt x="3390" y="27451"/>
                  </a:cubicBezTo>
                  <a:cubicBezTo>
                    <a:pt x="4086" y="28496"/>
                    <a:pt x="4878" y="29509"/>
                    <a:pt x="5796" y="30428"/>
                  </a:cubicBezTo>
                  <a:cubicBezTo>
                    <a:pt x="6430" y="31093"/>
                    <a:pt x="7158" y="31726"/>
                    <a:pt x="7950" y="32296"/>
                  </a:cubicBezTo>
                  <a:cubicBezTo>
                    <a:pt x="11294" y="34769"/>
                    <a:pt x="15222" y="35963"/>
                    <a:pt x="19116" y="35963"/>
                  </a:cubicBezTo>
                  <a:cubicBezTo>
                    <a:pt x="24700" y="35963"/>
                    <a:pt x="30217" y="33508"/>
                    <a:pt x="33855" y="28844"/>
                  </a:cubicBezTo>
                  <a:cubicBezTo>
                    <a:pt x="39587" y="21497"/>
                    <a:pt x="38637" y="11236"/>
                    <a:pt x="31955" y="4998"/>
                  </a:cubicBezTo>
                  <a:cubicBezTo>
                    <a:pt x="31448" y="4523"/>
                    <a:pt x="30878" y="4079"/>
                    <a:pt x="30308" y="3668"/>
                  </a:cubicBezTo>
                  <a:cubicBezTo>
                    <a:pt x="26964" y="1195"/>
                    <a:pt x="23037" y="1"/>
                    <a:pt x="1914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0" name="Google Shape;1660;p20"/>
            <p:cNvSpPr/>
            <p:nvPr/>
          </p:nvSpPr>
          <p:spPr>
            <a:xfrm>
              <a:off x="5227468" y="1311508"/>
              <a:ext cx="1083203" cy="992647"/>
            </a:xfrm>
            <a:custGeom>
              <a:avLst/>
              <a:gdLst/>
              <a:ahLst/>
              <a:cxnLst/>
              <a:rect l="l" t="t" r="r" b="b"/>
              <a:pathLst>
                <a:path w="33792" h="30967" extrusionOk="0">
                  <a:moveTo>
                    <a:pt x="26159" y="1"/>
                  </a:moveTo>
                  <a:lnTo>
                    <a:pt x="19255" y="6714"/>
                  </a:lnTo>
                  <a:lnTo>
                    <a:pt x="0" y="25431"/>
                  </a:lnTo>
                  <a:cubicBezTo>
                    <a:pt x="634" y="26096"/>
                    <a:pt x="1362" y="26729"/>
                    <a:pt x="2154" y="27299"/>
                  </a:cubicBezTo>
                  <a:cubicBezTo>
                    <a:pt x="5498" y="29772"/>
                    <a:pt x="9426" y="30966"/>
                    <a:pt x="13320" y="30966"/>
                  </a:cubicBezTo>
                  <a:cubicBezTo>
                    <a:pt x="18904" y="30966"/>
                    <a:pt x="24421" y="28511"/>
                    <a:pt x="28059" y="23847"/>
                  </a:cubicBezTo>
                  <a:cubicBezTo>
                    <a:pt x="33791" y="16500"/>
                    <a:pt x="32841" y="6239"/>
                    <a:pt x="261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9" name="Google Shape;1669;p20"/>
          <p:cNvGrpSpPr/>
          <p:nvPr/>
        </p:nvGrpSpPr>
        <p:grpSpPr>
          <a:xfrm>
            <a:off x="3096535" y="1535231"/>
            <a:ext cx="987877" cy="1111795"/>
            <a:chOff x="2870204" y="1201022"/>
            <a:chExt cx="1260851" cy="1419011"/>
          </a:xfrm>
        </p:grpSpPr>
        <p:sp>
          <p:nvSpPr>
            <p:cNvPr id="1670" name="Google Shape;1670;p20"/>
            <p:cNvSpPr/>
            <p:nvPr/>
          </p:nvSpPr>
          <p:spPr>
            <a:xfrm>
              <a:off x="3323975" y="2249445"/>
              <a:ext cx="334013" cy="370588"/>
            </a:xfrm>
            <a:custGeom>
              <a:avLst/>
              <a:gdLst/>
              <a:ahLst/>
              <a:cxnLst/>
              <a:rect l="l" t="t" r="r" b="b"/>
              <a:pathLst>
                <a:path w="10420" h="11561" extrusionOk="0">
                  <a:moveTo>
                    <a:pt x="1" y="1"/>
                  </a:moveTo>
                  <a:lnTo>
                    <a:pt x="5226" y="11560"/>
                  </a:lnTo>
                  <a:lnTo>
                    <a:pt x="1042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0"/>
            <p:cNvSpPr/>
            <p:nvPr/>
          </p:nvSpPr>
          <p:spPr>
            <a:xfrm>
              <a:off x="2870204" y="1201022"/>
              <a:ext cx="1260851" cy="1152826"/>
            </a:xfrm>
            <a:custGeom>
              <a:avLst/>
              <a:gdLst/>
              <a:ahLst/>
              <a:cxnLst/>
              <a:rect l="l" t="t" r="r" b="b"/>
              <a:pathLst>
                <a:path w="39334" h="35964" extrusionOk="0">
                  <a:moveTo>
                    <a:pt x="19110" y="1"/>
                  </a:moveTo>
                  <a:cubicBezTo>
                    <a:pt x="13526" y="1"/>
                    <a:pt x="8009" y="2456"/>
                    <a:pt x="4371" y="7119"/>
                  </a:cubicBezTo>
                  <a:cubicBezTo>
                    <a:pt x="2693" y="9241"/>
                    <a:pt x="1616" y="11616"/>
                    <a:pt x="1046" y="14055"/>
                  </a:cubicBezTo>
                  <a:cubicBezTo>
                    <a:pt x="1" y="18584"/>
                    <a:pt x="824" y="23334"/>
                    <a:pt x="3294" y="27324"/>
                  </a:cubicBezTo>
                  <a:cubicBezTo>
                    <a:pt x="4181" y="28749"/>
                    <a:pt x="5290" y="30079"/>
                    <a:pt x="6620" y="31251"/>
                  </a:cubicBezTo>
                  <a:cubicBezTo>
                    <a:pt x="7031" y="31600"/>
                    <a:pt x="7475" y="31980"/>
                    <a:pt x="7918" y="32296"/>
                  </a:cubicBezTo>
                  <a:cubicBezTo>
                    <a:pt x="11262" y="34769"/>
                    <a:pt x="15195" y="35963"/>
                    <a:pt x="19096" y="35963"/>
                  </a:cubicBezTo>
                  <a:cubicBezTo>
                    <a:pt x="24689" y="35963"/>
                    <a:pt x="30217" y="33508"/>
                    <a:pt x="33855" y="28844"/>
                  </a:cubicBezTo>
                  <a:cubicBezTo>
                    <a:pt x="39334" y="21814"/>
                    <a:pt x="38669" y="12123"/>
                    <a:pt x="32747" y="5853"/>
                  </a:cubicBezTo>
                  <a:cubicBezTo>
                    <a:pt x="32018" y="5061"/>
                    <a:pt x="31195" y="4333"/>
                    <a:pt x="30276" y="3668"/>
                  </a:cubicBezTo>
                  <a:cubicBezTo>
                    <a:pt x="26932" y="1195"/>
                    <a:pt x="23005" y="1"/>
                    <a:pt x="1911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20"/>
            <p:cNvSpPr/>
            <p:nvPr/>
          </p:nvSpPr>
          <p:spPr>
            <a:xfrm>
              <a:off x="3082376" y="1388608"/>
              <a:ext cx="1048679" cy="965239"/>
            </a:xfrm>
            <a:custGeom>
              <a:avLst/>
              <a:gdLst/>
              <a:ahLst/>
              <a:cxnLst/>
              <a:rect l="l" t="t" r="r" b="b"/>
              <a:pathLst>
                <a:path w="32715" h="30112" extrusionOk="0">
                  <a:moveTo>
                    <a:pt x="26128" y="1"/>
                  </a:moveTo>
                  <a:lnTo>
                    <a:pt x="18685" y="7221"/>
                  </a:lnTo>
                  <a:lnTo>
                    <a:pt x="9216" y="16437"/>
                  </a:lnTo>
                  <a:lnTo>
                    <a:pt x="1" y="25399"/>
                  </a:lnTo>
                  <a:cubicBezTo>
                    <a:pt x="412" y="25748"/>
                    <a:pt x="856" y="26128"/>
                    <a:pt x="1299" y="26444"/>
                  </a:cubicBezTo>
                  <a:cubicBezTo>
                    <a:pt x="4643" y="28917"/>
                    <a:pt x="8571" y="30111"/>
                    <a:pt x="12466" y="30111"/>
                  </a:cubicBezTo>
                  <a:cubicBezTo>
                    <a:pt x="18049" y="30111"/>
                    <a:pt x="23566" y="27656"/>
                    <a:pt x="27204" y="22992"/>
                  </a:cubicBezTo>
                  <a:cubicBezTo>
                    <a:pt x="32715" y="15962"/>
                    <a:pt x="32050" y="6271"/>
                    <a:pt x="2612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79" name="Google Shape;1679;p20"/>
          <p:cNvSpPr txBox="1"/>
          <p:nvPr/>
        </p:nvSpPr>
        <p:spPr>
          <a:xfrm>
            <a:off x="887900" y="2807585"/>
            <a:ext cx="1518900" cy="903240"/>
          </a:xfrm>
          <a:prstGeom prst="rect">
            <a:avLst/>
          </a:prstGeom>
          <a:noFill/>
          <a:ln>
            <a:noFill/>
          </a:ln>
        </p:spPr>
        <p:txBody>
          <a:bodyPr spcFirstLastPara="1" wrap="square" lIns="91425" tIns="91425" rIns="91425" bIns="91425" anchor="t" anchorCtr="0">
            <a:noAutofit/>
          </a:bodyPr>
          <a:lstStyle/>
          <a:p>
            <a:pPr algn="ctr"/>
            <a:r>
              <a:rPr lang="vi-VN" sz="2000" dirty="0">
                <a:latin typeface="+mn-lt"/>
              </a:rPr>
              <a:t>Quản lý </a:t>
            </a:r>
            <a:br>
              <a:rPr lang="vi-VN" sz="2000" dirty="0">
                <a:latin typeface="+mn-lt"/>
              </a:rPr>
            </a:br>
            <a:r>
              <a:rPr lang="vi-VN" sz="2000" dirty="0">
                <a:latin typeface="+mn-lt"/>
              </a:rPr>
              <a:t>file</a:t>
            </a:r>
            <a:endParaRPr sz="1200" dirty="0">
              <a:latin typeface="Fira Sans"/>
              <a:ea typeface="Fira Sans"/>
              <a:cs typeface="Fira Sans"/>
              <a:sym typeface="Fira Sans"/>
            </a:endParaRPr>
          </a:p>
        </p:txBody>
      </p:sp>
      <p:sp>
        <p:nvSpPr>
          <p:cNvPr id="1681" name="Google Shape;1681;p20"/>
          <p:cNvSpPr txBox="1"/>
          <p:nvPr/>
        </p:nvSpPr>
        <p:spPr>
          <a:xfrm>
            <a:off x="2837515" y="2807584"/>
            <a:ext cx="1518900" cy="903124"/>
          </a:xfrm>
          <a:prstGeom prst="rect">
            <a:avLst/>
          </a:prstGeom>
          <a:noFill/>
          <a:ln>
            <a:noFill/>
          </a:ln>
        </p:spPr>
        <p:txBody>
          <a:bodyPr spcFirstLastPara="1" wrap="square" lIns="91425" tIns="91425" rIns="91425" bIns="91425" anchor="t" anchorCtr="0">
            <a:noAutofit/>
          </a:bodyPr>
          <a:lstStyle/>
          <a:p>
            <a:pPr algn="ctr"/>
            <a:r>
              <a:rPr lang="vi-VN" sz="2000" b="0" i="0" u="none" strike="noStrike" dirty="0">
                <a:solidFill>
                  <a:srgbClr val="000000"/>
                </a:solidFill>
                <a:effectLst/>
                <a:latin typeface="+mn-lt"/>
              </a:rPr>
              <a:t>Install &amp; uninstall</a:t>
            </a:r>
          </a:p>
          <a:p>
            <a:pPr marL="0" lvl="0" indent="0" algn="ctr" rtl="0">
              <a:spcBef>
                <a:spcPts val="0"/>
              </a:spcBef>
              <a:spcAft>
                <a:spcPts val="0"/>
              </a:spcAft>
              <a:buNone/>
            </a:pPr>
            <a:endParaRPr sz="1200" dirty="0">
              <a:latin typeface="Fira Sans"/>
              <a:ea typeface="Fira Sans"/>
              <a:cs typeface="Fira Sans"/>
              <a:sym typeface="Fira Sans"/>
            </a:endParaRPr>
          </a:p>
        </p:txBody>
      </p:sp>
      <p:sp>
        <p:nvSpPr>
          <p:cNvPr id="1683" name="Google Shape;1683;p20"/>
          <p:cNvSpPr txBox="1"/>
          <p:nvPr/>
        </p:nvSpPr>
        <p:spPr>
          <a:xfrm>
            <a:off x="4787343" y="2807584"/>
            <a:ext cx="1518900" cy="903007"/>
          </a:xfrm>
          <a:prstGeom prst="rect">
            <a:avLst/>
          </a:prstGeom>
          <a:noFill/>
          <a:ln>
            <a:noFill/>
          </a:ln>
        </p:spPr>
        <p:txBody>
          <a:bodyPr spcFirstLastPara="1" wrap="square" lIns="91425" tIns="91425" rIns="91425" bIns="91425" anchor="t" anchorCtr="0">
            <a:noAutofit/>
          </a:bodyPr>
          <a:lstStyle/>
          <a:p>
            <a:pPr algn="ctr"/>
            <a:r>
              <a:rPr lang="vi-VN" sz="2000" b="0" i="0" u="none" strike="noStrike" dirty="0">
                <a:solidFill>
                  <a:srgbClr val="000000"/>
                </a:solidFill>
                <a:effectLst/>
                <a:latin typeface="Arial" panose="020B0604020202020204" pitchFamily="34" charset="0"/>
              </a:rPr>
              <a:t>Quản lý</a:t>
            </a:r>
            <a:br>
              <a:rPr lang="vi-VN" sz="2000" b="0" i="0" u="none" strike="noStrike" dirty="0">
                <a:solidFill>
                  <a:srgbClr val="000000"/>
                </a:solidFill>
                <a:effectLst/>
                <a:latin typeface="Arial" panose="020B0604020202020204" pitchFamily="34" charset="0"/>
              </a:rPr>
            </a:br>
            <a:r>
              <a:rPr lang="vi-VN" sz="2000" b="0" i="0" u="none" strike="noStrike" dirty="0">
                <a:solidFill>
                  <a:srgbClr val="000000"/>
                </a:solidFill>
                <a:effectLst/>
                <a:latin typeface="Arial" panose="020B0604020202020204" pitchFamily="34" charset="0"/>
              </a:rPr>
              <a:t>tác vụ</a:t>
            </a:r>
            <a:endParaRPr sz="1200" dirty="0">
              <a:latin typeface="Fira Sans"/>
              <a:ea typeface="Fira Sans"/>
              <a:cs typeface="Fira Sans"/>
              <a:sym typeface="Fira Sans"/>
            </a:endParaRPr>
          </a:p>
        </p:txBody>
      </p:sp>
      <p:sp>
        <p:nvSpPr>
          <p:cNvPr id="1685" name="Google Shape;1685;p20"/>
          <p:cNvSpPr txBox="1"/>
          <p:nvPr/>
        </p:nvSpPr>
        <p:spPr>
          <a:xfrm>
            <a:off x="6736700" y="2807584"/>
            <a:ext cx="1518900" cy="903007"/>
          </a:xfrm>
          <a:prstGeom prst="rect">
            <a:avLst/>
          </a:prstGeom>
          <a:noFill/>
          <a:ln>
            <a:noFill/>
          </a:ln>
        </p:spPr>
        <p:txBody>
          <a:bodyPr spcFirstLastPara="1" wrap="square" lIns="91425" tIns="91425" rIns="91425" bIns="91425" anchor="t" anchorCtr="0">
            <a:noAutofit/>
          </a:bodyPr>
          <a:lstStyle/>
          <a:p>
            <a:pPr algn="ctr"/>
            <a:r>
              <a:rPr lang="vi-VN" sz="2000" b="0" i="0" u="none" strike="noStrike" dirty="0">
                <a:solidFill>
                  <a:srgbClr val="000000"/>
                </a:solidFill>
                <a:effectLst/>
                <a:latin typeface="Arial" panose="020B0604020202020204" pitchFamily="34" charset="0"/>
              </a:rPr>
              <a:t>Quản lý</a:t>
            </a:r>
            <a:br>
              <a:rPr lang="vi-VN" sz="2000" b="0" i="0" u="none" strike="noStrike" dirty="0">
                <a:solidFill>
                  <a:srgbClr val="000000"/>
                </a:solidFill>
                <a:effectLst/>
                <a:latin typeface="Arial" panose="020B0604020202020204" pitchFamily="34" charset="0"/>
              </a:rPr>
            </a:br>
            <a:r>
              <a:rPr lang="vi-VN" sz="2000" b="0" i="0" u="none" strike="noStrike" dirty="0">
                <a:solidFill>
                  <a:srgbClr val="000000"/>
                </a:solidFill>
                <a:effectLst/>
                <a:latin typeface="Arial" panose="020B0604020202020204" pitchFamily="34" charset="0"/>
              </a:rPr>
              <a:t>thời gian</a:t>
            </a:r>
            <a:endParaRPr sz="1200" dirty="0">
              <a:latin typeface="Fira Sans"/>
              <a:ea typeface="Fira Sans"/>
              <a:cs typeface="Fira Sans"/>
              <a:sym typeface="Fira Sans"/>
            </a:endParaRPr>
          </a:p>
        </p:txBody>
      </p:sp>
      <p:sp>
        <p:nvSpPr>
          <p:cNvPr id="1686" name="Google Shape;1686;p20"/>
          <p:cNvSpPr txBox="1"/>
          <p:nvPr/>
        </p:nvSpPr>
        <p:spPr>
          <a:xfrm>
            <a:off x="2650596" y="334609"/>
            <a:ext cx="3417781"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Lập</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trình</a:t>
            </a:r>
            <a:r>
              <a:rPr lang="en-US" sz="3600" dirty="0">
                <a:latin typeface="Fira Sans Medium"/>
                <a:ea typeface="Fira Sans Medium"/>
                <a:cs typeface="Fira Sans Medium"/>
                <a:sym typeface="Fira Sans Medium"/>
              </a:rPr>
              <a:t> Shell</a:t>
            </a:r>
            <a:endParaRPr sz="3600" dirty="0">
              <a:latin typeface="Fira Sans Medium"/>
              <a:ea typeface="Fira Sans Medium"/>
              <a:cs typeface="Fira Sans Medium"/>
              <a:sym typeface="Fira Sans Medium"/>
            </a:endParaRPr>
          </a:p>
        </p:txBody>
      </p:sp>
      <p:grpSp>
        <p:nvGrpSpPr>
          <p:cNvPr id="41" name="Google Shape;1650;p20">
            <a:extLst>
              <a:ext uri="{FF2B5EF4-FFF2-40B4-BE49-F238E27FC236}">
                <a16:creationId xmlns:a16="http://schemas.microsoft.com/office/drawing/2014/main" id="{56AB7F63-CF18-4C62-A241-43C35C38D287}"/>
              </a:ext>
            </a:extLst>
          </p:cNvPr>
          <p:cNvGrpSpPr/>
          <p:nvPr/>
        </p:nvGrpSpPr>
        <p:grpSpPr>
          <a:xfrm>
            <a:off x="1114050" y="1535231"/>
            <a:ext cx="1028439" cy="1111795"/>
            <a:chOff x="643984" y="1201022"/>
            <a:chExt cx="1312621" cy="1419011"/>
          </a:xfrm>
        </p:grpSpPr>
        <p:sp>
          <p:nvSpPr>
            <p:cNvPr id="42" name="Google Shape;1651;p20">
              <a:extLst>
                <a:ext uri="{FF2B5EF4-FFF2-40B4-BE49-F238E27FC236}">
                  <a16:creationId xmlns:a16="http://schemas.microsoft.com/office/drawing/2014/main" id="{10187407-950F-4EEE-8FAD-269E0304ABF5}"/>
                </a:ext>
              </a:extLst>
            </p:cNvPr>
            <p:cNvSpPr/>
            <p:nvPr/>
          </p:nvSpPr>
          <p:spPr>
            <a:xfrm>
              <a:off x="1135323" y="2249445"/>
              <a:ext cx="334013" cy="370588"/>
            </a:xfrm>
            <a:custGeom>
              <a:avLst/>
              <a:gdLst/>
              <a:ahLst/>
              <a:cxnLst/>
              <a:rect l="l" t="t" r="r" b="b"/>
              <a:pathLst>
                <a:path w="10420" h="11561" extrusionOk="0">
                  <a:moveTo>
                    <a:pt x="0" y="1"/>
                  </a:moveTo>
                  <a:lnTo>
                    <a:pt x="5226" y="11560"/>
                  </a:lnTo>
                  <a:lnTo>
                    <a:pt x="10419"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 name="Google Shape;1652;p20">
              <a:extLst>
                <a:ext uri="{FF2B5EF4-FFF2-40B4-BE49-F238E27FC236}">
                  <a16:creationId xmlns:a16="http://schemas.microsoft.com/office/drawing/2014/main" id="{A34D9EDA-9B6D-4E6A-95AB-2906259A4662}"/>
                </a:ext>
              </a:extLst>
            </p:cNvPr>
            <p:cNvSpPr/>
            <p:nvPr/>
          </p:nvSpPr>
          <p:spPr>
            <a:xfrm>
              <a:off x="643984" y="1201022"/>
              <a:ext cx="1307556" cy="1152826"/>
            </a:xfrm>
            <a:custGeom>
              <a:avLst/>
              <a:gdLst/>
              <a:ahLst/>
              <a:cxnLst/>
              <a:rect l="l" t="t" r="r" b="b"/>
              <a:pathLst>
                <a:path w="40791" h="35964" extrusionOk="0">
                  <a:moveTo>
                    <a:pt x="20535" y="1"/>
                  </a:moveTo>
                  <a:cubicBezTo>
                    <a:pt x="14951" y="1"/>
                    <a:pt x="9434" y="2456"/>
                    <a:pt x="5796" y="7119"/>
                  </a:cubicBezTo>
                  <a:cubicBezTo>
                    <a:pt x="1" y="14530"/>
                    <a:pt x="1046" y="24917"/>
                    <a:pt x="7918" y="31124"/>
                  </a:cubicBezTo>
                  <a:cubicBezTo>
                    <a:pt x="8393" y="31536"/>
                    <a:pt x="8868" y="31948"/>
                    <a:pt x="9375" y="32296"/>
                  </a:cubicBezTo>
                  <a:cubicBezTo>
                    <a:pt x="12719" y="34769"/>
                    <a:pt x="16646" y="35963"/>
                    <a:pt x="20541" y="35963"/>
                  </a:cubicBezTo>
                  <a:cubicBezTo>
                    <a:pt x="26125" y="35963"/>
                    <a:pt x="31642" y="33508"/>
                    <a:pt x="35280" y="28844"/>
                  </a:cubicBezTo>
                  <a:cubicBezTo>
                    <a:pt x="40790" y="21782"/>
                    <a:pt x="40094" y="11996"/>
                    <a:pt x="34076" y="5726"/>
                  </a:cubicBezTo>
                  <a:cubicBezTo>
                    <a:pt x="33348" y="4966"/>
                    <a:pt x="32588" y="4301"/>
                    <a:pt x="31701" y="3668"/>
                  </a:cubicBezTo>
                  <a:cubicBezTo>
                    <a:pt x="28357" y="1195"/>
                    <a:pt x="24430" y="1"/>
                    <a:pt x="20535"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1653;p20">
              <a:extLst>
                <a:ext uri="{FF2B5EF4-FFF2-40B4-BE49-F238E27FC236}">
                  <a16:creationId xmlns:a16="http://schemas.microsoft.com/office/drawing/2014/main" id="{4A693AAA-A1D8-447E-8612-45157F3FF6E3}"/>
                </a:ext>
              </a:extLst>
            </p:cNvPr>
            <p:cNvSpPr/>
            <p:nvPr/>
          </p:nvSpPr>
          <p:spPr>
            <a:xfrm>
              <a:off x="902861" y="1384569"/>
              <a:ext cx="1053744" cy="969279"/>
            </a:xfrm>
            <a:custGeom>
              <a:avLst/>
              <a:gdLst/>
              <a:ahLst/>
              <a:cxnLst/>
              <a:rect l="l" t="t" r="r" b="b"/>
              <a:pathLst>
                <a:path w="32873" h="30238" extrusionOk="0">
                  <a:moveTo>
                    <a:pt x="26159" y="0"/>
                  </a:moveTo>
                  <a:lnTo>
                    <a:pt x="17196" y="8709"/>
                  </a:lnTo>
                  <a:lnTo>
                    <a:pt x="8772" y="16880"/>
                  </a:lnTo>
                  <a:lnTo>
                    <a:pt x="0" y="25398"/>
                  </a:lnTo>
                  <a:cubicBezTo>
                    <a:pt x="444" y="25810"/>
                    <a:pt x="919" y="26222"/>
                    <a:pt x="1425" y="26570"/>
                  </a:cubicBezTo>
                  <a:cubicBezTo>
                    <a:pt x="4770" y="29043"/>
                    <a:pt x="8702" y="30237"/>
                    <a:pt x="12603" y="30237"/>
                  </a:cubicBezTo>
                  <a:cubicBezTo>
                    <a:pt x="18196" y="30237"/>
                    <a:pt x="23724" y="27782"/>
                    <a:pt x="27362" y="23118"/>
                  </a:cubicBezTo>
                  <a:cubicBezTo>
                    <a:pt x="32873" y="16056"/>
                    <a:pt x="32176" y="6270"/>
                    <a:pt x="26159"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39"/>
                                        </p:tgtEl>
                                        <p:attrNameLst>
                                          <p:attrName>style.visibility</p:attrName>
                                        </p:attrNameLst>
                                      </p:cBhvr>
                                      <p:to>
                                        <p:strVal val="visible"/>
                                      </p:to>
                                    </p:set>
                                    <p:anim calcmode="lin" valueType="num">
                                      <p:cBhvr>
                                        <p:cTn id="7" dur="500" fill="hold"/>
                                        <p:tgtEl>
                                          <p:spTgt spid="1639"/>
                                        </p:tgtEl>
                                        <p:attrNameLst>
                                          <p:attrName>ppt_w</p:attrName>
                                        </p:attrNameLst>
                                      </p:cBhvr>
                                      <p:tavLst>
                                        <p:tav tm="0">
                                          <p:val>
                                            <p:fltVal val="0"/>
                                          </p:val>
                                        </p:tav>
                                        <p:tav tm="100000">
                                          <p:val>
                                            <p:strVal val="#ppt_w"/>
                                          </p:val>
                                        </p:tav>
                                      </p:tavLst>
                                    </p:anim>
                                    <p:anim calcmode="lin" valueType="num">
                                      <p:cBhvr>
                                        <p:cTn id="8" dur="500" fill="hold"/>
                                        <p:tgtEl>
                                          <p:spTgt spid="1639"/>
                                        </p:tgtEl>
                                        <p:attrNameLst>
                                          <p:attrName>ppt_h</p:attrName>
                                        </p:attrNameLst>
                                      </p:cBhvr>
                                      <p:tavLst>
                                        <p:tav tm="0">
                                          <p:val>
                                            <p:fltVal val="0"/>
                                          </p:val>
                                        </p:tav>
                                        <p:tav tm="100000">
                                          <p:val>
                                            <p:strVal val="#ppt_h"/>
                                          </p:val>
                                        </p:tav>
                                      </p:tavLst>
                                    </p:anim>
                                    <p:animEffect transition="in" filter="fade">
                                      <p:cBhvr>
                                        <p:cTn id="9" dur="500"/>
                                        <p:tgtEl>
                                          <p:spTgt spid="16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79"/>
                                        </p:tgtEl>
                                        <p:attrNameLst>
                                          <p:attrName>style.visibility</p:attrName>
                                        </p:attrNameLst>
                                      </p:cBhvr>
                                      <p:to>
                                        <p:strVal val="visible"/>
                                      </p:to>
                                    </p:set>
                                    <p:anim calcmode="lin" valueType="num">
                                      <p:cBhvr>
                                        <p:cTn id="12" dur="500" fill="hold"/>
                                        <p:tgtEl>
                                          <p:spTgt spid="1679"/>
                                        </p:tgtEl>
                                        <p:attrNameLst>
                                          <p:attrName>ppt_w</p:attrName>
                                        </p:attrNameLst>
                                      </p:cBhvr>
                                      <p:tavLst>
                                        <p:tav tm="0">
                                          <p:val>
                                            <p:fltVal val="0"/>
                                          </p:val>
                                        </p:tav>
                                        <p:tav tm="100000">
                                          <p:val>
                                            <p:strVal val="#ppt_w"/>
                                          </p:val>
                                        </p:tav>
                                      </p:tavLst>
                                    </p:anim>
                                    <p:anim calcmode="lin" valueType="num">
                                      <p:cBhvr>
                                        <p:cTn id="13" dur="500" fill="hold"/>
                                        <p:tgtEl>
                                          <p:spTgt spid="1679"/>
                                        </p:tgtEl>
                                        <p:attrNameLst>
                                          <p:attrName>ppt_h</p:attrName>
                                        </p:attrNameLst>
                                      </p:cBhvr>
                                      <p:tavLst>
                                        <p:tav tm="0">
                                          <p:val>
                                            <p:fltVal val="0"/>
                                          </p:val>
                                        </p:tav>
                                        <p:tav tm="100000">
                                          <p:val>
                                            <p:strVal val="#ppt_h"/>
                                          </p:val>
                                        </p:tav>
                                      </p:tavLst>
                                    </p:anim>
                                    <p:animEffect transition="in" filter="fade">
                                      <p:cBhvr>
                                        <p:cTn id="14" dur="500"/>
                                        <p:tgtEl>
                                          <p:spTgt spid="1679"/>
                                        </p:tgtEl>
                                      </p:cBhvr>
                                    </p:animEffect>
                                  </p:childTnLst>
                                </p:cTn>
                              </p:par>
                              <p:par>
                                <p:cTn id="15" presetID="53" presetClass="entr" presetSubtype="16"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p:cTn id="17" dur="500" fill="hold"/>
                                        <p:tgtEl>
                                          <p:spTgt spid="41"/>
                                        </p:tgtEl>
                                        <p:attrNameLst>
                                          <p:attrName>ppt_w</p:attrName>
                                        </p:attrNameLst>
                                      </p:cBhvr>
                                      <p:tavLst>
                                        <p:tav tm="0">
                                          <p:val>
                                            <p:fltVal val="0"/>
                                          </p:val>
                                        </p:tav>
                                        <p:tav tm="100000">
                                          <p:val>
                                            <p:strVal val="#ppt_w"/>
                                          </p:val>
                                        </p:tav>
                                      </p:tavLst>
                                    </p:anim>
                                    <p:anim calcmode="lin" valueType="num">
                                      <p:cBhvr>
                                        <p:cTn id="18" dur="500" fill="hold"/>
                                        <p:tgtEl>
                                          <p:spTgt spid="41"/>
                                        </p:tgtEl>
                                        <p:attrNameLst>
                                          <p:attrName>ppt_h</p:attrName>
                                        </p:attrNameLst>
                                      </p:cBhvr>
                                      <p:tavLst>
                                        <p:tav tm="0">
                                          <p:val>
                                            <p:fltVal val="0"/>
                                          </p:val>
                                        </p:tav>
                                        <p:tav tm="100000">
                                          <p:val>
                                            <p:strVal val="#ppt_h"/>
                                          </p:val>
                                        </p:tav>
                                      </p:tavLst>
                                    </p:anim>
                                    <p:animEffect transition="in" filter="fade">
                                      <p:cBhvr>
                                        <p:cTn id="19" dur="500"/>
                                        <p:tgtEl>
                                          <p:spTgt spid="41"/>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640"/>
                                        </p:tgtEl>
                                        <p:attrNameLst>
                                          <p:attrName>style.visibility</p:attrName>
                                        </p:attrNameLst>
                                      </p:cBhvr>
                                      <p:to>
                                        <p:strVal val="visible"/>
                                      </p:to>
                                    </p:set>
                                    <p:anim calcmode="lin" valueType="num">
                                      <p:cBhvr>
                                        <p:cTn id="24" dur="500" fill="hold"/>
                                        <p:tgtEl>
                                          <p:spTgt spid="1640"/>
                                        </p:tgtEl>
                                        <p:attrNameLst>
                                          <p:attrName>ppt_w</p:attrName>
                                        </p:attrNameLst>
                                      </p:cBhvr>
                                      <p:tavLst>
                                        <p:tav tm="0">
                                          <p:val>
                                            <p:fltVal val="0"/>
                                          </p:val>
                                        </p:tav>
                                        <p:tav tm="100000">
                                          <p:val>
                                            <p:strVal val="#ppt_w"/>
                                          </p:val>
                                        </p:tav>
                                      </p:tavLst>
                                    </p:anim>
                                    <p:anim calcmode="lin" valueType="num">
                                      <p:cBhvr>
                                        <p:cTn id="25" dur="500" fill="hold"/>
                                        <p:tgtEl>
                                          <p:spTgt spid="1640"/>
                                        </p:tgtEl>
                                        <p:attrNameLst>
                                          <p:attrName>ppt_h</p:attrName>
                                        </p:attrNameLst>
                                      </p:cBhvr>
                                      <p:tavLst>
                                        <p:tav tm="0">
                                          <p:val>
                                            <p:fltVal val="0"/>
                                          </p:val>
                                        </p:tav>
                                        <p:tav tm="100000">
                                          <p:val>
                                            <p:strVal val="#ppt_h"/>
                                          </p:val>
                                        </p:tav>
                                      </p:tavLst>
                                    </p:anim>
                                    <p:animEffect transition="in" filter="fade">
                                      <p:cBhvr>
                                        <p:cTn id="26" dur="500"/>
                                        <p:tgtEl>
                                          <p:spTgt spid="1640"/>
                                        </p:tgtEl>
                                      </p:cBhvr>
                                    </p:animEffect>
                                  </p:childTnLst>
                                </p:cTn>
                              </p:par>
                              <p:par>
                                <p:cTn id="27" presetID="53" presetClass="entr" presetSubtype="16" fill="hold" nodeType="withEffect">
                                  <p:stCondLst>
                                    <p:cond delay="0"/>
                                  </p:stCondLst>
                                  <p:childTnLst>
                                    <p:set>
                                      <p:cBhvr>
                                        <p:cTn id="28" dur="1" fill="hold">
                                          <p:stCondLst>
                                            <p:cond delay="0"/>
                                          </p:stCondLst>
                                        </p:cTn>
                                        <p:tgtEl>
                                          <p:spTgt spid="1669"/>
                                        </p:tgtEl>
                                        <p:attrNameLst>
                                          <p:attrName>style.visibility</p:attrName>
                                        </p:attrNameLst>
                                      </p:cBhvr>
                                      <p:to>
                                        <p:strVal val="visible"/>
                                      </p:to>
                                    </p:set>
                                    <p:anim calcmode="lin" valueType="num">
                                      <p:cBhvr>
                                        <p:cTn id="29" dur="500" fill="hold"/>
                                        <p:tgtEl>
                                          <p:spTgt spid="1669"/>
                                        </p:tgtEl>
                                        <p:attrNameLst>
                                          <p:attrName>ppt_w</p:attrName>
                                        </p:attrNameLst>
                                      </p:cBhvr>
                                      <p:tavLst>
                                        <p:tav tm="0">
                                          <p:val>
                                            <p:fltVal val="0"/>
                                          </p:val>
                                        </p:tav>
                                        <p:tav tm="100000">
                                          <p:val>
                                            <p:strVal val="#ppt_w"/>
                                          </p:val>
                                        </p:tav>
                                      </p:tavLst>
                                    </p:anim>
                                    <p:anim calcmode="lin" valueType="num">
                                      <p:cBhvr>
                                        <p:cTn id="30" dur="500" fill="hold"/>
                                        <p:tgtEl>
                                          <p:spTgt spid="1669"/>
                                        </p:tgtEl>
                                        <p:attrNameLst>
                                          <p:attrName>ppt_h</p:attrName>
                                        </p:attrNameLst>
                                      </p:cBhvr>
                                      <p:tavLst>
                                        <p:tav tm="0">
                                          <p:val>
                                            <p:fltVal val="0"/>
                                          </p:val>
                                        </p:tav>
                                        <p:tav tm="100000">
                                          <p:val>
                                            <p:strVal val="#ppt_h"/>
                                          </p:val>
                                        </p:tav>
                                      </p:tavLst>
                                    </p:anim>
                                    <p:animEffect transition="in" filter="fade">
                                      <p:cBhvr>
                                        <p:cTn id="31" dur="500"/>
                                        <p:tgtEl>
                                          <p:spTgt spid="166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681"/>
                                        </p:tgtEl>
                                        <p:attrNameLst>
                                          <p:attrName>style.visibility</p:attrName>
                                        </p:attrNameLst>
                                      </p:cBhvr>
                                      <p:to>
                                        <p:strVal val="visible"/>
                                      </p:to>
                                    </p:set>
                                    <p:anim calcmode="lin" valueType="num">
                                      <p:cBhvr>
                                        <p:cTn id="34" dur="500" fill="hold"/>
                                        <p:tgtEl>
                                          <p:spTgt spid="1681"/>
                                        </p:tgtEl>
                                        <p:attrNameLst>
                                          <p:attrName>ppt_w</p:attrName>
                                        </p:attrNameLst>
                                      </p:cBhvr>
                                      <p:tavLst>
                                        <p:tav tm="0">
                                          <p:val>
                                            <p:fltVal val="0"/>
                                          </p:val>
                                        </p:tav>
                                        <p:tav tm="100000">
                                          <p:val>
                                            <p:strVal val="#ppt_w"/>
                                          </p:val>
                                        </p:tav>
                                      </p:tavLst>
                                    </p:anim>
                                    <p:anim calcmode="lin" valueType="num">
                                      <p:cBhvr>
                                        <p:cTn id="35" dur="500" fill="hold"/>
                                        <p:tgtEl>
                                          <p:spTgt spid="1681"/>
                                        </p:tgtEl>
                                        <p:attrNameLst>
                                          <p:attrName>ppt_h</p:attrName>
                                        </p:attrNameLst>
                                      </p:cBhvr>
                                      <p:tavLst>
                                        <p:tav tm="0">
                                          <p:val>
                                            <p:fltVal val="0"/>
                                          </p:val>
                                        </p:tav>
                                        <p:tav tm="100000">
                                          <p:val>
                                            <p:strVal val="#ppt_h"/>
                                          </p:val>
                                        </p:tav>
                                      </p:tavLst>
                                    </p:anim>
                                    <p:animEffect transition="in" filter="fade">
                                      <p:cBhvr>
                                        <p:cTn id="36" dur="500"/>
                                        <p:tgtEl>
                                          <p:spTgt spid="1681"/>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1641"/>
                                        </p:tgtEl>
                                        <p:attrNameLst>
                                          <p:attrName>style.visibility</p:attrName>
                                        </p:attrNameLst>
                                      </p:cBhvr>
                                      <p:to>
                                        <p:strVal val="visible"/>
                                      </p:to>
                                    </p:set>
                                    <p:anim calcmode="lin" valueType="num">
                                      <p:cBhvr>
                                        <p:cTn id="41" dur="500" fill="hold"/>
                                        <p:tgtEl>
                                          <p:spTgt spid="1641"/>
                                        </p:tgtEl>
                                        <p:attrNameLst>
                                          <p:attrName>ppt_w</p:attrName>
                                        </p:attrNameLst>
                                      </p:cBhvr>
                                      <p:tavLst>
                                        <p:tav tm="0">
                                          <p:val>
                                            <p:fltVal val="0"/>
                                          </p:val>
                                        </p:tav>
                                        <p:tav tm="100000">
                                          <p:val>
                                            <p:strVal val="#ppt_w"/>
                                          </p:val>
                                        </p:tav>
                                      </p:tavLst>
                                    </p:anim>
                                    <p:anim calcmode="lin" valueType="num">
                                      <p:cBhvr>
                                        <p:cTn id="42" dur="500" fill="hold"/>
                                        <p:tgtEl>
                                          <p:spTgt spid="1641"/>
                                        </p:tgtEl>
                                        <p:attrNameLst>
                                          <p:attrName>ppt_h</p:attrName>
                                        </p:attrNameLst>
                                      </p:cBhvr>
                                      <p:tavLst>
                                        <p:tav tm="0">
                                          <p:val>
                                            <p:fltVal val="0"/>
                                          </p:val>
                                        </p:tav>
                                        <p:tav tm="100000">
                                          <p:val>
                                            <p:strVal val="#ppt_h"/>
                                          </p:val>
                                        </p:tav>
                                      </p:tavLst>
                                    </p:anim>
                                    <p:animEffect transition="in" filter="fade">
                                      <p:cBhvr>
                                        <p:cTn id="43" dur="500"/>
                                        <p:tgtEl>
                                          <p:spTgt spid="1641"/>
                                        </p:tgtEl>
                                      </p:cBhvr>
                                    </p:animEffect>
                                  </p:childTnLst>
                                </p:cTn>
                              </p:par>
                              <p:par>
                                <p:cTn id="44" presetID="53" presetClass="entr" presetSubtype="16" fill="hold" nodeType="withEffect">
                                  <p:stCondLst>
                                    <p:cond delay="0"/>
                                  </p:stCondLst>
                                  <p:childTnLst>
                                    <p:set>
                                      <p:cBhvr>
                                        <p:cTn id="45" dur="1" fill="hold">
                                          <p:stCondLst>
                                            <p:cond delay="0"/>
                                          </p:stCondLst>
                                        </p:cTn>
                                        <p:tgtEl>
                                          <p:spTgt spid="1657"/>
                                        </p:tgtEl>
                                        <p:attrNameLst>
                                          <p:attrName>style.visibility</p:attrName>
                                        </p:attrNameLst>
                                      </p:cBhvr>
                                      <p:to>
                                        <p:strVal val="visible"/>
                                      </p:to>
                                    </p:set>
                                    <p:anim calcmode="lin" valueType="num">
                                      <p:cBhvr>
                                        <p:cTn id="46" dur="500" fill="hold"/>
                                        <p:tgtEl>
                                          <p:spTgt spid="1657"/>
                                        </p:tgtEl>
                                        <p:attrNameLst>
                                          <p:attrName>ppt_w</p:attrName>
                                        </p:attrNameLst>
                                      </p:cBhvr>
                                      <p:tavLst>
                                        <p:tav tm="0">
                                          <p:val>
                                            <p:fltVal val="0"/>
                                          </p:val>
                                        </p:tav>
                                        <p:tav tm="100000">
                                          <p:val>
                                            <p:strVal val="#ppt_w"/>
                                          </p:val>
                                        </p:tav>
                                      </p:tavLst>
                                    </p:anim>
                                    <p:anim calcmode="lin" valueType="num">
                                      <p:cBhvr>
                                        <p:cTn id="47" dur="500" fill="hold"/>
                                        <p:tgtEl>
                                          <p:spTgt spid="1657"/>
                                        </p:tgtEl>
                                        <p:attrNameLst>
                                          <p:attrName>ppt_h</p:attrName>
                                        </p:attrNameLst>
                                      </p:cBhvr>
                                      <p:tavLst>
                                        <p:tav tm="0">
                                          <p:val>
                                            <p:fltVal val="0"/>
                                          </p:val>
                                        </p:tav>
                                        <p:tav tm="100000">
                                          <p:val>
                                            <p:strVal val="#ppt_h"/>
                                          </p:val>
                                        </p:tav>
                                      </p:tavLst>
                                    </p:anim>
                                    <p:animEffect transition="in" filter="fade">
                                      <p:cBhvr>
                                        <p:cTn id="48" dur="500"/>
                                        <p:tgtEl>
                                          <p:spTgt spid="1657"/>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683"/>
                                        </p:tgtEl>
                                        <p:attrNameLst>
                                          <p:attrName>style.visibility</p:attrName>
                                        </p:attrNameLst>
                                      </p:cBhvr>
                                      <p:to>
                                        <p:strVal val="visible"/>
                                      </p:to>
                                    </p:set>
                                    <p:anim calcmode="lin" valueType="num">
                                      <p:cBhvr>
                                        <p:cTn id="51" dur="500" fill="hold"/>
                                        <p:tgtEl>
                                          <p:spTgt spid="1683"/>
                                        </p:tgtEl>
                                        <p:attrNameLst>
                                          <p:attrName>ppt_w</p:attrName>
                                        </p:attrNameLst>
                                      </p:cBhvr>
                                      <p:tavLst>
                                        <p:tav tm="0">
                                          <p:val>
                                            <p:fltVal val="0"/>
                                          </p:val>
                                        </p:tav>
                                        <p:tav tm="100000">
                                          <p:val>
                                            <p:strVal val="#ppt_w"/>
                                          </p:val>
                                        </p:tav>
                                      </p:tavLst>
                                    </p:anim>
                                    <p:anim calcmode="lin" valueType="num">
                                      <p:cBhvr>
                                        <p:cTn id="52" dur="500" fill="hold"/>
                                        <p:tgtEl>
                                          <p:spTgt spid="1683"/>
                                        </p:tgtEl>
                                        <p:attrNameLst>
                                          <p:attrName>ppt_h</p:attrName>
                                        </p:attrNameLst>
                                      </p:cBhvr>
                                      <p:tavLst>
                                        <p:tav tm="0">
                                          <p:val>
                                            <p:fltVal val="0"/>
                                          </p:val>
                                        </p:tav>
                                        <p:tav tm="100000">
                                          <p:val>
                                            <p:strVal val="#ppt_h"/>
                                          </p:val>
                                        </p:tav>
                                      </p:tavLst>
                                    </p:anim>
                                    <p:animEffect transition="in" filter="fade">
                                      <p:cBhvr>
                                        <p:cTn id="53" dur="500"/>
                                        <p:tgtEl>
                                          <p:spTgt spid="1683"/>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1642"/>
                                        </p:tgtEl>
                                        <p:attrNameLst>
                                          <p:attrName>style.visibility</p:attrName>
                                        </p:attrNameLst>
                                      </p:cBhvr>
                                      <p:to>
                                        <p:strVal val="visible"/>
                                      </p:to>
                                    </p:set>
                                    <p:anim calcmode="lin" valueType="num">
                                      <p:cBhvr>
                                        <p:cTn id="58" dur="500" fill="hold"/>
                                        <p:tgtEl>
                                          <p:spTgt spid="1642"/>
                                        </p:tgtEl>
                                        <p:attrNameLst>
                                          <p:attrName>ppt_w</p:attrName>
                                        </p:attrNameLst>
                                      </p:cBhvr>
                                      <p:tavLst>
                                        <p:tav tm="0">
                                          <p:val>
                                            <p:fltVal val="0"/>
                                          </p:val>
                                        </p:tav>
                                        <p:tav tm="100000">
                                          <p:val>
                                            <p:strVal val="#ppt_w"/>
                                          </p:val>
                                        </p:tav>
                                      </p:tavLst>
                                    </p:anim>
                                    <p:anim calcmode="lin" valueType="num">
                                      <p:cBhvr>
                                        <p:cTn id="59" dur="500" fill="hold"/>
                                        <p:tgtEl>
                                          <p:spTgt spid="1642"/>
                                        </p:tgtEl>
                                        <p:attrNameLst>
                                          <p:attrName>ppt_h</p:attrName>
                                        </p:attrNameLst>
                                      </p:cBhvr>
                                      <p:tavLst>
                                        <p:tav tm="0">
                                          <p:val>
                                            <p:fltVal val="0"/>
                                          </p:val>
                                        </p:tav>
                                        <p:tav tm="100000">
                                          <p:val>
                                            <p:strVal val="#ppt_h"/>
                                          </p:val>
                                        </p:tav>
                                      </p:tavLst>
                                    </p:anim>
                                    <p:animEffect transition="in" filter="fade">
                                      <p:cBhvr>
                                        <p:cTn id="60" dur="500"/>
                                        <p:tgtEl>
                                          <p:spTgt spid="1642"/>
                                        </p:tgtEl>
                                      </p:cBhvr>
                                    </p:animEffect>
                                  </p:childTnLst>
                                </p:cTn>
                              </p:par>
                              <p:par>
                                <p:cTn id="61" presetID="53" presetClass="entr" presetSubtype="16" fill="hold" nodeType="withEffect">
                                  <p:stCondLst>
                                    <p:cond delay="0"/>
                                  </p:stCondLst>
                                  <p:childTnLst>
                                    <p:set>
                                      <p:cBhvr>
                                        <p:cTn id="62" dur="1" fill="hold">
                                          <p:stCondLst>
                                            <p:cond delay="0"/>
                                          </p:stCondLst>
                                        </p:cTn>
                                        <p:tgtEl>
                                          <p:spTgt spid="1643"/>
                                        </p:tgtEl>
                                        <p:attrNameLst>
                                          <p:attrName>style.visibility</p:attrName>
                                        </p:attrNameLst>
                                      </p:cBhvr>
                                      <p:to>
                                        <p:strVal val="visible"/>
                                      </p:to>
                                    </p:set>
                                    <p:anim calcmode="lin" valueType="num">
                                      <p:cBhvr>
                                        <p:cTn id="63" dur="500" fill="hold"/>
                                        <p:tgtEl>
                                          <p:spTgt spid="1643"/>
                                        </p:tgtEl>
                                        <p:attrNameLst>
                                          <p:attrName>ppt_w</p:attrName>
                                        </p:attrNameLst>
                                      </p:cBhvr>
                                      <p:tavLst>
                                        <p:tav tm="0">
                                          <p:val>
                                            <p:fltVal val="0"/>
                                          </p:val>
                                        </p:tav>
                                        <p:tav tm="100000">
                                          <p:val>
                                            <p:strVal val="#ppt_w"/>
                                          </p:val>
                                        </p:tav>
                                      </p:tavLst>
                                    </p:anim>
                                    <p:anim calcmode="lin" valueType="num">
                                      <p:cBhvr>
                                        <p:cTn id="64" dur="500" fill="hold"/>
                                        <p:tgtEl>
                                          <p:spTgt spid="1643"/>
                                        </p:tgtEl>
                                        <p:attrNameLst>
                                          <p:attrName>ppt_h</p:attrName>
                                        </p:attrNameLst>
                                      </p:cBhvr>
                                      <p:tavLst>
                                        <p:tav tm="0">
                                          <p:val>
                                            <p:fltVal val="0"/>
                                          </p:val>
                                        </p:tav>
                                        <p:tav tm="100000">
                                          <p:val>
                                            <p:strVal val="#ppt_h"/>
                                          </p:val>
                                        </p:tav>
                                      </p:tavLst>
                                    </p:anim>
                                    <p:animEffect transition="in" filter="fade">
                                      <p:cBhvr>
                                        <p:cTn id="65" dur="500"/>
                                        <p:tgtEl>
                                          <p:spTgt spid="1643"/>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1685"/>
                                        </p:tgtEl>
                                        <p:attrNameLst>
                                          <p:attrName>style.visibility</p:attrName>
                                        </p:attrNameLst>
                                      </p:cBhvr>
                                      <p:to>
                                        <p:strVal val="visible"/>
                                      </p:to>
                                    </p:set>
                                    <p:anim calcmode="lin" valueType="num">
                                      <p:cBhvr>
                                        <p:cTn id="68" dur="500" fill="hold"/>
                                        <p:tgtEl>
                                          <p:spTgt spid="1685"/>
                                        </p:tgtEl>
                                        <p:attrNameLst>
                                          <p:attrName>ppt_w</p:attrName>
                                        </p:attrNameLst>
                                      </p:cBhvr>
                                      <p:tavLst>
                                        <p:tav tm="0">
                                          <p:val>
                                            <p:fltVal val="0"/>
                                          </p:val>
                                        </p:tav>
                                        <p:tav tm="100000">
                                          <p:val>
                                            <p:strVal val="#ppt_w"/>
                                          </p:val>
                                        </p:tav>
                                      </p:tavLst>
                                    </p:anim>
                                    <p:anim calcmode="lin" valueType="num">
                                      <p:cBhvr>
                                        <p:cTn id="69" dur="500" fill="hold"/>
                                        <p:tgtEl>
                                          <p:spTgt spid="1685"/>
                                        </p:tgtEl>
                                        <p:attrNameLst>
                                          <p:attrName>ppt_h</p:attrName>
                                        </p:attrNameLst>
                                      </p:cBhvr>
                                      <p:tavLst>
                                        <p:tav tm="0">
                                          <p:val>
                                            <p:fltVal val="0"/>
                                          </p:val>
                                        </p:tav>
                                        <p:tav tm="100000">
                                          <p:val>
                                            <p:strVal val="#ppt_h"/>
                                          </p:val>
                                        </p:tav>
                                      </p:tavLst>
                                    </p:anim>
                                    <p:animEffect transition="in" filter="fade">
                                      <p:cBhvr>
                                        <p:cTn id="70" dur="500"/>
                                        <p:tgtEl>
                                          <p:spTgt spid="1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 grpId="0" animBg="1"/>
      <p:bldP spid="1640" grpId="0" animBg="1"/>
      <p:bldP spid="1641" grpId="0" animBg="1"/>
      <p:bldP spid="1642" grpId="0" animBg="1"/>
      <p:bldP spid="1679" grpId="0"/>
      <p:bldP spid="1681" grpId="0"/>
      <p:bldP spid="1683" grpId="0"/>
      <p:bldP spid="168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grpSp>
        <p:nvGrpSpPr>
          <p:cNvPr id="2276" name="Google Shape;2276;p26"/>
          <p:cNvGrpSpPr/>
          <p:nvPr/>
        </p:nvGrpSpPr>
        <p:grpSpPr>
          <a:xfrm>
            <a:off x="2347560" y="1384021"/>
            <a:ext cx="4462948" cy="2433069"/>
            <a:chOff x="2185750" y="2059275"/>
            <a:chExt cx="3230275" cy="1821525"/>
          </a:xfrm>
        </p:grpSpPr>
        <p:sp>
          <p:nvSpPr>
            <p:cNvPr id="2277" name="Google Shape;2277;p26"/>
            <p:cNvSpPr/>
            <p:nvPr/>
          </p:nvSpPr>
          <p:spPr>
            <a:xfrm>
              <a:off x="4530075" y="3260850"/>
              <a:ext cx="552650" cy="552650"/>
            </a:xfrm>
            <a:custGeom>
              <a:avLst/>
              <a:gdLst/>
              <a:ahLst/>
              <a:cxnLst/>
              <a:rect l="l" t="t" r="r" b="b"/>
              <a:pathLst>
                <a:path w="22106" h="22106" extrusionOk="0">
                  <a:moveTo>
                    <a:pt x="11053" y="2186"/>
                  </a:moveTo>
                  <a:cubicBezTo>
                    <a:pt x="15961" y="2186"/>
                    <a:pt x="19920" y="6176"/>
                    <a:pt x="19920" y="11053"/>
                  </a:cubicBezTo>
                  <a:cubicBezTo>
                    <a:pt x="19920" y="15962"/>
                    <a:pt x="15961" y="19952"/>
                    <a:pt x="11053" y="19952"/>
                  </a:cubicBezTo>
                  <a:cubicBezTo>
                    <a:pt x="6144" y="19952"/>
                    <a:pt x="2154" y="15962"/>
                    <a:pt x="2154" y="11053"/>
                  </a:cubicBezTo>
                  <a:cubicBezTo>
                    <a:pt x="2154" y="6176"/>
                    <a:pt x="6144" y="2186"/>
                    <a:pt x="11053" y="2186"/>
                  </a:cubicBezTo>
                  <a:close/>
                  <a:moveTo>
                    <a:pt x="11053" y="1"/>
                  </a:moveTo>
                  <a:cubicBezTo>
                    <a:pt x="4940" y="1"/>
                    <a:pt x="0" y="4973"/>
                    <a:pt x="0" y="11053"/>
                  </a:cubicBezTo>
                  <a:cubicBezTo>
                    <a:pt x="0" y="17165"/>
                    <a:pt x="4972" y="22106"/>
                    <a:pt x="11053" y="22106"/>
                  </a:cubicBezTo>
                  <a:cubicBezTo>
                    <a:pt x="17133" y="22106"/>
                    <a:pt x="22105" y="17165"/>
                    <a:pt x="22105" y="11053"/>
                  </a:cubicBezTo>
                  <a:cubicBezTo>
                    <a:pt x="22105" y="4973"/>
                    <a:pt x="17133" y="1"/>
                    <a:pt x="1105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6"/>
            <p:cNvSpPr/>
            <p:nvPr/>
          </p:nvSpPr>
          <p:spPr>
            <a:xfrm>
              <a:off x="4976600" y="2299700"/>
              <a:ext cx="439425" cy="439425"/>
            </a:xfrm>
            <a:custGeom>
              <a:avLst/>
              <a:gdLst/>
              <a:ahLst/>
              <a:cxnLst/>
              <a:rect l="l" t="t" r="r" b="b"/>
              <a:pathLst>
                <a:path w="17577" h="17577" extrusionOk="0">
                  <a:moveTo>
                    <a:pt x="8804" y="2154"/>
                  </a:moveTo>
                  <a:cubicBezTo>
                    <a:pt x="12446" y="2154"/>
                    <a:pt x="15423" y="5131"/>
                    <a:pt x="15423" y="8805"/>
                  </a:cubicBezTo>
                  <a:cubicBezTo>
                    <a:pt x="15423" y="12447"/>
                    <a:pt x="12446" y="15424"/>
                    <a:pt x="8804" y="15424"/>
                  </a:cubicBezTo>
                  <a:cubicBezTo>
                    <a:pt x="5131" y="15424"/>
                    <a:pt x="2186" y="12447"/>
                    <a:pt x="2186" y="8805"/>
                  </a:cubicBezTo>
                  <a:cubicBezTo>
                    <a:pt x="2186" y="5131"/>
                    <a:pt x="5162" y="2154"/>
                    <a:pt x="8804" y="2154"/>
                  </a:cubicBezTo>
                  <a:close/>
                  <a:moveTo>
                    <a:pt x="8804" y="1"/>
                  </a:moveTo>
                  <a:cubicBezTo>
                    <a:pt x="3959" y="1"/>
                    <a:pt x="0" y="3959"/>
                    <a:pt x="0" y="8805"/>
                  </a:cubicBezTo>
                  <a:cubicBezTo>
                    <a:pt x="0" y="13650"/>
                    <a:pt x="3959" y="17577"/>
                    <a:pt x="8804" y="17577"/>
                  </a:cubicBezTo>
                  <a:cubicBezTo>
                    <a:pt x="13650" y="17577"/>
                    <a:pt x="17577" y="13650"/>
                    <a:pt x="17577" y="8805"/>
                  </a:cubicBezTo>
                  <a:cubicBezTo>
                    <a:pt x="17577" y="3959"/>
                    <a:pt x="13650" y="1"/>
                    <a:pt x="880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6"/>
            <p:cNvSpPr/>
            <p:nvPr/>
          </p:nvSpPr>
          <p:spPr>
            <a:xfrm>
              <a:off x="2185750" y="2387600"/>
              <a:ext cx="507525" cy="508300"/>
            </a:xfrm>
            <a:custGeom>
              <a:avLst/>
              <a:gdLst/>
              <a:ahLst/>
              <a:cxnLst/>
              <a:rect l="l" t="t" r="r" b="b"/>
              <a:pathLst>
                <a:path w="20301" h="20332" extrusionOk="0">
                  <a:moveTo>
                    <a:pt x="10135" y="2185"/>
                  </a:moveTo>
                  <a:cubicBezTo>
                    <a:pt x="14569" y="2185"/>
                    <a:pt x="18147" y="5764"/>
                    <a:pt x="18147" y="10166"/>
                  </a:cubicBezTo>
                  <a:cubicBezTo>
                    <a:pt x="18147" y="14599"/>
                    <a:pt x="14569" y="18178"/>
                    <a:pt x="10135" y="18178"/>
                  </a:cubicBezTo>
                  <a:cubicBezTo>
                    <a:pt x="5733" y="18178"/>
                    <a:pt x="2154" y="14599"/>
                    <a:pt x="2154" y="10166"/>
                  </a:cubicBezTo>
                  <a:cubicBezTo>
                    <a:pt x="2154" y="5764"/>
                    <a:pt x="5733" y="2185"/>
                    <a:pt x="10135" y="2185"/>
                  </a:cubicBezTo>
                  <a:close/>
                  <a:moveTo>
                    <a:pt x="10135" y="0"/>
                  </a:moveTo>
                  <a:cubicBezTo>
                    <a:pt x="4530" y="0"/>
                    <a:pt x="1" y="4560"/>
                    <a:pt x="1" y="10166"/>
                  </a:cubicBezTo>
                  <a:cubicBezTo>
                    <a:pt x="1" y="15771"/>
                    <a:pt x="4561" y="20331"/>
                    <a:pt x="10135" y="20331"/>
                  </a:cubicBezTo>
                  <a:cubicBezTo>
                    <a:pt x="15740" y="20331"/>
                    <a:pt x="20301" y="15771"/>
                    <a:pt x="20301" y="10166"/>
                  </a:cubicBezTo>
                  <a:cubicBezTo>
                    <a:pt x="20301" y="4560"/>
                    <a:pt x="15740" y="0"/>
                    <a:pt x="1013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6"/>
            <p:cNvSpPr/>
            <p:nvPr/>
          </p:nvSpPr>
          <p:spPr>
            <a:xfrm>
              <a:off x="2603000" y="3506300"/>
              <a:ext cx="374500" cy="374500"/>
            </a:xfrm>
            <a:custGeom>
              <a:avLst/>
              <a:gdLst/>
              <a:ahLst/>
              <a:cxnLst/>
              <a:rect l="l" t="t" r="r" b="b"/>
              <a:pathLst>
                <a:path w="14980" h="14980" extrusionOk="0">
                  <a:moveTo>
                    <a:pt x="7506" y="2185"/>
                  </a:moveTo>
                  <a:cubicBezTo>
                    <a:pt x="10420" y="2185"/>
                    <a:pt x="12826" y="4560"/>
                    <a:pt x="12826" y="7506"/>
                  </a:cubicBezTo>
                  <a:cubicBezTo>
                    <a:pt x="12826" y="10419"/>
                    <a:pt x="10420" y="12794"/>
                    <a:pt x="7506" y="12794"/>
                  </a:cubicBezTo>
                  <a:cubicBezTo>
                    <a:pt x="4561" y="12794"/>
                    <a:pt x="2186" y="10419"/>
                    <a:pt x="2186" y="7506"/>
                  </a:cubicBezTo>
                  <a:cubicBezTo>
                    <a:pt x="2186" y="4560"/>
                    <a:pt x="4561" y="2185"/>
                    <a:pt x="7506" y="2185"/>
                  </a:cubicBezTo>
                  <a:close/>
                  <a:moveTo>
                    <a:pt x="7506" y="0"/>
                  </a:moveTo>
                  <a:cubicBezTo>
                    <a:pt x="3357" y="0"/>
                    <a:pt x="1" y="3357"/>
                    <a:pt x="1" y="7474"/>
                  </a:cubicBezTo>
                  <a:cubicBezTo>
                    <a:pt x="1" y="11623"/>
                    <a:pt x="3357" y="14980"/>
                    <a:pt x="7506" y="14980"/>
                  </a:cubicBezTo>
                  <a:cubicBezTo>
                    <a:pt x="11623" y="14980"/>
                    <a:pt x="14980" y="11623"/>
                    <a:pt x="14980" y="7474"/>
                  </a:cubicBezTo>
                  <a:cubicBezTo>
                    <a:pt x="14980" y="3357"/>
                    <a:pt x="11623" y="0"/>
                    <a:pt x="75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6"/>
            <p:cNvSpPr/>
            <p:nvPr/>
          </p:nvSpPr>
          <p:spPr>
            <a:xfrm>
              <a:off x="4264050" y="3195925"/>
              <a:ext cx="344425" cy="232000"/>
            </a:xfrm>
            <a:custGeom>
              <a:avLst/>
              <a:gdLst/>
              <a:ahLst/>
              <a:cxnLst/>
              <a:rect l="l" t="t" r="r" b="b"/>
              <a:pathLst>
                <a:path w="13777" h="9280" extrusionOk="0">
                  <a:moveTo>
                    <a:pt x="1077" y="1"/>
                  </a:moveTo>
                  <a:lnTo>
                    <a:pt x="0" y="1869"/>
                  </a:lnTo>
                  <a:lnTo>
                    <a:pt x="12700" y="9280"/>
                  </a:lnTo>
                  <a:lnTo>
                    <a:pt x="13776" y="7411"/>
                  </a:lnTo>
                  <a:lnTo>
                    <a:pt x="1077"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6"/>
            <p:cNvSpPr/>
            <p:nvPr/>
          </p:nvSpPr>
          <p:spPr>
            <a:xfrm>
              <a:off x="4263250" y="2574425"/>
              <a:ext cx="749800" cy="292975"/>
            </a:xfrm>
            <a:custGeom>
              <a:avLst/>
              <a:gdLst/>
              <a:ahLst/>
              <a:cxnLst/>
              <a:rect l="l" t="t" r="r" b="b"/>
              <a:pathLst>
                <a:path w="29992" h="11719" extrusionOk="0">
                  <a:moveTo>
                    <a:pt x="29294" y="1"/>
                  </a:moveTo>
                  <a:lnTo>
                    <a:pt x="1" y="9692"/>
                  </a:lnTo>
                  <a:lnTo>
                    <a:pt x="666" y="11718"/>
                  </a:lnTo>
                  <a:lnTo>
                    <a:pt x="29991" y="2028"/>
                  </a:lnTo>
                  <a:lnTo>
                    <a:pt x="29294"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6"/>
            <p:cNvSpPr/>
            <p:nvPr/>
          </p:nvSpPr>
          <p:spPr>
            <a:xfrm>
              <a:off x="2652075" y="2671025"/>
              <a:ext cx="598575" cy="227250"/>
            </a:xfrm>
            <a:custGeom>
              <a:avLst/>
              <a:gdLst/>
              <a:ahLst/>
              <a:cxnLst/>
              <a:rect l="l" t="t" r="r" b="b"/>
              <a:pathLst>
                <a:path w="23943" h="9090" extrusionOk="0">
                  <a:moveTo>
                    <a:pt x="603" y="0"/>
                  </a:moveTo>
                  <a:lnTo>
                    <a:pt x="1" y="2091"/>
                  </a:lnTo>
                  <a:lnTo>
                    <a:pt x="23309" y="9089"/>
                  </a:lnTo>
                  <a:lnTo>
                    <a:pt x="23943" y="6999"/>
                  </a:lnTo>
                  <a:lnTo>
                    <a:pt x="60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6"/>
            <p:cNvSpPr/>
            <p:nvPr/>
          </p:nvSpPr>
          <p:spPr>
            <a:xfrm>
              <a:off x="2920475" y="3168225"/>
              <a:ext cx="183725" cy="183700"/>
            </a:xfrm>
            <a:custGeom>
              <a:avLst/>
              <a:gdLst/>
              <a:ahLst/>
              <a:cxnLst/>
              <a:rect l="l" t="t" r="r" b="b"/>
              <a:pathLst>
                <a:path w="7349" h="7348" extrusionOk="0">
                  <a:moveTo>
                    <a:pt x="3674" y="2154"/>
                  </a:moveTo>
                  <a:cubicBezTo>
                    <a:pt x="4498" y="2154"/>
                    <a:pt x="5195" y="2851"/>
                    <a:pt x="5195" y="3674"/>
                  </a:cubicBezTo>
                  <a:cubicBezTo>
                    <a:pt x="5195" y="4498"/>
                    <a:pt x="4498" y="5194"/>
                    <a:pt x="3674" y="5194"/>
                  </a:cubicBezTo>
                  <a:cubicBezTo>
                    <a:pt x="2851" y="5194"/>
                    <a:pt x="2154" y="4498"/>
                    <a:pt x="2154" y="3674"/>
                  </a:cubicBezTo>
                  <a:cubicBezTo>
                    <a:pt x="2154" y="2851"/>
                    <a:pt x="2851" y="2154"/>
                    <a:pt x="3674" y="2154"/>
                  </a:cubicBezTo>
                  <a:close/>
                  <a:moveTo>
                    <a:pt x="3674" y="1"/>
                  </a:moveTo>
                  <a:cubicBezTo>
                    <a:pt x="1648" y="1"/>
                    <a:pt x="1" y="1647"/>
                    <a:pt x="1" y="3674"/>
                  </a:cubicBezTo>
                  <a:cubicBezTo>
                    <a:pt x="1" y="5701"/>
                    <a:pt x="1648" y="7348"/>
                    <a:pt x="3674" y="7348"/>
                  </a:cubicBezTo>
                  <a:cubicBezTo>
                    <a:pt x="5701" y="7348"/>
                    <a:pt x="7348" y="5701"/>
                    <a:pt x="7348" y="3674"/>
                  </a:cubicBezTo>
                  <a:cubicBezTo>
                    <a:pt x="7348" y="1647"/>
                    <a:pt x="5701" y="1"/>
                    <a:pt x="367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6"/>
            <p:cNvSpPr/>
            <p:nvPr/>
          </p:nvSpPr>
          <p:spPr>
            <a:xfrm>
              <a:off x="3062200" y="3162675"/>
              <a:ext cx="186075" cy="91075"/>
            </a:xfrm>
            <a:custGeom>
              <a:avLst/>
              <a:gdLst/>
              <a:ahLst/>
              <a:cxnLst/>
              <a:rect l="l" t="t" r="r" b="b"/>
              <a:pathLst>
                <a:path w="7443" h="3643" extrusionOk="0">
                  <a:moveTo>
                    <a:pt x="6999" y="1"/>
                  </a:moveTo>
                  <a:lnTo>
                    <a:pt x="1" y="1521"/>
                  </a:lnTo>
                  <a:lnTo>
                    <a:pt x="476" y="3643"/>
                  </a:lnTo>
                  <a:lnTo>
                    <a:pt x="7443" y="2123"/>
                  </a:lnTo>
                  <a:lnTo>
                    <a:pt x="699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6"/>
            <p:cNvSpPr/>
            <p:nvPr/>
          </p:nvSpPr>
          <p:spPr>
            <a:xfrm>
              <a:off x="2917325" y="3359025"/>
              <a:ext cx="447350" cy="280300"/>
            </a:xfrm>
            <a:custGeom>
              <a:avLst/>
              <a:gdLst/>
              <a:ahLst/>
              <a:cxnLst/>
              <a:rect l="l" t="t" r="r" b="b"/>
              <a:pathLst>
                <a:path w="17894" h="11212" extrusionOk="0">
                  <a:moveTo>
                    <a:pt x="16848" y="1"/>
                  </a:moveTo>
                  <a:lnTo>
                    <a:pt x="0" y="9311"/>
                  </a:lnTo>
                  <a:lnTo>
                    <a:pt x="1045" y="11212"/>
                  </a:lnTo>
                  <a:lnTo>
                    <a:pt x="17893" y="1901"/>
                  </a:lnTo>
                  <a:lnTo>
                    <a:pt x="1684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6"/>
            <p:cNvSpPr/>
            <p:nvPr/>
          </p:nvSpPr>
          <p:spPr>
            <a:xfrm>
              <a:off x="4016225" y="3644850"/>
              <a:ext cx="184500" cy="183700"/>
            </a:xfrm>
            <a:custGeom>
              <a:avLst/>
              <a:gdLst/>
              <a:ahLst/>
              <a:cxnLst/>
              <a:rect l="l" t="t" r="r" b="b"/>
              <a:pathLst>
                <a:path w="7380" h="7348" extrusionOk="0">
                  <a:moveTo>
                    <a:pt x="3706" y="2154"/>
                  </a:moveTo>
                  <a:cubicBezTo>
                    <a:pt x="4529" y="2154"/>
                    <a:pt x="5195" y="2850"/>
                    <a:pt x="5195" y="3674"/>
                  </a:cubicBezTo>
                  <a:cubicBezTo>
                    <a:pt x="5195" y="4497"/>
                    <a:pt x="4529" y="5194"/>
                    <a:pt x="3706" y="5194"/>
                  </a:cubicBezTo>
                  <a:cubicBezTo>
                    <a:pt x="2851" y="5194"/>
                    <a:pt x="2186" y="4497"/>
                    <a:pt x="2186" y="3674"/>
                  </a:cubicBezTo>
                  <a:cubicBezTo>
                    <a:pt x="2186" y="2850"/>
                    <a:pt x="2851" y="2154"/>
                    <a:pt x="3706" y="2154"/>
                  </a:cubicBezTo>
                  <a:close/>
                  <a:moveTo>
                    <a:pt x="3706" y="0"/>
                  </a:moveTo>
                  <a:cubicBezTo>
                    <a:pt x="1648" y="0"/>
                    <a:pt x="1" y="1647"/>
                    <a:pt x="1" y="3674"/>
                  </a:cubicBezTo>
                  <a:cubicBezTo>
                    <a:pt x="1" y="5701"/>
                    <a:pt x="1648" y="7347"/>
                    <a:pt x="3706" y="7347"/>
                  </a:cubicBezTo>
                  <a:cubicBezTo>
                    <a:pt x="5733" y="7347"/>
                    <a:pt x="7380" y="5701"/>
                    <a:pt x="7380" y="3674"/>
                  </a:cubicBezTo>
                  <a:cubicBezTo>
                    <a:pt x="7380" y="1647"/>
                    <a:pt x="5733" y="0"/>
                    <a:pt x="370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6"/>
            <p:cNvSpPr/>
            <p:nvPr/>
          </p:nvSpPr>
          <p:spPr>
            <a:xfrm>
              <a:off x="3987725" y="3503925"/>
              <a:ext cx="121175" cy="178950"/>
            </a:xfrm>
            <a:custGeom>
              <a:avLst/>
              <a:gdLst/>
              <a:ahLst/>
              <a:cxnLst/>
              <a:rect l="l" t="t" r="r" b="b"/>
              <a:pathLst>
                <a:path w="4847" h="7158" extrusionOk="0">
                  <a:moveTo>
                    <a:pt x="1964" y="0"/>
                  </a:moveTo>
                  <a:lnTo>
                    <a:pt x="1" y="919"/>
                  </a:lnTo>
                  <a:lnTo>
                    <a:pt x="2883" y="7157"/>
                  </a:lnTo>
                  <a:lnTo>
                    <a:pt x="4846" y="6239"/>
                  </a:lnTo>
                  <a:lnTo>
                    <a:pt x="1964"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6"/>
            <p:cNvSpPr/>
            <p:nvPr/>
          </p:nvSpPr>
          <p:spPr>
            <a:xfrm>
              <a:off x="3312375" y="2224300"/>
              <a:ext cx="191625" cy="184175"/>
            </a:xfrm>
            <a:custGeom>
              <a:avLst/>
              <a:gdLst/>
              <a:ahLst/>
              <a:cxnLst/>
              <a:rect l="l" t="t" r="r" b="b"/>
              <a:pathLst>
                <a:path w="7665" h="7367" extrusionOk="0">
                  <a:moveTo>
                    <a:pt x="3825" y="2189"/>
                  </a:moveTo>
                  <a:cubicBezTo>
                    <a:pt x="4599" y="2189"/>
                    <a:pt x="5261" y="2773"/>
                    <a:pt x="5321" y="3587"/>
                  </a:cubicBezTo>
                  <a:cubicBezTo>
                    <a:pt x="5385" y="4410"/>
                    <a:pt x="4783" y="5139"/>
                    <a:pt x="3928" y="5202"/>
                  </a:cubicBezTo>
                  <a:cubicBezTo>
                    <a:pt x="3890" y="5205"/>
                    <a:pt x="3852" y="5206"/>
                    <a:pt x="3814" y="5206"/>
                  </a:cubicBezTo>
                  <a:cubicBezTo>
                    <a:pt x="3039" y="5206"/>
                    <a:pt x="2373" y="4594"/>
                    <a:pt x="2313" y="3808"/>
                  </a:cubicBezTo>
                  <a:cubicBezTo>
                    <a:pt x="2250" y="2985"/>
                    <a:pt x="2883" y="2257"/>
                    <a:pt x="3706" y="2193"/>
                  </a:cubicBezTo>
                  <a:cubicBezTo>
                    <a:pt x="3746" y="2190"/>
                    <a:pt x="3786" y="2189"/>
                    <a:pt x="3825" y="2189"/>
                  </a:cubicBezTo>
                  <a:close/>
                  <a:moveTo>
                    <a:pt x="3784" y="1"/>
                  </a:moveTo>
                  <a:cubicBezTo>
                    <a:pt x="3706" y="1"/>
                    <a:pt x="3627" y="3"/>
                    <a:pt x="3548" y="8"/>
                  </a:cubicBezTo>
                  <a:cubicBezTo>
                    <a:pt x="1521" y="167"/>
                    <a:pt x="1" y="1940"/>
                    <a:pt x="159" y="3967"/>
                  </a:cubicBezTo>
                  <a:cubicBezTo>
                    <a:pt x="310" y="5896"/>
                    <a:pt x="1896" y="7367"/>
                    <a:pt x="3797" y="7367"/>
                  </a:cubicBezTo>
                  <a:cubicBezTo>
                    <a:pt x="3892" y="7367"/>
                    <a:pt x="3989" y="7363"/>
                    <a:pt x="4086" y="7355"/>
                  </a:cubicBezTo>
                  <a:cubicBezTo>
                    <a:pt x="6113" y="7229"/>
                    <a:pt x="7665" y="5455"/>
                    <a:pt x="7507" y="3428"/>
                  </a:cubicBezTo>
                  <a:cubicBezTo>
                    <a:pt x="7354" y="1481"/>
                    <a:pt x="5711" y="1"/>
                    <a:pt x="378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6"/>
            <p:cNvSpPr/>
            <p:nvPr/>
          </p:nvSpPr>
          <p:spPr>
            <a:xfrm>
              <a:off x="3412925" y="2366200"/>
              <a:ext cx="131475" cy="177375"/>
            </a:xfrm>
            <a:custGeom>
              <a:avLst/>
              <a:gdLst/>
              <a:ahLst/>
              <a:cxnLst/>
              <a:rect l="l" t="t" r="r" b="b"/>
              <a:pathLst>
                <a:path w="5259" h="7095" extrusionOk="0">
                  <a:moveTo>
                    <a:pt x="1901" y="1"/>
                  </a:moveTo>
                  <a:lnTo>
                    <a:pt x="1" y="1078"/>
                  </a:lnTo>
                  <a:lnTo>
                    <a:pt x="3358" y="7095"/>
                  </a:lnTo>
                  <a:lnTo>
                    <a:pt x="5258" y="6018"/>
                  </a:lnTo>
                  <a:lnTo>
                    <a:pt x="190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6"/>
            <p:cNvSpPr/>
            <p:nvPr/>
          </p:nvSpPr>
          <p:spPr>
            <a:xfrm>
              <a:off x="4122325" y="2059275"/>
              <a:ext cx="209825" cy="184225"/>
            </a:xfrm>
            <a:custGeom>
              <a:avLst/>
              <a:gdLst/>
              <a:ahLst/>
              <a:cxnLst/>
              <a:rect l="l" t="t" r="r" b="b"/>
              <a:pathLst>
                <a:path w="8393" h="7369" extrusionOk="0">
                  <a:moveTo>
                    <a:pt x="4183" y="2167"/>
                  </a:moveTo>
                  <a:cubicBezTo>
                    <a:pt x="4666" y="2167"/>
                    <a:pt x="5150" y="2404"/>
                    <a:pt x="5448" y="2841"/>
                  </a:cubicBezTo>
                  <a:cubicBezTo>
                    <a:pt x="5923" y="3537"/>
                    <a:pt x="5733" y="4487"/>
                    <a:pt x="5036" y="4962"/>
                  </a:cubicBezTo>
                  <a:cubicBezTo>
                    <a:pt x="4780" y="5125"/>
                    <a:pt x="4491" y="5202"/>
                    <a:pt x="4204" y="5202"/>
                  </a:cubicBezTo>
                  <a:cubicBezTo>
                    <a:pt x="3710" y="5202"/>
                    <a:pt x="3226" y="4972"/>
                    <a:pt x="2946" y="4551"/>
                  </a:cubicBezTo>
                  <a:cubicBezTo>
                    <a:pt x="2471" y="3854"/>
                    <a:pt x="2661" y="2904"/>
                    <a:pt x="3357" y="2429"/>
                  </a:cubicBezTo>
                  <a:cubicBezTo>
                    <a:pt x="3606" y="2251"/>
                    <a:pt x="3894" y="2167"/>
                    <a:pt x="4183" y="2167"/>
                  </a:cubicBezTo>
                  <a:close/>
                  <a:moveTo>
                    <a:pt x="4170" y="1"/>
                  </a:moveTo>
                  <a:cubicBezTo>
                    <a:pt x="3467" y="1"/>
                    <a:pt x="2756" y="201"/>
                    <a:pt x="2122" y="624"/>
                  </a:cubicBezTo>
                  <a:cubicBezTo>
                    <a:pt x="444" y="1764"/>
                    <a:pt x="0" y="4076"/>
                    <a:pt x="1141" y="5754"/>
                  </a:cubicBezTo>
                  <a:cubicBezTo>
                    <a:pt x="1853" y="6802"/>
                    <a:pt x="3009" y="7369"/>
                    <a:pt x="4186" y="7369"/>
                  </a:cubicBezTo>
                  <a:cubicBezTo>
                    <a:pt x="4894" y="7369"/>
                    <a:pt x="5609" y="7164"/>
                    <a:pt x="6239" y="6736"/>
                  </a:cubicBezTo>
                  <a:cubicBezTo>
                    <a:pt x="7949" y="5627"/>
                    <a:pt x="8393" y="3316"/>
                    <a:pt x="7253" y="1637"/>
                  </a:cubicBezTo>
                  <a:cubicBezTo>
                    <a:pt x="6535" y="581"/>
                    <a:pt x="5365" y="1"/>
                    <a:pt x="417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6"/>
            <p:cNvSpPr/>
            <p:nvPr/>
          </p:nvSpPr>
          <p:spPr>
            <a:xfrm>
              <a:off x="3978225" y="2193625"/>
              <a:ext cx="231225" cy="346000"/>
            </a:xfrm>
            <a:custGeom>
              <a:avLst/>
              <a:gdLst/>
              <a:ahLst/>
              <a:cxnLst/>
              <a:rect l="l" t="t" r="r" b="b"/>
              <a:pathLst>
                <a:path w="9249" h="13840" extrusionOk="0">
                  <a:moveTo>
                    <a:pt x="7411" y="0"/>
                  </a:moveTo>
                  <a:lnTo>
                    <a:pt x="1" y="12731"/>
                  </a:lnTo>
                  <a:lnTo>
                    <a:pt x="1869" y="13839"/>
                  </a:lnTo>
                  <a:lnTo>
                    <a:pt x="9248" y="1140"/>
                  </a:lnTo>
                  <a:lnTo>
                    <a:pt x="741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6"/>
            <p:cNvSpPr/>
            <p:nvPr/>
          </p:nvSpPr>
          <p:spPr>
            <a:xfrm>
              <a:off x="3189675" y="2450925"/>
              <a:ext cx="1152775" cy="1152775"/>
            </a:xfrm>
            <a:custGeom>
              <a:avLst/>
              <a:gdLst/>
              <a:ahLst/>
              <a:cxnLst/>
              <a:rect l="l" t="t" r="r" b="b"/>
              <a:pathLst>
                <a:path w="46111" h="46111" extrusionOk="0">
                  <a:moveTo>
                    <a:pt x="23055" y="2439"/>
                  </a:moveTo>
                  <a:cubicBezTo>
                    <a:pt x="27616" y="2439"/>
                    <a:pt x="31828" y="3927"/>
                    <a:pt x="35248" y="6461"/>
                  </a:cubicBezTo>
                  <a:cubicBezTo>
                    <a:pt x="39428" y="9501"/>
                    <a:pt x="42405" y="14093"/>
                    <a:pt x="43355" y="19382"/>
                  </a:cubicBezTo>
                  <a:cubicBezTo>
                    <a:pt x="43577" y="20585"/>
                    <a:pt x="43672" y="21820"/>
                    <a:pt x="43672" y="23055"/>
                  </a:cubicBezTo>
                  <a:cubicBezTo>
                    <a:pt x="43672" y="34425"/>
                    <a:pt x="34425" y="43672"/>
                    <a:pt x="23055" y="43672"/>
                  </a:cubicBezTo>
                  <a:cubicBezTo>
                    <a:pt x="11686" y="43672"/>
                    <a:pt x="2439" y="34425"/>
                    <a:pt x="2439" y="23055"/>
                  </a:cubicBezTo>
                  <a:cubicBezTo>
                    <a:pt x="2439" y="18970"/>
                    <a:pt x="3642" y="15170"/>
                    <a:pt x="5701" y="11971"/>
                  </a:cubicBezTo>
                  <a:cubicBezTo>
                    <a:pt x="7158" y="9660"/>
                    <a:pt x="9089" y="7696"/>
                    <a:pt x="11338" y="6113"/>
                  </a:cubicBezTo>
                  <a:cubicBezTo>
                    <a:pt x="14663" y="3801"/>
                    <a:pt x="18717" y="2439"/>
                    <a:pt x="23055" y="2439"/>
                  </a:cubicBezTo>
                  <a:close/>
                  <a:moveTo>
                    <a:pt x="23055" y="1"/>
                  </a:moveTo>
                  <a:cubicBezTo>
                    <a:pt x="18115" y="1"/>
                    <a:pt x="13523" y="1584"/>
                    <a:pt x="9754" y="4244"/>
                  </a:cubicBezTo>
                  <a:cubicBezTo>
                    <a:pt x="7316" y="5986"/>
                    <a:pt x="5194" y="8203"/>
                    <a:pt x="3579" y="10736"/>
                  </a:cubicBezTo>
                  <a:cubicBezTo>
                    <a:pt x="1330" y="14315"/>
                    <a:pt x="0" y="18527"/>
                    <a:pt x="0" y="23055"/>
                  </a:cubicBezTo>
                  <a:cubicBezTo>
                    <a:pt x="0" y="35786"/>
                    <a:pt x="10356" y="46110"/>
                    <a:pt x="23055" y="46110"/>
                  </a:cubicBezTo>
                  <a:cubicBezTo>
                    <a:pt x="35786" y="46110"/>
                    <a:pt x="46110" y="35786"/>
                    <a:pt x="46110" y="23055"/>
                  </a:cubicBezTo>
                  <a:cubicBezTo>
                    <a:pt x="46110" y="21757"/>
                    <a:pt x="46015" y="20459"/>
                    <a:pt x="45794" y="19192"/>
                  </a:cubicBezTo>
                  <a:cubicBezTo>
                    <a:pt x="44780" y="13111"/>
                    <a:pt x="41360" y="7854"/>
                    <a:pt x="36546" y="4371"/>
                  </a:cubicBezTo>
                  <a:cubicBezTo>
                    <a:pt x="32746" y="1616"/>
                    <a:pt x="28091" y="1"/>
                    <a:pt x="2305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6"/>
            <p:cNvSpPr/>
            <p:nvPr/>
          </p:nvSpPr>
          <p:spPr>
            <a:xfrm>
              <a:off x="3534075" y="2825575"/>
              <a:ext cx="495650" cy="505100"/>
            </a:xfrm>
            <a:custGeom>
              <a:avLst/>
              <a:gdLst/>
              <a:ahLst/>
              <a:cxnLst/>
              <a:rect l="l" t="t" r="r" b="b"/>
              <a:pathLst>
                <a:path w="19826" h="20204" extrusionOk="0">
                  <a:moveTo>
                    <a:pt x="3734" y="1"/>
                  </a:moveTo>
                  <a:cubicBezTo>
                    <a:pt x="3586" y="1"/>
                    <a:pt x="3429" y="28"/>
                    <a:pt x="3262" y="89"/>
                  </a:cubicBezTo>
                  <a:cubicBezTo>
                    <a:pt x="1710" y="691"/>
                    <a:pt x="2566" y="2717"/>
                    <a:pt x="2566" y="2717"/>
                  </a:cubicBezTo>
                  <a:lnTo>
                    <a:pt x="6112" y="12123"/>
                  </a:lnTo>
                  <a:cubicBezTo>
                    <a:pt x="6162" y="12248"/>
                    <a:pt x="6075" y="12333"/>
                    <a:pt x="5989" y="12333"/>
                  </a:cubicBezTo>
                  <a:cubicBezTo>
                    <a:pt x="5966" y="12333"/>
                    <a:pt x="5943" y="12327"/>
                    <a:pt x="5922" y="12313"/>
                  </a:cubicBezTo>
                  <a:lnTo>
                    <a:pt x="4212" y="11300"/>
                  </a:lnTo>
                  <a:cubicBezTo>
                    <a:pt x="4212" y="11300"/>
                    <a:pt x="4212" y="11268"/>
                    <a:pt x="4181" y="11268"/>
                  </a:cubicBezTo>
                  <a:cubicBezTo>
                    <a:pt x="4089" y="11199"/>
                    <a:pt x="3134" y="10383"/>
                    <a:pt x="2181" y="10383"/>
                  </a:cubicBezTo>
                  <a:cubicBezTo>
                    <a:pt x="1818" y="10383"/>
                    <a:pt x="1455" y="10501"/>
                    <a:pt x="1140" y="10825"/>
                  </a:cubicBezTo>
                  <a:cubicBezTo>
                    <a:pt x="0" y="12028"/>
                    <a:pt x="1235" y="13327"/>
                    <a:pt x="1330" y="13422"/>
                  </a:cubicBezTo>
                  <a:cubicBezTo>
                    <a:pt x="1362" y="13422"/>
                    <a:pt x="1362" y="13422"/>
                    <a:pt x="1362" y="13453"/>
                  </a:cubicBezTo>
                  <a:lnTo>
                    <a:pt x="9786" y="19565"/>
                  </a:lnTo>
                  <a:cubicBezTo>
                    <a:pt x="9818" y="19597"/>
                    <a:pt x="9818" y="19597"/>
                    <a:pt x="9849" y="19629"/>
                  </a:cubicBezTo>
                  <a:lnTo>
                    <a:pt x="9976" y="19914"/>
                  </a:lnTo>
                  <a:cubicBezTo>
                    <a:pt x="10070" y="20102"/>
                    <a:pt x="10253" y="20203"/>
                    <a:pt x="10431" y="20203"/>
                  </a:cubicBezTo>
                  <a:cubicBezTo>
                    <a:pt x="10492" y="20203"/>
                    <a:pt x="10553" y="20191"/>
                    <a:pt x="10609" y="20167"/>
                  </a:cubicBezTo>
                  <a:lnTo>
                    <a:pt x="18115" y="17158"/>
                  </a:lnTo>
                  <a:cubicBezTo>
                    <a:pt x="18368" y="17032"/>
                    <a:pt x="18495" y="16778"/>
                    <a:pt x="18400" y="16525"/>
                  </a:cubicBezTo>
                  <a:lnTo>
                    <a:pt x="18305" y="16240"/>
                  </a:lnTo>
                  <a:cubicBezTo>
                    <a:pt x="18273" y="16177"/>
                    <a:pt x="18273" y="16113"/>
                    <a:pt x="18305" y="16082"/>
                  </a:cubicBezTo>
                  <a:cubicBezTo>
                    <a:pt x="19825" y="14118"/>
                    <a:pt x="18812" y="11490"/>
                    <a:pt x="18812" y="11490"/>
                  </a:cubicBezTo>
                  <a:lnTo>
                    <a:pt x="17292" y="7626"/>
                  </a:lnTo>
                  <a:cubicBezTo>
                    <a:pt x="17292" y="7626"/>
                    <a:pt x="17292" y="7626"/>
                    <a:pt x="17292" y="7594"/>
                  </a:cubicBezTo>
                  <a:cubicBezTo>
                    <a:pt x="17260" y="7468"/>
                    <a:pt x="16817" y="5631"/>
                    <a:pt x="15455" y="5631"/>
                  </a:cubicBezTo>
                  <a:cubicBezTo>
                    <a:pt x="14663" y="5631"/>
                    <a:pt x="14220" y="5979"/>
                    <a:pt x="13998" y="6296"/>
                  </a:cubicBezTo>
                  <a:cubicBezTo>
                    <a:pt x="13973" y="6333"/>
                    <a:pt x="13933" y="6351"/>
                    <a:pt x="13892" y="6351"/>
                  </a:cubicBezTo>
                  <a:cubicBezTo>
                    <a:pt x="13830" y="6351"/>
                    <a:pt x="13764" y="6309"/>
                    <a:pt x="13745" y="6233"/>
                  </a:cubicBezTo>
                  <a:cubicBezTo>
                    <a:pt x="13650" y="5853"/>
                    <a:pt x="13333" y="5346"/>
                    <a:pt x="12383" y="5251"/>
                  </a:cubicBezTo>
                  <a:cubicBezTo>
                    <a:pt x="12284" y="5239"/>
                    <a:pt x="12190" y="5234"/>
                    <a:pt x="12101" y="5234"/>
                  </a:cubicBezTo>
                  <a:cubicBezTo>
                    <a:pt x="11227" y="5234"/>
                    <a:pt x="10848" y="5764"/>
                    <a:pt x="10704" y="6138"/>
                  </a:cubicBezTo>
                  <a:cubicBezTo>
                    <a:pt x="10688" y="6206"/>
                    <a:pt x="10634" y="6237"/>
                    <a:pt x="10579" y="6237"/>
                  </a:cubicBezTo>
                  <a:cubicBezTo>
                    <a:pt x="10530" y="6237"/>
                    <a:pt x="10481" y="6213"/>
                    <a:pt x="10451" y="6169"/>
                  </a:cubicBezTo>
                  <a:cubicBezTo>
                    <a:pt x="10155" y="5551"/>
                    <a:pt x="9586" y="4865"/>
                    <a:pt x="8840" y="4865"/>
                  </a:cubicBezTo>
                  <a:cubicBezTo>
                    <a:pt x="8707" y="4865"/>
                    <a:pt x="8568" y="4886"/>
                    <a:pt x="8424" y="4934"/>
                  </a:cubicBezTo>
                  <a:cubicBezTo>
                    <a:pt x="7791" y="5124"/>
                    <a:pt x="7506" y="5536"/>
                    <a:pt x="7379" y="5853"/>
                  </a:cubicBezTo>
                  <a:cubicBezTo>
                    <a:pt x="7348" y="5916"/>
                    <a:pt x="7292" y="5948"/>
                    <a:pt x="7237" y="5948"/>
                  </a:cubicBezTo>
                  <a:cubicBezTo>
                    <a:pt x="7181" y="5948"/>
                    <a:pt x="7126" y="5916"/>
                    <a:pt x="7094" y="5853"/>
                  </a:cubicBezTo>
                  <a:lnTo>
                    <a:pt x="5574" y="1894"/>
                  </a:lnTo>
                  <a:cubicBezTo>
                    <a:pt x="5574" y="1894"/>
                    <a:pt x="4968" y="1"/>
                    <a:pt x="373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6"/>
            <p:cNvSpPr/>
            <p:nvPr/>
          </p:nvSpPr>
          <p:spPr>
            <a:xfrm>
              <a:off x="3784250" y="3264025"/>
              <a:ext cx="281100" cy="204375"/>
            </a:xfrm>
            <a:custGeom>
              <a:avLst/>
              <a:gdLst/>
              <a:ahLst/>
              <a:cxnLst/>
              <a:rect l="l" t="t" r="r" b="b"/>
              <a:pathLst>
                <a:path w="11244" h="8175" extrusionOk="0">
                  <a:moveTo>
                    <a:pt x="8904" y="1"/>
                  </a:moveTo>
                  <a:cubicBezTo>
                    <a:pt x="8840" y="1"/>
                    <a:pt x="8774" y="11"/>
                    <a:pt x="8710" y="32"/>
                  </a:cubicBezTo>
                  <a:lnTo>
                    <a:pt x="412" y="3389"/>
                  </a:lnTo>
                  <a:cubicBezTo>
                    <a:pt x="127" y="3484"/>
                    <a:pt x="1" y="3832"/>
                    <a:pt x="127" y="4117"/>
                  </a:cubicBezTo>
                  <a:lnTo>
                    <a:pt x="1838" y="7854"/>
                  </a:lnTo>
                  <a:cubicBezTo>
                    <a:pt x="1933" y="8068"/>
                    <a:pt x="2134" y="8175"/>
                    <a:pt x="2350" y="8175"/>
                  </a:cubicBezTo>
                  <a:cubicBezTo>
                    <a:pt x="2421" y="8175"/>
                    <a:pt x="2495" y="8163"/>
                    <a:pt x="2566" y="8139"/>
                  </a:cubicBezTo>
                  <a:lnTo>
                    <a:pt x="10800" y="4877"/>
                  </a:lnTo>
                  <a:cubicBezTo>
                    <a:pt x="11117" y="4782"/>
                    <a:pt x="11243" y="4434"/>
                    <a:pt x="11117" y="4149"/>
                  </a:cubicBezTo>
                  <a:lnTo>
                    <a:pt x="9406" y="317"/>
                  </a:lnTo>
                  <a:cubicBezTo>
                    <a:pt x="9333" y="121"/>
                    <a:pt x="9126" y="1"/>
                    <a:pt x="890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6"/>
            <p:cNvSpPr/>
            <p:nvPr/>
          </p:nvSpPr>
          <p:spPr>
            <a:xfrm>
              <a:off x="3522200" y="2642100"/>
              <a:ext cx="81575" cy="116825"/>
            </a:xfrm>
            <a:custGeom>
              <a:avLst/>
              <a:gdLst/>
              <a:ahLst/>
              <a:cxnLst/>
              <a:rect l="l" t="t" r="r" b="b"/>
              <a:pathLst>
                <a:path w="3263" h="4673" extrusionOk="0">
                  <a:moveTo>
                    <a:pt x="1142" y="0"/>
                  </a:moveTo>
                  <a:cubicBezTo>
                    <a:pt x="1015" y="0"/>
                    <a:pt x="886" y="26"/>
                    <a:pt x="760" y="81"/>
                  </a:cubicBezTo>
                  <a:cubicBezTo>
                    <a:pt x="254" y="271"/>
                    <a:pt x="0" y="841"/>
                    <a:pt x="190" y="1347"/>
                  </a:cubicBezTo>
                  <a:lnTo>
                    <a:pt x="1235" y="4039"/>
                  </a:lnTo>
                  <a:cubicBezTo>
                    <a:pt x="1394" y="4419"/>
                    <a:pt x="1742" y="4673"/>
                    <a:pt x="2154" y="4673"/>
                  </a:cubicBezTo>
                  <a:cubicBezTo>
                    <a:pt x="2280" y="4673"/>
                    <a:pt x="2375" y="4641"/>
                    <a:pt x="2502" y="4609"/>
                  </a:cubicBezTo>
                  <a:cubicBezTo>
                    <a:pt x="3009" y="4388"/>
                    <a:pt x="3262" y="3818"/>
                    <a:pt x="3072" y="3311"/>
                  </a:cubicBezTo>
                  <a:lnTo>
                    <a:pt x="2027" y="619"/>
                  </a:lnTo>
                  <a:cubicBezTo>
                    <a:pt x="1884" y="238"/>
                    <a:pt x="1526" y="0"/>
                    <a:pt x="114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6"/>
            <p:cNvSpPr/>
            <p:nvPr/>
          </p:nvSpPr>
          <p:spPr>
            <a:xfrm>
              <a:off x="3422425" y="2736975"/>
              <a:ext cx="122750" cy="78175"/>
            </a:xfrm>
            <a:custGeom>
              <a:avLst/>
              <a:gdLst/>
              <a:ahLst/>
              <a:cxnLst/>
              <a:rect l="l" t="t" r="r" b="b"/>
              <a:pathLst>
                <a:path w="4910" h="3127" extrusionOk="0">
                  <a:moveTo>
                    <a:pt x="1143" y="0"/>
                  </a:moveTo>
                  <a:cubicBezTo>
                    <a:pt x="757" y="0"/>
                    <a:pt x="386" y="219"/>
                    <a:pt x="223" y="593"/>
                  </a:cubicBezTo>
                  <a:cubicBezTo>
                    <a:pt x="1" y="1068"/>
                    <a:pt x="254" y="1669"/>
                    <a:pt x="729" y="1891"/>
                  </a:cubicBezTo>
                  <a:lnTo>
                    <a:pt x="3358" y="3063"/>
                  </a:lnTo>
                  <a:cubicBezTo>
                    <a:pt x="3485" y="3126"/>
                    <a:pt x="3643" y="3126"/>
                    <a:pt x="3770" y="3126"/>
                  </a:cubicBezTo>
                  <a:cubicBezTo>
                    <a:pt x="4150" y="3126"/>
                    <a:pt x="4498" y="2905"/>
                    <a:pt x="4688" y="2556"/>
                  </a:cubicBezTo>
                  <a:cubicBezTo>
                    <a:pt x="4910" y="2049"/>
                    <a:pt x="4656" y="1448"/>
                    <a:pt x="4181" y="1226"/>
                  </a:cubicBezTo>
                  <a:lnTo>
                    <a:pt x="1553" y="86"/>
                  </a:lnTo>
                  <a:cubicBezTo>
                    <a:pt x="1420" y="28"/>
                    <a:pt x="1280" y="0"/>
                    <a:pt x="114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6"/>
            <p:cNvSpPr/>
            <p:nvPr/>
          </p:nvSpPr>
          <p:spPr>
            <a:xfrm>
              <a:off x="3684500" y="2852550"/>
              <a:ext cx="122750" cy="78975"/>
            </a:xfrm>
            <a:custGeom>
              <a:avLst/>
              <a:gdLst/>
              <a:ahLst/>
              <a:cxnLst/>
              <a:rect l="l" t="t" r="r" b="b"/>
              <a:pathLst>
                <a:path w="4910" h="3159" extrusionOk="0">
                  <a:moveTo>
                    <a:pt x="1143" y="1"/>
                  </a:moveTo>
                  <a:cubicBezTo>
                    <a:pt x="756" y="1"/>
                    <a:pt x="386" y="220"/>
                    <a:pt x="222" y="593"/>
                  </a:cubicBezTo>
                  <a:cubicBezTo>
                    <a:pt x="0" y="1068"/>
                    <a:pt x="254" y="1670"/>
                    <a:pt x="729" y="1892"/>
                  </a:cubicBezTo>
                  <a:lnTo>
                    <a:pt x="3357" y="3064"/>
                  </a:lnTo>
                  <a:cubicBezTo>
                    <a:pt x="3484" y="3127"/>
                    <a:pt x="3642" y="3159"/>
                    <a:pt x="3769" y="3159"/>
                  </a:cubicBezTo>
                  <a:cubicBezTo>
                    <a:pt x="4149" y="3159"/>
                    <a:pt x="4497" y="2937"/>
                    <a:pt x="4687" y="2557"/>
                  </a:cubicBezTo>
                  <a:cubicBezTo>
                    <a:pt x="4909" y="2050"/>
                    <a:pt x="4656" y="1480"/>
                    <a:pt x="4181" y="1258"/>
                  </a:cubicBezTo>
                  <a:lnTo>
                    <a:pt x="1552" y="87"/>
                  </a:lnTo>
                  <a:cubicBezTo>
                    <a:pt x="1419" y="29"/>
                    <a:pt x="1280" y="1"/>
                    <a:pt x="11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6"/>
            <p:cNvSpPr/>
            <p:nvPr/>
          </p:nvSpPr>
          <p:spPr>
            <a:xfrm>
              <a:off x="3420050" y="2847950"/>
              <a:ext cx="122750" cy="75650"/>
            </a:xfrm>
            <a:custGeom>
              <a:avLst/>
              <a:gdLst/>
              <a:ahLst/>
              <a:cxnLst/>
              <a:rect l="l" t="t" r="r" b="b"/>
              <a:pathLst>
                <a:path w="4910" h="3026" extrusionOk="0">
                  <a:moveTo>
                    <a:pt x="3817" y="0"/>
                  </a:moveTo>
                  <a:cubicBezTo>
                    <a:pt x="3687" y="0"/>
                    <a:pt x="3553" y="26"/>
                    <a:pt x="3421" y="81"/>
                  </a:cubicBezTo>
                  <a:lnTo>
                    <a:pt x="761" y="1094"/>
                  </a:lnTo>
                  <a:cubicBezTo>
                    <a:pt x="254" y="1316"/>
                    <a:pt x="1" y="1886"/>
                    <a:pt x="191" y="2392"/>
                  </a:cubicBezTo>
                  <a:cubicBezTo>
                    <a:pt x="349" y="2773"/>
                    <a:pt x="698" y="3026"/>
                    <a:pt x="1109" y="3026"/>
                  </a:cubicBezTo>
                  <a:cubicBezTo>
                    <a:pt x="1236" y="3026"/>
                    <a:pt x="1331" y="2994"/>
                    <a:pt x="1458" y="2963"/>
                  </a:cubicBezTo>
                  <a:lnTo>
                    <a:pt x="4150" y="1917"/>
                  </a:lnTo>
                  <a:cubicBezTo>
                    <a:pt x="4656" y="1727"/>
                    <a:pt x="4910" y="1157"/>
                    <a:pt x="4720" y="651"/>
                  </a:cubicBezTo>
                  <a:cubicBezTo>
                    <a:pt x="4576" y="244"/>
                    <a:pt x="4216" y="0"/>
                    <a:pt x="381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6"/>
            <p:cNvSpPr/>
            <p:nvPr/>
          </p:nvSpPr>
          <p:spPr>
            <a:xfrm>
              <a:off x="3686875" y="2744650"/>
              <a:ext cx="122750" cy="75250"/>
            </a:xfrm>
            <a:custGeom>
              <a:avLst/>
              <a:gdLst/>
              <a:ahLst/>
              <a:cxnLst/>
              <a:rect l="l" t="t" r="r" b="b"/>
              <a:pathLst>
                <a:path w="4910" h="3010" extrusionOk="0">
                  <a:moveTo>
                    <a:pt x="3799" y="1"/>
                  </a:moveTo>
                  <a:cubicBezTo>
                    <a:pt x="3684" y="1"/>
                    <a:pt x="3566" y="21"/>
                    <a:pt x="3452" y="64"/>
                  </a:cubicBezTo>
                  <a:lnTo>
                    <a:pt x="761" y="1109"/>
                  </a:lnTo>
                  <a:cubicBezTo>
                    <a:pt x="254" y="1299"/>
                    <a:pt x="0" y="1869"/>
                    <a:pt x="190" y="2376"/>
                  </a:cubicBezTo>
                  <a:cubicBezTo>
                    <a:pt x="349" y="2756"/>
                    <a:pt x="729" y="3009"/>
                    <a:pt x="1109" y="3009"/>
                  </a:cubicBezTo>
                  <a:cubicBezTo>
                    <a:pt x="1236" y="3009"/>
                    <a:pt x="1362" y="2978"/>
                    <a:pt x="1457" y="2946"/>
                  </a:cubicBezTo>
                  <a:lnTo>
                    <a:pt x="4149" y="1901"/>
                  </a:lnTo>
                  <a:cubicBezTo>
                    <a:pt x="4656" y="1711"/>
                    <a:pt x="4909" y="1141"/>
                    <a:pt x="4719" y="634"/>
                  </a:cubicBezTo>
                  <a:cubicBezTo>
                    <a:pt x="4572" y="241"/>
                    <a:pt x="4197" y="1"/>
                    <a:pt x="37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6"/>
            <p:cNvSpPr/>
            <p:nvPr/>
          </p:nvSpPr>
          <p:spPr>
            <a:xfrm>
              <a:off x="3514275" y="2907200"/>
              <a:ext cx="85525" cy="115375"/>
            </a:xfrm>
            <a:custGeom>
              <a:avLst/>
              <a:gdLst/>
              <a:ahLst/>
              <a:cxnLst/>
              <a:rect l="l" t="t" r="r" b="b"/>
              <a:pathLst>
                <a:path w="3421" h="4615" extrusionOk="0">
                  <a:moveTo>
                    <a:pt x="2288" y="0"/>
                  </a:moveTo>
                  <a:cubicBezTo>
                    <a:pt x="1911" y="0"/>
                    <a:pt x="1558" y="219"/>
                    <a:pt x="1394" y="593"/>
                  </a:cubicBezTo>
                  <a:lnTo>
                    <a:pt x="222" y="3221"/>
                  </a:lnTo>
                  <a:cubicBezTo>
                    <a:pt x="1" y="3728"/>
                    <a:pt x="222" y="4298"/>
                    <a:pt x="729" y="4519"/>
                  </a:cubicBezTo>
                  <a:cubicBezTo>
                    <a:pt x="856" y="4583"/>
                    <a:pt x="982" y="4614"/>
                    <a:pt x="1109" y="4614"/>
                  </a:cubicBezTo>
                  <a:cubicBezTo>
                    <a:pt x="1489" y="4614"/>
                    <a:pt x="1869" y="4393"/>
                    <a:pt x="2027" y="4013"/>
                  </a:cubicBezTo>
                  <a:lnTo>
                    <a:pt x="3199" y="1384"/>
                  </a:lnTo>
                  <a:cubicBezTo>
                    <a:pt x="3421" y="909"/>
                    <a:pt x="3199" y="307"/>
                    <a:pt x="2692" y="86"/>
                  </a:cubicBezTo>
                  <a:cubicBezTo>
                    <a:pt x="2560" y="28"/>
                    <a:pt x="2422" y="0"/>
                    <a:pt x="228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6"/>
            <p:cNvSpPr/>
            <p:nvPr/>
          </p:nvSpPr>
          <p:spPr>
            <a:xfrm>
              <a:off x="3629875" y="2645125"/>
              <a:ext cx="85525" cy="115400"/>
            </a:xfrm>
            <a:custGeom>
              <a:avLst/>
              <a:gdLst/>
              <a:ahLst/>
              <a:cxnLst/>
              <a:rect l="l" t="t" r="r" b="b"/>
              <a:pathLst>
                <a:path w="3421" h="4616" extrusionOk="0">
                  <a:moveTo>
                    <a:pt x="2288" y="1"/>
                  </a:moveTo>
                  <a:cubicBezTo>
                    <a:pt x="1910" y="1"/>
                    <a:pt x="1557" y="219"/>
                    <a:pt x="1394" y="593"/>
                  </a:cubicBezTo>
                  <a:lnTo>
                    <a:pt x="222" y="3222"/>
                  </a:lnTo>
                  <a:cubicBezTo>
                    <a:pt x="0" y="3728"/>
                    <a:pt x="222" y="4298"/>
                    <a:pt x="729" y="4520"/>
                  </a:cubicBezTo>
                  <a:cubicBezTo>
                    <a:pt x="855" y="4583"/>
                    <a:pt x="982" y="4615"/>
                    <a:pt x="1140" y="4615"/>
                  </a:cubicBezTo>
                  <a:cubicBezTo>
                    <a:pt x="1520" y="4615"/>
                    <a:pt x="1869" y="4393"/>
                    <a:pt x="2027" y="4013"/>
                  </a:cubicBezTo>
                  <a:lnTo>
                    <a:pt x="3199" y="1385"/>
                  </a:lnTo>
                  <a:cubicBezTo>
                    <a:pt x="3421" y="910"/>
                    <a:pt x="3199" y="308"/>
                    <a:pt x="2692" y="86"/>
                  </a:cubicBezTo>
                  <a:cubicBezTo>
                    <a:pt x="2559" y="28"/>
                    <a:pt x="2422" y="1"/>
                    <a:pt x="228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7" name="Google Shape;2307;p26"/>
          <p:cNvSpPr txBox="1"/>
          <p:nvPr/>
        </p:nvSpPr>
        <p:spPr>
          <a:xfrm>
            <a:off x="684017" y="383192"/>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err="1">
                <a:latin typeface="Fira Sans Medium"/>
                <a:ea typeface="Fira Sans Medium"/>
                <a:cs typeface="Fira Sans Medium"/>
                <a:sym typeface="Fira Sans Medium"/>
              </a:rPr>
              <a:t>Quản</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Lý</a:t>
            </a:r>
            <a:r>
              <a:rPr lang="en-US" sz="3600" dirty="0">
                <a:latin typeface="Fira Sans Medium"/>
                <a:ea typeface="Fira Sans Medium"/>
                <a:cs typeface="Fira Sans Medium"/>
                <a:sym typeface="Fira Sans Medium"/>
              </a:rPr>
              <a:t> File</a:t>
            </a:r>
            <a:endParaRPr sz="3600" dirty="0">
              <a:latin typeface="Fira Sans Medium"/>
              <a:ea typeface="Fira Sans Medium"/>
              <a:cs typeface="Fira Sans Medium"/>
              <a:sym typeface="Fira Sans Medium"/>
            </a:endParaRPr>
          </a:p>
        </p:txBody>
      </p:sp>
      <p:sp>
        <p:nvSpPr>
          <p:cNvPr id="2309" name="Google Shape;2309;p26"/>
          <p:cNvSpPr txBox="1"/>
          <p:nvPr/>
        </p:nvSpPr>
        <p:spPr>
          <a:xfrm>
            <a:off x="703111" y="1633107"/>
            <a:ext cx="1369469" cy="439016"/>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2000" dirty="0">
                <a:latin typeface="Fira Sans"/>
                <a:ea typeface="Fira Sans"/>
                <a:cs typeface="Fira Sans"/>
                <a:sym typeface="Fira Sans"/>
              </a:rPr>
              <a:t>List file</a:t>
            </a:r>
          </a:p>
        </p:txBody>
      </p:sp>
      <p:sp>
        <p:nvSpPr>
          <p:cNvPr id="2311" name="Google Shape;2311;p26"/>
          <p:cNvSpPr txBox="1"/>
          <p:nvPr/>
        </p:nvSpPr>
        <p:spPr>
          <a:xfrm>
            <a:off x="702210" y="3137202"/>
            <a:ext cx="1996061" cy="5328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2000" dirty="0">
                <a:latin typeface="Fira Sans"/>
                <a:ea typeface="Fira Sans"/>
                <a:cs typeface="Fira Sans"/>
                <a:sym typeface="Fira Sans"/>
              </a:rPr>
              <a:t>Remove file</a:t>
            </a:r>
            <a:endParaRPr sz="2000" dirty="0">
              <a:latin typeface="Fira Sans"/>
              <a:ea typeface="Fira Sans"/>
              <a:cs typeface="Fira Sans"/>
              <a:sym typeface="Fira Sans"/>
            </a:endParaRPr>
          </a:p>
        </p:txBody>
      </p:sp>
      <p:sp>
        <p:nvSpPr>
          <p:cNvPr id="2313" name="Google Shape;2313;p26"/>
          <p:cNvSpPr txBox="1"/>
          <p:nvPr/>
        </p:nvSpPr>
        <p:spPr>
          <a:xfrm>
            <a:off x="6910670" y="1502965"/>
            <a:ext cx="1442112" cy="439481"/>
          </a:xfrm>
          <a:prstGeom prst="rect">
            <a:avLst/>
          </a:prstGeom>
          <a:noFill/>
          <a:ln>
            <a:noFill/>
          </a:ln>
        </p:spPr>
        <p:txBody>
          <a:bodyPr spcFirstLastPara="1" wrap="square" lIns="91425" tIns="91425" rIns="91425" bIns="91425" anchor="t" anchorCtr="0">
            <a:noAutofit/>
          </a:bodyPr>
          <a:lstStyle/>
          <a:p>
            <a:pPr marL="171450" lvl="0" indent="-171450" algn="r" rtl="0">
              <a:spcBef>
                <a:spcPts val="0"/>
              </a:spcBef>
              <a:spcAft>
                <a:spcPts val="0"/>
              </a:spcAft>
              <a:buFont typeface="Arial" panose="020B0604020202020204" pitchFamily="34" charset="0"/>
              <a:buChar char="•"/>
            </a:pPr>
            <a:r>
              <a:rPr lang="en-US" sz="2000" dirty="0">
                <a:latin typeface="Fira Sans"/>
                <a:ea typeface="Fira Sans"/>
                <a:cs typeface="Fira Sans"/>
                <a:sym typeface="Fira Sans"/>
              </a:rPr>
              <a:t>Show file</a:t>
            </a:r>
          </a:p>
        </p:txBody>
      </p:sp>
      <p:sp>
        <p:nvSpPr>
          <p:cNvPr id="2315" name="Google Shape;2315;p26"/>
          <p:cNvSpPr txBox="1"/>
          <p:nvPr/>
        </p:nvSpPr>
        <p:spPr>
          <a:xfrm>
            <a:off x="6955424" y="2717816"/>
            <a:ext cx="1731524" cy="532800"/>
          </a:xfrm>
          <a:prstGeom prst="rect">
            <a:avLst/>
          </a:prstGeom>
          <a:noFill/>
          <a:ln>
            <a:noFill/>
          </a:ln>
        </p:spPr>
        <p:txBody>
          <a:bodyPr spcFirstLastPara="1" wrap="square" lIns="91425" tIns="91425" rIns="91425" bIns="91425" anchor="t" anchorCtr="0">
            <a:noAutofit/>
          </a:bodyPr>
          <a:lstStyle/>
          <a:p>
            <a:pPr marL="171450" lvl="0" indent="-171450" algn="r" rtl="0">
              <a:spcBef>
                <a:spcPts val="0"/>
              </a:spcBef>
              <a:spcAft>
                <a:spcPts val="0"/>
              </a:spcAft>
              <a:buFont typeface="Arial" panose="020B0604020202020204" pitchFamily="34" charset="0"/>
              <a:buChar char="•"/>
            </a:pPr>
            <a:r>
              <a:rPr lang="en-US" sz="2000" dirty="0">
                <a:latin typeface="Fira Sans"/>
                <a:ea typeface="Fira Sans"/>
                <a:cs typeface="Fira Sans"/>
                <a:sym typeface="Fira Sans"/>
              </a:rPr>
              <a:t>Rename file</a:t>
            </a:r>
          </a:p>
        </p:txBody>
      </p:sp>
      <p:sp>
        <p:nvSpPr>
          <p:cNvPr id="3" name="TextBox 2">
            <a:extLst>
              <a:ext uri="{FF2B5EF4-FFF2-40B4-BE49-F238E27FC236}">
                <a16:creationId xmlns:a16="http://schemas.microsoft.com/office/drawing/2014/main" id="{CDDD553E-1EC9-4448-A7BE-AE168F31A06F}"/>
              </a:ext>
            </a:extLst>
          </p:cNvPr>
          <p:cNvSpPr txBox="1"/>
          <p:nvPr/>
        </p:nvSpPr>
        <p:spPr>
          <a:xfrm>
            <a:off x="703110" y="2407239"/>
            <a:ext cx="1589385" cy="400110"/>
          </a:xfrm>
          <a:prstGeom prst="rect">
            <a:avLst/>
          </a:prstGeom>
          <a:noFill/>
        </p:spPr>
        <p:txBody>
          <a:bodyPr wrap="square" rtlCol="0">
            <a:spAutoFit/>
          </a:bodyPr>
          <a:lstStyle/>
          <a:p>
            <a:pPr marL="171450" lvl="0" indent="-171450" algn="l" rtl="0">
              <a:spcBef>
                <a:spcPts val="0"/>
              </a:spcBef>
              <a:spcAft>
                <a:spcPts val="0"/>
              </a:spcAft>
              <a:buFont typeface="Arial" panose="020B0604020202020204" pitchFamily="34" charset="0"/>
              <a:buChar char="•"/>
            </a:pPr>
            <a:r>
              <a:rPr lang="en-US" sz="2000" dirty="0">
                <a:latin typeface="Fira Sans"/>
                <a:ea typeface="Fira Sans"/>
                <a:cs typeface="Fira Sans"/>
                <a:sym typeface="Fira Sans"/>
              </a:rPr>
              <a:t>Create file</a:t>
            </a:r>
          </a:p>
        </p:txBody>
      </p:sp>
      <p:sp>
        <p:nvSpPr>
          <p:cNvPr id="38" name="Google Shape;2313;p26">
            <a:extLst>
              <a:ext uri="{FF2B5EF4-FFF2-40B4-BE49-F238E27FC236}">
                <a16:creationId xmlns:a16="http://schemas.microsoft.com/office/drawing/2014/main" id="{26DAAE8C-3637-4F56-8D59-87B362B8E787}"/>
              </a:ext>
            </a:extLst>
          </p:cNvPr>
          <p:cNvSpPr txBox="1"/>
          <p:nvPr/>
        </p:nvSpPr>
        <p:spPr>
          <a:xfrm>
            <a:off x="6910670" y="2136584"/>
            <a:ext cx="1286632" cy="439481"/>
          </a:xfrm>
          <a:prstGeom prst="rect">
            <a:avLst/>
          </a:prstGeom>
          <a:noFill/>
          <a:ln>
            <a:noFill/>
          </a:ln>
        </p:spPr>
        <p:txBody>
          <a:bodyPr spcFirstLastPara="1" wrap="square" lIns="91425" tIns="91425" rIns="91425" bIns="91425" anchor="t" anchorCtr="0">
            <a:noAutofit/>
          </a:bodyPr>
          <a:lstStyle/>
          <a:p>
            <a:pPr marL="171450" lvl="0" indent="-171450" algn="r" rtl="0">
              <a:spcBef>
                <a:spcPts val="0"/>
              </a:spcBef>
              <a:spcAft>
                <a:spcPts val="0"/>
              </a:spcAft>
              <a:buFont typeface="Arial" panose="020B0604020202020204" pitchFamily="34" charset="0"/>
              <a:buChar char="•"/>
            </a:pPr>
            <a:r>
              <a:rPr lang="en-US" sz="2000" dirty="0">
                <a:latin typeface="Fira Sans"/>
                <a:ea typeface="Fira Sans"/>
                <a:cs typeface="Fira Sans"/>
                <a:sym typeface="Fira Sans"/>
              </a:rPr>
              <a:t>Edit file</a:t>
            </a:r>
          </a:p>
        </p:txBody>
      </p:sp>
      <p:sp>
        <p:nvSpPr>
          <p:cNvPr id="39" name="Google Shape;2315;p26">
            <a:extLst>
              <a:ext uri="{FF2B5EF4-FFF2-40B4-BE49-F238E27FC236}">
                <a16:creationId xmlns:a16="http://schemas.microsoft.com/office/drawing/2014/main" id="{125B63D2-07D8-448A-A0A4-2C716C83ACE4}"/>
              </a:ext>
            </a:extLst>
          </p:cNvPr>
          <p:cNvSpPr txBox="1"/>
          <p:nvPr/>
        </p:nvSpPr>
        <p:spPr>
          <a:xfrm>
            <a:off x="6723536" y="3349691"/>
            <a:ext cx="1580812" cy="532800"/>
          </a:xfrm>
          <a:prstGeom prst="rect">
            <a:avLst/>
          </a:prstGeom>
          <a:noFill/>
          <a:ln>
            <a:noFill/>
          </a:ln>
        </p:spPr>
        <p:txBody>
          <a:bodyPr spcFirstLastPara="1" wrap="square" lIns="91425" tIns="91425" rIns="91425" bIns="91425" anchor="t" anchorCtr="0">
            <a:noAutofit/>
          </a:bodyPr>
          <a:lstStyle/>
          <a:p>
            <a:pPr marL="171450" lvl="0" indent="-171450" algn="r" rtl="0">
              <a:spcBef>
                <a:spcPts val="0"/>
              </a:spcBef>
              <a:spcAft>
                <a:spcPts val="0"/>
              </a:spcAft>
              <a:buFont typeface="Arial" panose="020B0604020202020204" pitchFamily="34" charset="0"/>
              <a:buChar char="•"/>
            </a:pPr>
            <a:r>
              <a:rPr lang="en-US" sz="2000" dirty="0">
                <a:latin typeface="Fira Sans"/>
                <a:ea typeface="Fira Sans"/>
                <a:cs typeface="Fira Sans"/>
                <a:sym typeface="Fira Sans"/>
              </a:rPr>
              <a:t>Copy file</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09"/>
                                        </p:tgtEl>
                                        <p:attrNameLst>
                                          <p:attrName>style.visibility</p:attrName>
                                        </p:attrNameLst>
                                      </p:cBhvr>
                                      <p:to>
                                        <p:strVal val="visible"/>
                                      </p:to>
                                    </p:set>
                                    <p:animEffect transition="in" filter="wipe(down)">
                                      <p:cBhvr>
                                        <p:cTn id="7" dur="500"/>
                                        <p:tgtEl>
                                          <p:spTgt spid="23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11"/>
                                        </p:tgtEl>
                                        <p:attrNameLst>
                                          <p:attrName>style.visibility</p:attrName>
                                        </p:attrNameLst>
                                      </p:cBhvr>
                                      <p:to>
                                        <p:strVal val="visible"/>
                                      </p:to>
                                    </p:set>
                                    <p:animEffect transition="in" filter="wipe(down)">
                                      <p:cBhvr>
                                        <p:cTn id="17" dur="500"/>
                                        <p:tgtEl>
                                          <p:spTgt spid="23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313">
                                            <p:txEl>
                                              <p:pRg st="0" end="0"/>
                                            </p:txEl>
                                          </p:spTgt>
                                        </p:tgtEl>
                                        <p:attrNameLst>
                                          <p:attrName>style.visibility</p:attrName>
                                        </p:attrNameLst>
                                      </p:cBhvr>
                                      <p:to>
                                        <p:strVal val="visible"/>
                                      </p:to>
                                    </p:set>
                                    <p:animEffect transition="in" filter="wipe(down)">
                                      <p:cBhvr>
                                        <p:cTn id="22" dur="500"/>
                                        <p:tgtEl>
                                          <p:spTgt spid="23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8">
                                            <p:txEl>
                                              <p:pRg st="0" end="0"/>
                                            </p:txEl>
                                          </p:spTgt>
                                        </p:tgtEl>
                                        <p:attrNameLst>
                                          <p:attrName>style.visibility</p:attrName>
                                        </p:attrNameLst>
                                      </p:cBhvr>
                                      <p:to>
                                        <p:strVal val="visible"/>
                                      </p:to>
                                    </p:set>
                                    <p:animEffect transition="in" filter="wipe(down)">
                                      <p:cBhvr>
                                        <p:cTn id="27" dur="500"/>
                                        <p:tgtEl>
                                          <p:spTgt spid="3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315">
                                            <p:txEl>
                                              <p:pRg st="0" end="0"/>
                                            </p:txEl>
                                          </p:spTgt>
                                        </p:tgtEl>
                                        <p:attrNameLst>
                                          <p:attrName>style.visibility</p:attrName>
                                        </p:attrNameLst>
                                      </p:cBhvr>
                                      <p:to>
                                        <p:strVal val="visible"/>
                                      </p:to>
                                    </p:set>
                                    <p:animEffect transition="in" filter="wipe(down)">
                                      <p:cBhvr>
                                        <p:cTn id="32" dur="500"/>
                                        <p:tgtEl>
                                          <p:spTgt spid="231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9">
                                            <p:txEl>
                                              <p:pRg st="0" end="0"/>
                                            </p:txEl>
                                          </p:spTgt>
                                        </p:tgtEl>
                                        <p:attrNameLst>
                                          <p:attrName>style.visibility</p:attrName>
                                        </p:attrNameLst>
                                      </p:cBhvr>
                                      <p:to>
                                        <p:strVal val="visible"/>
                                      </p:to>
                                    </p:set>
                                    <p:animEffect transition="in" filter="wipe(down)">
                                      <p:cBhvr>
                                        <p:cTn id="37" dur="500"/>
                                        <p:tgtEl>
                                          <p:spTgt spid="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9" grpId="0"/>
      <p:bldP spid="2311"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2"/>
        <p:cNvGrpSpPr/>
        <p:nvPr/>
      </p:nvGrpSpPr>
      <p:grpSpPr>
        <a:xfrm>
          <a:off x="0" y="0"/>
          <a:ext cx="0" cy="0"/>
          <a:chOff x="0" y="0"/>
          <a:chExt cx="0" cy="0"/>
        </a:xfrm>
      </p:grpSpPr>
      <p:grpSp>
        <p:nvGrpSpPr>
          <p:cNvPr id="1473" name="Google Shape;1473;p17"/>
          <p:cNvGrpSpPr/>
          <p:nvPr/>
        </p:nvGrpSpPr>
        <p:grpSpPr>
          <a:xfrm>
            <a:off x="2835945" y="1177460"/>
            <a:ext cx="3472122" cy="3420902"/>
            <a:chOff x="2690100" y="1887225"/>
            <a:chExt cx="2255650" cy="2222375"/>
          </a:xfrm>
        </p:grpSpPr>
        <p:sp>
          <p:nvSpPr>
            <p:cNvPr id="1474" name="Google Shape;1474;p17"/>
            <p:cNvSpPr/>
            <p:nvPr/>
          </p:nvSpPr>
          <p:spPr>
            <a:xfrm>
              <a:off x="2742350" y="3174550"/>
              <a:ext cx="824200" cy="847975"/>
            </a:xfrm>
            <a:custGeom>
              <a:avLst/>
              <a:gdLst/>
              <a:ahLst/>
              <a:cxnLst/>
              <a:rect l="l" t="t" r="r" b="b"/>
              <a:pathLst>
                <a:path w="32968" h="33919" extrusionOk="0">
                  <a:moveTo>
                    <a:pt x="17735" y="1"/>
                  </a:moveTo>
                  <a:lnTo>
                    <a:pt x="0" y="4055"/>
                  </a:lnTo>
                  <a:cubicBezTo>
                    <a:pt x="3452" y="17577"/>
                    <a:pt x="13365" y="28566"/>
                    <a:pt x="26159" y="33918"/>
                  </a:cubicBezTo>
                  <a:lnTo>
                    <a:pt x="32968" y="18052"/>
                  </a:lnTo>
                  <a:cubicBezTo>
                    <a:pt x="25494" y="14727"/>
                    <a:pt x="19793" y="8045"/>
                    <a:pt x="1773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7"/>
            <p:cNvSpPr/>
            <p:nvPr/>
          </p:nvSpPr>
          <p:spPr>
            <a:xfrm>
              <a:off x="2708300" y="2051100"/>
              <a:ext cx="779075" cy="1224825"/>
            </a:xfrm>
            <a:custGeom>
              <a:avLst/>
              <a:gdLst/>
              <a:ahLst/>
              <a:cxnLst/>
              <a:rect l="l" t="t" r="r" b="b"/>
              <a:pathLst>
                <a:path w="31163" h="48993" extrusionOk="0">
                  <a:moveTo>
                    <a:pt x="22169" y="1"/>
                  </a:moveTo>
                  <a:cubicBezTo>
                    <a:pt x="9026" y="8013"/>
                    <a:pt x="0" y="22454"/>
                    <a:pt x="0" y="38542"/>
                  </a:cubicBezTo>
                  <a:cubicBezTo>
                    <a:pt x="0" y="42152"/>
                    <a:pt x="507" y="45636"/>
                    <a:pt x="1362" y="48993"/>
                  </a:cubicBezTo>
                  <a:lnTo>
                    <a:pt x="19097" y="44939"/>
                  </a:lnTo>
                  <a:cubicBezTo>
                    <a:pt x="18590" y="42880"/>
                    <a:pt x="18274" y="40727"/>
                    <a:pt x="18274" y="38542"/>
                  </a:cubicBezTo>
                  <a:cubicBezTo>
                    <a:pt x="18274" y="28978"/>
                    <a:pt x="23467" y="20491"/>
                    <a:pt x="31163" y="15740"/>
                  </a:cubicBezTo>
                  <a:lnTo>
                    <a:pt x="2216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7"/>
            <p:cNvSpPr/>
            <p:nvPr/>
          </p:nvSpPr>
          <p:spPr>
            <a:xfrm>
              <a:off x="3262500" y="1887225"/>
              <a:ext cx="1595375" cy="891500"/>
            </a:xfrm>
            <a:custGeom>
              <a:avLst/>
              <a:gdLst/>
              <a:ahLst/>
              <a:cxnLst/>
              <a:rect l="l" t="t" r="r" b="b"/>
              <a:pathLst>
                <a:path w="63815" h="35660" extrusionOk="0">
                  <a:moveTo>
                    <a:pt x="22898" y="0"/>
                  </a:moveTo>
                  <a:cubicBezTo>
                    <a:pt x="14600" y="0"/>
                    <a:pt x="6778" y="2439"/>
                    <a:pt x="1" y="6556"/>
                  </a:cubicBezTo>
                  <a:lnTo>
                    <a:pt x="8995" y="22295"/>
                  </a:lnTo>
                  <a:cubicBezTo>
                    <a:pt x="13080" y="19762"/>
                    <a:pt x="17831" y="18273"/>
                    <a:pt x="22898" y="18273"/>
                  </a:cubicBezTo>
                  <a:cubicBezTo>
                    <a:pt x="30625" y="18273"/>
                    <a:pt x="37655" y="21693"/>
                    <a:pt x="42564" y="27077"/>
                  </a:cubicBezTo>
                  <a:lnTo>
                    <a:pt x="42532" y="27109"/>
                  </a:lnTo>
                  <a:cubicBezTo>
                    <a:pt x="44781" y="29579"/>
                    <a:pt x="46618" y="32493"/>
                    <a:pt x="47853" y="35659"/>
                  </a:cubicBezTo>
                  <a:lnTo>
                    <a:pt x="63814" y="29357"/>
                  </a:lnTo>
                  <a:cubicBezTo>
                    <a:pt x="61882" y="24132"/>
                    <a:pt x="59064" y="19382"/>
                    <a:pt x="55517" y="15265"/>
                  </a:cubicBezTo>
                  <a:lnTo>
                    <a:pt x="55548" y="15201"/>
                  </a:lnTo>
                  <a:cubicBezTo>
                    <a:pt x="47536" y="5954"/>
                    <a:pt x="35945" y="0"/>
                    <a:pt x="2289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7"/>
            <p:cNvSpPr/>
            <p:nvPr/>
          </p:nvSpPr>
          <p:spPr>
            <a:xfrm>
              <a:off x="4592600" y="2243500"/>
              <a:ext cx="353150" cy="321450"/>
            </a:xfrm>
            <a:custGeom>
              <a:avLst/>
              <a:gdLst/>
              <a:ahLst/>
              <a:cxnLst/>
              <a:rect l="l" t="t" r="r" b="b"/>
              <a:pathLst>
                <a:path w="14126" h="12858" extrusionOk="0">
                  <a:moveTo>
                    <a:pt x="1" y="0"/>
                  </a:moveTo>
                  <a:lnTo>
                    <a:pt x="8298" y="12858"/>
                  </a:lnTo>
                  <a:lnTo>
                    <a:pt x="1412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7"/>
            <p:cNvSpPr/>
            <p:nvPr/>
          </p:nvSpPr>
          <p:spPr>
            <a:xfrm>
              <a:off x="2690100" y="2243500"/>
              <a:ext cx="353925" cy="321450"/>
            </a:xfrm>
            <a:custGeom>
              <a:avLst/>
              <a:gdLst/>
              <a:ahLst/>
              <a:cxnLst/>
              <a:rect l="l" t="t" r="r" b="b"/>
              <a:pathLst>
                <a:path w="14157" h="12858" extrusionOk="0">
                  <a:moveTo>
                    <a:pt x="0" y="0"/>
                  </a:moveTo>
                  <a:lnTo>
                    <a:pt x="5827" y="12858"/>
                  </a:lnTo>
                  <a:lnTo>
                    <a:pt x="14156"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7"/>
            <p:cNvSpPr/>
            <p:nvPr/>
          </p:nvSpPr>
          <p:spPr>
            <a:xfrm>
              <a:off x="3393925" y="2619575"/>
              <a:ext cx="1535200" cy="1490025"/>
            </a:xfrm>
            <a:custGeom>
              <a:avLst/>
              <a:gdLst/>
              <a:ahLst/>
              <a:cxnLst/>
              <a:rect l="l" t="t" r="r" b="b"/>
              <a:pathLst>
                <a:path w="61408" h="59601" extrusionOk="0">
                  <a:moveTo>
                    <a:pt x="58557" y="0"/>
                  </a:moveTo>
                  <a:lnTo>
                    <a:pt x="42564" y="6302"/>
                  </a:lnTo>
                  <a:cubicBezTo>
                    <a:pt x="43704" y="9247"/>
                    <a:pt x="44369" y="12446"/>
                    <a:pt x="44369" y="15739"/>
                  </a:cubicBezTo>
                  <a:cubicBezTo>
                    <a:pt x="44369" y="30370"/>
                    <a:pt x="32177" y="42563"/>
                    <a:pt x="17546" y="42563"/>
                  </a:cubicBezTo>
                  <a:cubicBezTo>
                    <a:pt x="13745" y="42563"/>
                    <a:pt x="10103" y="41708"/>
                    <a:pt x="6778" y="40219"/>
                  </a:cubicBezTo>
                  <a:lnTo>
                    <a:pt x="1" y="56086"/>
                  </a:lnTo>
                  <a:cubicBezTo>
                    <a:pt x="5416" y="58334"/>
                    <a:pt x="11370" y="59601"/>
                    <a:pt x="17546" y="59601"/>
                  </a:cubicBezTo>
                  <a:cubicBezTo>
                    <a:pt x="41899" y="59601"/>
                    <a:pt x="61407" y="40124"/>
                    <a:pt x="61407" y="15739"/>
                  </a:cubicBezTo>
                  <a:cubicBezTo>
                    <a:pt x="61407" y="10229"/>
                    <a:pt x="60362" y="4940"/>
                    <a:pt x="5855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7"/>
            <p:cNvSpPr/>
            <p:nvPr/>
          </p:nvSpPr>
          <p:spPr>
            <a:xfrm>
              <a:off x="4516600" y="3503925"/>
              <a:ext cx="350775" cy="336500"/>
            </a:xfrm>
            <a:custGeom>
              <a:avLst/>
              <a:gdLst/>
              <a:ahLst/>
              <a:cxnLst/>
              <a:rect l="l" t="t" r="r" b="b"/>
              <a:pathLst>
                <a:path w="14031" h="13460" extrusionOk="0">
                  <a:moveTo>
                    <a:pt x="9755" y="0"/>
                  </a:moveTo>
                  <a:lnTo>
                    <a:pt x="1" y="11813"/>
                  </a:lnTo>
                  <a:lnTo>
                    <a:pt x="14030" y="13459"/>
                  </a:lnTo>
                  <a:lnTo>
                    <a:pt x="9755"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7"/>
            <p:cNvSpPr/>
            <p:nvPr/>
          </p:nvSpPr>
          <p:spPr>
            <a:xfrm>
              <a:off x="2757375" y="3503925"/>
              <a:ext cx="350775" cy="336500"/>
            </a:xfrm>
            <a:custGeom>
              <a:avLst/>
              <a:gdLst/>
              <a:ahLst/>
              <a:cxnLst/>
              <a:rect l="l" t="t" r="r" b="b"/>
              <a:pathLst>
                <a:path w="14031" h="13460" extrusionOk="0">
                  <a:moveTo>
                    <a:pt x="4308" y="0"/>
                  </a:moveTo>
                  <a:lnTo>
                    <a:pt x="1" y="13459"/>
                  </a:lnTo>
                  <a:lnTo>
                    <a:pt x="14030" y="11813"/>
                  </a:lnTo>
                  <a:lnTo>
                    <a:pt x="4308"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2" name="Google Shape;1482;p17"/>
          <p:cNvSpPr txBox="1"/>
          <p:nvPr/>
        </p:nvSpPr>
        <p:spPr>
          <a:xfrm>
            <a:off x="710250" y="438573"/>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err="1">
                <a:latin typeface="Fira Sans Medium"/>
                <a:ea typeface="Fira Sans Medium"/>
                <a:cs typeface="Fira Sans Medium"/>
                <a:sym typeface="Fira Sans Medium"/>
              </a:rPr>
              <a:t>Cài</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đặt</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và</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Gỡ</a:t>
            </a:r>
            <a:endParaRPr sz="3600" dirty="0">
              <a:latin typeface="Fira Sans Medium"/>
              <a:ea typeface="Fira Sans Medium"/>
              <a:cs typeface="Fira Sans Medium"/>
              <a:sym typeface="Fira Sans Medium"/>
            </a:endParaRPr>
          </a:p>
        </p:txBody>
      </p:sp>
      <p:sp>
        <p:nvSpPr>
          <p:cNvPr id="1483" name="Google Shape;1483;p17"/>
          <p:cNvSpPr txBox="1"/>
          <p:nvPr/>
        </p:nvSpPr>
        <p:spPr>
          <a:xfrm>
            <a:off x="457198" y="1314450"/>
            <a:ext cx="2082600" cy="3064669"/>
          </a:xfrm>
          <a:prstGeom prst="rect">
            <a:avLst/>
          </a:prstGeom>
          <a:noFill/>
          <a:ln>
            <a:noFill/>
          </a:ln>
        </p:spPr>
        <p:txBody>
          <a:bodyPr spcFirstLastPara="1" wrap="square" lIns="91425" tIns="91425" rIns="91425" bIns="91425" anchor="ctr" anchorCtr="0">
            <a:noAutofit/>
          </a:bodyPr>
          <a:lstStyle/>
          <a:p>
            <a:pPr marL="0" lvl="0" indent="0" rtl="0">
              <a:lnSpc>
                <a:spcPct val="200000"/>
              </a:lnSpc>
              <a:spcBef>
                <a:spcPts val="0"/>
              </a:spcBef>
              <a:spcAft>
                <a:spcPts val="0"/>
              </a:spcAft>
              <a:buNone/>
            </a:pPr>
            <a:r>
              <a:rPr lang="en-US" sz="3000" dirty="0">
                <a:solidFill>
                  <a:srgbClr val="222831"/>
                </a:solidFill>
                <a:latin typeface="Fira Sans SemiBold"/>
                <a:ea typeface="Fira Sans SemiBold"/>
                <a:cs typeface="Fira Sans SemiBold"/>
                <a:sym typeface="Fira Sans SemiBold"/>
              </a:rPr>
              <a:t>Cài </a:t>
            </a:r>
            <a:r>
              <a:rPr lang="en-US" sz="3000" dirty="0" err="1">
                <a:solidFill>
                  <a:srgbClr val="222831"/>
                </a:solidFill>
                <a:latin typeface="Fira Sans SemiBold"/>
                <a:ea typeface="Fira Sans SemiBold"/>
                <a:cs typeface="Fira Sans SemiBold"/>
                <a:sym typeface="Fira Sans SemiBold"/>
              </a:rPr>
              <a:t>đặt</a:t>
            </a:r>
            <a:endParaRPr lang="en-US" sz="3000" dirty="0">
              <a:solidFill>
                <a:srgbClr val="222831"/>
              </a:solidFill>
              <a:latin typeface="Fira Sans SemiBold"/>
              <a:ea typeface="Fira Sans SemiBold"/>
              <a:cs typeface="Fira Sans SemiBold"/>
              <a:sym typeface="Fira Sans SemiBold"/>
            </a:endParaRPr>
          </a:p>
          <a:p>
            <a:r>
              <a:rPr lang="vi-VN" dirty="0">
                <a:latin typeface="+mn-lt"/>
              </a:rPr>
              <a:t>Đọc nội dung của file input.txt và cài đặt tất cả các package được liệt kê trong file</a:t>
            </a:r>
            <a:endParaRPr lang="en-US" dirty="0">
              <a:latin typeface="+mn-lt"/>
            </a:endParaRPr>
          </a:p>
          <a:p>
            <a:r>
              <a:rPr lang="vi-VN" dirty="0">
                <a:latin typeface="+mn-lt"/>
              </a:rPr>
              <a:t>Dùng lệnh sudo apt-get với cờ -y để tiến hành cài đặt tất cả các gói trong input.txt</a:t>
            </a:r>
          </a:p>
          <a:p>
            <a:endParaRPr lang="vi-VN" dirty="0">
              <a:latin typeface="+mn-lt"/>
            </a:endParaRPr>
          </a:p>
          <a:p>
            <a:pPr marL="0" lvl="0" indent="0" rtl="0">
              <a:spcBef>
                <a:spcPts val="0"/>
              </a:spcBef>
              <a:spcAft>
                <a:spcPts val="0"/>
              </a:spcAft>
              <a:buNone/>
            </a:pPr>
            <a:endParaRPr sz="1800" dirty="0">
              <a:solidFill>
                <a:srgbClr val="222831"/>
              </a:solidFill>
              <a:latin typeface="Fira Sans SemiBold"/>
              <a:ea typeface="Fira Sans SemiBold"/>
              <a:cs typeface="Fira Sans SemiBold"/>
              <a:sym typeface="Fira Sans SemiBold"/>
            </a:endParaRPr>
          </a:p>
        </p:txBody>
      </p:sp>
      <p:sp>
        <p:nvSpPr>
          <p:cNvPr id="1487" name="Google Shape;1487;p17"/>
          <p:cNvSpPr txBox="1"/>
          <p:nvPr/>
        </p:nvSpPr>
        <p:spPr>
          <a:xfrm>
            <a:off x="6817128" y="1723437"/>
            <a:ext cx="2082600" cy="3183298"/>
          </a:xfrm>
          <a:prstGeom prst="rect">
            <a:avLst/>
          </a:prstGeom>
          <a:noFill/>
          <a:ln>
            <a:noFill/>
          </a:ln>
        </p:spPr>
        <p:txBody>
          <a:bodyPr spcFirstLastPara="1" wrap="square" lIns="91425" tIns="91425" rIns="91425" bIns="91425" anchor="ctr" anchorCtr="0">
            <a:noAutofit/>
          </a:bodyPr>
          <a:lstStyle/>
          <a:p>
            <a:pPr>
              <a:lnSpc>
                <a:spcPct val="200000"/>
              </a:lnSpc>
            </a:pPr>
            <a:r>
              <a:rPr lang="en-US" sz="3000" dirty="0" err="1">
                <a:solidFill>
                  <a:srgbClr val="222831"/>
                </a:solidFill>
                <a:latin typeface="Fira Sans SemiBold"/>
                <a:ea typeface="Fira Sans SemiBold"/>
                <a:cs typeface="Fira Sans SemiBold"/>
                <a:sym typeface="Fira Sans SemiBold"/>
              </a:rPr>
              <a:t>Gỡ</a:t>
            </a:r>
            <a:endParaRPr lang="en-US" sz="3000" dirty="0">
              <a:solidFill>
                <a:srgbClr val="222831"/>
              </a:solidFill>
              <a:latin typeface="Fira Sans SemiBold"/>
              <a:ea typeface="Fira Sans SemiBold"/>
              <a:cs typeface="Fira Sans SemiBold"/>
              <a:sym typeface="Fira Sans SemiBold"/>
            </a:endParaRPr>
          </a:p>
          <a:p>
            <a:r>
              <a:rPr lang="vi-VN" dirty="0">
                <a:latin typeface="+mn-lt"/>
              </a:rPr>
              <a:t>Đọc nội dung của file input.txt và gỡ cài đặt tất cả chương trình được liệt kê </a:t>
            </a:r>
            <a:endParaRPr lang="en-US" dirty="0">
              <a:latin typeface="+mn-lt"/>
            </a:endParaRPr>
          </a:p>
          <a:p>
            <a:r>
              <a:rPr lang="vi-VN" dirty="0">
                <a:latin typeface="+mn-lt"/>
              </a:rPr>
              <a:t>Dùng lệnh sudo apt-get purge với cờ -y để tiến hành gỡ cài đặt tất cả các gói trong input.txt</a:t>
            </a:r>
          </a:p>
          <a:p>
            <a:endParaRPr lang="vi-VN" sz="1600" dirty="0">
              <a:latin typeface="+mn-lt"/>
            </a:endParaRPr>
          </a:p>
          <a:p>
            <a:endParaRPr lang="en-US" sz="2400" dirty="0">
              <a:solidFill>
                <a:srgbClr val="222831"/>
              </a:solidFill>
              <a:latin typeface="Fira Sans SemiBold"/>
              <a:ea typeface="Fira Sans SemiBold"/>
              <a:cs typeface="Fira Sans SemiBold"/>
              <a:sym typeface="Fira Sans SemiBold"/>
            </a:endParaRPr>
          </a:p>
          <a:p>
            <a:endParaRPr lang="en-US" altLang="vi-VN" sz="2400" b="1" dirty="0">
              <a:latin typeface="+mn-lt"/>
            </a:endParaRPr>
          </a:p>
          <a:p>
            <a:pPr marL="0" lvl="0" indent="0" rtl="0">
              <a:spcBef>
                <a:spcPts val="0"/>
              </a:spcBef>
              <a:spcAft>
                <a:spcPts val="0"/>
              </a:spcAft>
              <a:buNone/>
            </a:pPr>
            <a:endParaRPr lang="vi-VN" sz="1800" dirty="0">
              <a:latin typeface="+mn-lt"/>
            </a:endParaRPr>
          </a:p>
        </p:txBody>
      </p:sp>
      <p:sp>
        <p:nvSpPr>
          <p:cNvPr id="1493" name="Google Shape;1493;p17"/>
          <p:cNvSpPr txBox="1"/>
          <p:nvPr/>
        </p:nvSpPr>
        <p:spPr>
          <a:xfrm>
            <a:off x="5351938" y="1773575"/>
            <a:ext cx="7146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100" dirty="0">
              <a:solidFill>
                <a:srgbClr val="FFFFFF"/>
              </a:solidFill>
              <a:latin typeface="Fira Sans"/>
              <a:ea typeface="Fira Sans"/>
              <a:cs typeface="Fira Sans"/>
              <a:sym typeface="Fira San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73"/>
                                        </p:tgtEl>
                                        <p:attrNameLst>
                                          <p:attrName>style.visibility</p:attrName>
                                        </p:attrNameLst>
                                      </p:cBhvr>
                                      <p:to>
                                        <p:strVal val="visible"/>
                                      </p:to>
                                    </p:set>
                                    <p:animEffect transition="in" filter="wipe(down)">
                                      <p:cBhvr>
                                        <p:cTn id="7" dur="500"/>
                                        <p:tgtEl>
                                          <p:spTgt spid="147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83"/>
                                        </p:tgtEl>
                                        <p:attrNameLst>
                                          <p:attrName>style.visibility</p:attrName>
                                        </p:attrNameLst>
                                      </p:cBhvr>
                                      <p:to>
                                        <p:strVal val="visible"/>
                                      </p:to>
                                    </p:set>
                                    <p:animEffect transition="in" filter="fade">
                                      <p:cBhvr>
                                        <p:cTn id="12" dur="1000"/>
                                        <p:tgtEl>
                                          <p:spTgt spid="1483"/>
                                        </p:tgtEl>
                                      </p:cBhvr>
                                    </p:animEffect>
                                    <p:anim calcmode="lin" valueType="num">
                                      <p:cBhvr>
                                        <p:cTn id="13" dur="1000" fill="hold"/>
                                        <p:tgtEl>
                                          <p:spTgt spid="1483"/>
                                        </p:tgtEl>
                                        <p:attrNameLst>
                                          <p:attrName>ppt_x</p:attrName>
                                        </p:attrNameLst>
                                      </p:cBhvr>
                                      <p:tavLst>
                                        <p:tav tm="0">
                                          <p:val>
                                            <p:strVal val="#ppt_x"/>
                                          </p:val>
                                        </p:tav>
                                        <p:tav tm="100000">
                                          <p:val>
                                            <p:strVal val="#ppt_x"/>
                                          </p:val>
                                        </p:tav>
                                      </p:tavLst>
                                    </p:anim>
                                    <p:anim calcmode="lin" valueType="num">
                                      <p:cBhvr>
                                        <p:cTn id="14" dur="1000" fill="hold"/>
                                        <p:tgtEl>
                                          <p:spTgt spid="148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487"/>
                                        </p:tgtEl>
                                        <p:attrNameLst>
                                          <p:attrName>style.visibility</p:attrName>
                                        </p:attrNameLst>
                                      </p:cBhvr>
                                      <p:to>
                                        <p:strVal val="visible"/>
                                      </p:to>
                                    </p:set>
                                    <p:animEffect transition="in" filter="fade">
                                      <p:cBhvr>
                                        <p:cTn id="19" dur="1000"/>
                                        <p:tgtEl>
                                          <p:spTgt spid="1487"/>
                                        </p:tgtEl>
                                      </p:cBhvr>
                                    </p:animEffect>
                                    <p:anim calcmode="lin" valueType="num">
                                      <p:cBhvr>
                                        <p:cTn id="20" dur="1000" fill="hold"/>
                                        <p:tgtEl>
                                          <p:spTgt spid="1487"/>
                                        </p:tgtEl>
                                        <p:attrNameLst>
                                          <p:attrName>ppt_x</p:attrName>
                                        </p:attrNameLst>
                                      </p:cBhvr>
                                      <p:tavLst>
                                        <p:tav tm="0">
                                          <p:val>
                                            <p:strVal val="#ppt_x"/>
                                          </p:val>
                                        </p:tav>
                                        <p:tav tm="100000">
                                          <p:val>
                                            <p:strVal val="#ppt_x"/>
                                          </p:val>
                                        </p:tav>
                                      </p:tavLst>
                                    </p:anim>
                                    <p:anim calcmode="lin" valueType="num">
                                      <p:cBhvr>
                                        <p:cTn id="21" dur="1000" fill="hold"/>
                                        <p:tgtEl>
                                          <p:spTgt spid="1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3" grpId="0"/>
      <p:bldP spid="148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8">
          <a:extLst>
            <a:ext uri="{FF2B5EF4-FFF2-40B4-BE49-F238E27FC236}">
              <a16:creationId xmlns:a16="http://schemas.microsoft.com/office/drawing/2014/main" id="{C0E43C54-13BD-0232-E950-E3C60693B1C6}"/>
            </a:ext>
          </a:extLst>
        </p:cNvPr>
        <p:cNvGrpSpPr/>
        <p:nvPr/>
      </p:nvGrpSpPr>
      <p:grpSpPr>
        <a:xfrm>
          <a:off x="0" y="0"/>
          <a:ext cx="0" cy="0"/>
          <a:chOff x="0" y="0"/>
          <a:chExt cx="0" cy="0"/>
        </a:xfrm>
      </p:grpSpPr>
      <p:sp>
        <p:nvSpPr>
          <p:cNvPr id="1541" name="Google Shape;1541;p18">
            <a:extLst>
              <a:ext uri="{FF2B5EF4-FFF2-40B4-BE49-F238E27FC236}">
                <a16:creationId xmlns:a16="http://schemas.microsoft.com/office/drawing/2014/main" id="{061BF8F7-A216-33B9-4542-CCFDAFF67168}"/>
              </a:ext>
            </a:extLst>
          </p:cNvPr>
          <p:cNvSpPr txBox="1"/>
          <p:nvPr/>
        </p:nvSpPr>
        <p:spPr>
          <a:xfrm>
            <a:off x="50800" y="1685214"/>
            <a:ext cx="1612812" cy="180886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30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Quản lý tác vụ</a:t>
            </a:r>
            <a:endParaRPr kumimoji="0" sz="30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542" name="Google Shape;1542;p18">
            <a:extLst>
              <a:ext uri="{FF2B5EF4-FFF2-40B4-BE49-F238E27FC236}">
                <a16:creationId xmlns:a16="http://schemas.microsoft.com/office/drawing/2014/main" id="{75B72B7C-7B77-B445-FF86-D9215D77718C}"/>
              </a:ext>
            </a:extLst>
          </p:cNvPr>
          <p:cNvSpPr txBox="1"/>
          <p:nvPr/>
        </p:nvSpPr>
        <p:spPr>
          <a:xfrm>
            <a:off x="4309887" y="459154"/>
            <a:ext cx="980011"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300" b="0" i="0" u="none" strike="noStrike" kern="0" cap="none" spc="0" normalizeH="0" baseline="0" noProof="0" dirty="0">
                <a:ln>
                  <a:noFill/>
                </a:ln>
                <a:solidFill>
                  <a:srgbClr val="CCCCCC"/>
                </a:solidFill>
                <a:effectLst/>
                <a:uLnTx/>
                <a:uFillTx/>
                <a:latin typeface="Fira Sans Extra Condensed Medium"/>
                <a:ea typeface="Fira Sans Extra Condensed Medium"/>
                <a:cs typeface="Fira Sans Extra Condensed Medium"/>
                <a:sym typeface="Fira Sans Extra Condensed Medium"/>
              </a:rPr>
              <a:t>Liệt kê</a:t>
            </a:r>
            <a:endParaRPr kumimoji="0" sz="2300" b="0" i="0" u="none" strike="noStrike" kern="0" cap="none" spc="0" normalizeH="0" baseline="0" noProof="0" dirty="0">
              <a:ln>
                <a:noFill/>
              </a:ln>
              <a:solidFill>
                <a:srgbClr val="CCCCCC"/>
              </a:solidFill>
              <a:effectLst/>
              <a:uLnTx/>
              <a:uFillTx/>
              <a:latin typeface="Fira Sans Extra Condensed Medium"/>
              <a:ea typeface="Fira Sans Extra Condensed Medium"/>
              <a:cs typeface="Fira Sans Extra Condensed Medium"/>
              <a:sym typeface="Fira Sans Extra Condensed Medium"/>
            </a:endParaRPr>
          </a:p>
        </p:txBody>
      </p:sp>
      <p:sp>
        <p:nvSpPr>
          <p:cNvPr id="1543" name="Google Shape;1543;p18">
            <a:extLst>
              <a:ext uri="{FF2B5EF4-FFF2-40B4-BE49-F238E27FC236}">
                <a16:creationId xmlns:a16="http://schemas.microsoft.com/office/drawing/2014/main" id="{6495F63C-2B26-3C47-77FC-BBB3CF60AA30}"/>
              </a:ext>
            </a:extLst>
          </p:cNvPr>
          <p:cNvSpPr txBox="1"/>
          <p:nvPr/>
        </p:nvSpPr>
        <p:spPr>
          <a:xfrm>
            <a:off x="5450444" y="151196"/>
            <a:ext cx="3593439" cy="1170407"/>
          </a:xfrm>
          <a:prstGeom prst="rect">
            <a:avLst/>
          </a:prstGeom>
          <a:noFill/>
          <a:ln>
            <a:noFill/>
          </a:ln>
        </p:spPr>
        <p:txBody>
          <a:bodyPr spcFirstLastPara="1" wrap="square" lIns="91425" tIns="91425" rIns="91425" bIns="91425" anchor="t" anchorCtr="0">
            <a:noAutofit/>
          </a:bodyPr>
          <a:lstStyle/>
          <a:p>
            <a:pPr lvl="0">
              <a:spcBef>
                <a:spcPts val="600"/>
              </a:spcBef>
            </a:pPr>
            <a:r>
              <a:rPr lang="vi-VN" dirty="0"/>
              <a:t>Liệt kê những tiến trình đã được lập lịch bằng crontab</a:t>
            </a:r>
          </a:p>
          <a:p>
            <a:pPr lvl="0">
              <a:spcBef>
                <a:spcPts val="600"/>
              </a:spcBef>
            </a:pPr>
            <a:r>
              <a:rPr lang="vi-VN" dirty="0"/>
              <a:t>Sử dụng chương trình Crontab để hiển thị danh sách các tiến trình được lập lịch </a:t>
            </a:r>
          </a:p>
        </p:txBody>
      </p:sp>
      <p:sp>
        <p:nvSpPr>
          <p:cNvPr id="1544" name="Google Shape;1544;p18">
            <a:extLst>
              <a:ext uri="{FF2B5EF4-FFF2-40B4-BE49-F238E27FC236}">
                <a16:creationId xmlns:a16="http://schemas.microsoft.com/office/drawing/2014/main" id="{E12DAC05-60E4-74CE-5A6E-69260F0A8397}"/>
              </a:ext>
            </a:extLst>
          </p:cNvPr>
          <p:cNvSpPr txBox="1"/>
          <p:nvPr/>
        </p:nvSpPr>
        <p:spPr>
          <a:xfrm>
            <a:off x="4615474" y="1608013"/>
            <a:ext cx="596477"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300" b="0" i="0" u="none" strike="noStrike" kern="0" cap="none" spc="0" normalizeH="0" baseline="0" noProof="0" dirty="0">
                <a:ln>
                  <a:noFill/>
                </a:ln>
                <a:solidFill>
                  <a:srgbClr val="30475E"/>
                </a:solidFill>
                <a:effectLst/>
                <a:uLnTx/>
                <a:uFillTx/>
                <a:latin typeface="Fira Sans Extra Condensed Medium"/>
                <a:ea typeface="Fira Sans Extra Condensed Medium"/>
                <a:cs typeface="Fira Sans Extra Condensed Medium"/>
                <a:sym typeface="Fira Sans Extra Condensed Medium"/>
              </a:rPr>
              <a:t>Tạo</a:t>
            </a:r>
            <a:endParaRPr kumimoji="0" sz="2300" b="0" i="0" u="none" strike="noStrike" kern="0" cap="none" spc="0" normalizeH="0" baseline="0" noProof="0" dirty="0">
              <a:ln>
                <a:noFill/>
              </a:ln>
              <a:solidFill>
                <a:srgbClr val="30475E"/>
              </a:solidFill>
              <a:effectLst/>
              <a:uLnTx/>
              <a:uFillTx/>
              <a:latin typeface="Fira Sans Extra Condensed Medium"/>
              <a:ea typeface="Fira Sans Extra Condensed Medium"/>
              <a:cs typeface="Fira Sans Extra Condensed Medium"/>
              <a:sym typeface="Fira Sans Extra Condensed Medium"/>
            </a:endParaRPr>
          </a:p>
        </p:txBody>
      </p:sp>
      <p:sp>
        <p:nvSpPr>
          <p:cNvPr id="1545" name="Google Shape;1545;p18">
            <a:extLst>
              <a:ext uri="{FF2B5EF4-FFF2-40B4-BE49-F238E27FC236}">
                <a16:creationId xmlns:a16="http://schemas.microsoft.com/office/drawing/2014/main" id="{103BB2EF-1AE7-28F9-3A03-3A184ABDEBEC}"/>
              </a:ext>
            </a:extLst>
          </p:cNvPr>
          <p:cNvSpPr txBox="1"/>
          <p:nvPr/>
        </p:nvSpPr>
        <p:spPr>
          <a:xfrm>
            <a:off x="5488365" y="1344165"/>
            <a:ext cx="3504719" cy="1088777"/>
          </a:xfrm>
          <a:prstGeom prst="rect">
            <a:avLst/>
          </a:prstGeom>
          <a:noFill/>
          <a:ln>
            <a:noFill/>
          </a:ln>
        </p:spPr>
        <p:txBody>
          <a:bodyPr spcFirstLastPara="1" wrap="square" lIns="91425" tIns="91425" rIns="91425" bIns="91425" anchor="t" anchorCtr="0">
            <a:noAutofit/>
          </a:bodyPr>
          <a:lstStyle/>
          <a:p>
            <a:pPr lvl="0">
              <a:spcBef>
                <a:spcPts val="600"/>
              </a:spcBef>
            </a:pPr>
            <a:r>
              <a:rPr lang="vi-VN" dirty="0"/>
              <a:t>Tiến hành tạo lập lịch tiến trình tùy thuộc vào thông tin người dùng nhập vào </a:t>
            </a:r>
          </a:p>
          <a:p>
            <a:pPr lvl="0">
              <a:spcBef>
                <a:spcPts val="600"/>
              </a:spcBef>
            </a:pPr>
            <a:r>
              <a:rPr lang="vi-VN" dirty="0"/>
              <a:t>Sử dụng chương trình crontab để tạo lâp tiến trình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546" name="Google Shape;1546;p18">
            <a:extLst>
              <a:ext uri="{FF2B5EF4-FFF2-40B4-BE49-F238E27FC236}">
                <a16:creationId xmlns:a16="http://schemas.microsoft.com/office/drawing/2014/main" id="{E9364CC4-33F0-1AC6-B7E6-B42C38169683}"/>
              </a:ext>
            </a:extLst>
          </p:cNvPr>
          <p:cNvSpPr txBox="1"/>
          <p:nvPr/>
        </p:nvSpPr>
        <p:spPr>
          <a:xfrm>
            <a:off x="4615474" y="2971420"/>
            <a:ext cx="674424"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2300">
                <a:solidFill>
                  <a:srgbClr val="F2A365"/>
                </a:solidFill>
                <a:latin typeface="Fira Sans Extra Condensed Medium"/>
                <a:ea typeface="Fira Sans Extra Condensed Medium"/>
                <a:cs typeface="Fira Sans Extra Condensed Medium"/>
                <a:sym typeface="Fira Sans Extra Condensed Medium"/>
              </a:rPr>
              <a:t>Xóa</a:t>
            </a:r>
            <a:endParaRPr kumimoji="0" sz="2300" b="0" i="0" u="none" strike="noStrike" kern="0" cap="none" spc="0" normalizeH="0" baseline="0" noProof="0" dirty="0">
              <a:ln>
                <a:noFill/>
              </a:ln>
              <a:solidFill>
                <a:srgbClr val="F2A365"/>
              </a:solidFill>
              <a:effectLst/>
              <a:uLnTx/>
              <a:uFillTx/>
              <a:latin typeface="Fira Sans Extra Condensed Medium"/>
              <a:ea typeface="Fira Sans Extra Condensed Medium"/>
              <a:cs typeface="Fira Sans Extra Condensed Medium"/>
              <a:sym typeface="Fira Sans Extra Condensed Medium"/>
            </a:endParaRPr>
          </a:p>
        </p:txBody>
      </p:sp>
      <p:sp>
        <p:nvSpPr>
          <p:cNvPr id="1547" name="Google Shape;1547;p18">
            <a:extLst>
              <a:ext uri="{FF2B5EF4-FFF2-40B4-BE49-F238E27FC236}">
                <a16:creationId xmlns:a16="http://schemas.microsoft.com/office/drawing/2014/main" id="{EE9E5556-5BBA-A1FD-CEE1-5C267B9A5791}"/>
              </a:ext>
            </a:extLst>
          </p:cNvPr>
          <p:cNvSpPr txBox="1"/>
          <p:nvPr/>
        </p:nvSpPr>
        <p:spPr>
          <a:xfrm>
            <a:off x="5488365" y="2647379"/>
            <a:ext cx="3347176" cy="924781"/>
          </a:xfrm>
          <a:prstGeom prst="rect">
            <a:avLst/>
          </a:prstGeom>
          <a:noFill/>
          <a:ln>
            <a:noFill/>
          </a:ln>
        </p:spPr>
        <p:txBody>
          <a:bodyPr spcFirstLastPara="1" wrap="square" lIns="91425" tIns="91425" rIns="91425" bIns="91425" anchor="t" anchorCtr="0">
            <a:noAutofit/>
          </a:bodyPr>
          <a:lstStyle/>
          <a:p>
            <a:pPr lvl="0">
              <a:spcBef>
                <a:spcPts val="600"/>
              </a:spcBef>
            </a:pPr>
            <a:r>
              <a:rPr lang="vi-VN" dirty="0"/>
              <a:t>Xóa tất cả các task đã được lập lịch </a:t>
            </a:r>
          </a:p>
          <a:p>
            <a:pPr lvl="0">
              <a:spcBef>
                <a:spcPts val="600"/>
              </a:spcBef>
            </a:pPr>
            <a:r>
              <a:rPr lang="vi-VN" dirty="0"/>
              <a:t>Sử dụng chương trình crontab để xóa tất cả các tiến trình đã được lập lịch</a:t>
            </a:r>
          </a:p>
        </p:txBody>
      </p:sp>
      <p:sp>
        <p:nvSpPr>
          <p:cNvPr id="1548" name="Google Shape;1548;p18">
            <a:extLst>
              <a:ext uri="{FF2B5EF4-FFF2-40B4-BE49-F238E27FC236}">
                <a16:creationId xmlns:a16="http://schemas.microsoft.com/office/drawing/2014/main" id="{BCEF8EB6-3729-90B4-D04D-35AD2C1AE0B9}"/>
              </a:ext>
            </a:extLst>
          </p:cNvPr>
          <p:cNvSpPr txBox="1"/>
          <p:nvPr/>
        </p:nvSpPr>
        <p:spPr>
          <a:xfrm>
            <a:off x="4535711" y="4183234"/>
            <a:ext cx="682526"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300" b="0" i="0" u="none" strike="noStrike" kern="0" cap="none" spc="0" normalizeH="0" baseline="0" noProof="0" dirty="0">
                <a:ln>
                  <a:noFill/>
                </a:ln>
                <a:solidFill>
                  <a:srgbClr val="222831"/>
                </a:solidFill>
                <a:effectLst/>
                <a:uLnTx/>
                <a:uFillTx/>
                <a:latin typeface="Fira Sans Extra Condensed Medium"/>
                <a:ea typeface="Fira Sans Extra Condensed Medium"/>
                <a:cs typeface="Fira Sans Extra Condensed Medium"/>
                <a:sym typeface="Fira Sans Extra Condensed Medium"/>
              </a:rPr>
              <a:t>Sửa</a:t>
            </a:r>
            <a:endParaRPr kumimoji="0" sz="2300" b="0" i="0" u="none" strike="noStrike" kern="0" cap="none" spc="0" normalizeH="0" baseline="0" noProof="0" dirty="0">
              <a:ln>
                <a:noFill/>
              </a:ln>
              <a:solidFill>
                <a:srgbClr val="222831"/>
              </a:solidFill>
              <a:effectLst/>
              <a:uLnTx/>
              <a:uFillTx/>
              <a:latin typeface="Fira Sans Extra Condensed Medium"/>
              <a:ea typeface="Fira Sans Extra Condensed Medium"/>
              <a:cs typeface="Fira Sans Extra Condensed Medium"/>
              <a:sym typeface="Fira Sans Extra Condensed Medium"/>
            </a:endParaRPr>
          </a:p>
        </p:txBody>
      </p:sp>
      <p:sp>
        <p:nvSpPr>
          <p:cNvPr id="1549" name="Google Shape;1549;p18">
            <a:extLst>
              <a:ext uri="{FF2B5EF4-FFF2-40B4-BE49-F238E27FC236}">
                <a16:creationId xmlns:a16="http://schemas.microsoft.com/office/drawing/2014/main" id="{141090D1-7280-93C2-3DD0-3B2F7897D5AA}"/>
              </a:ext>
            </a:extLst>
          </p:cNvPr>
          <p:cNvSpPr txBox="1"/>
          <p:nvPr/>
        </p:nvSpPr>
        <p:spPr>
          <a:xfrm>
            <a:off x="5450444" y="3882320"/>
            <a:ext cx="3680207" cy="998475"/>
          </a:xfrm>
          <a:prstGeom prst="rect">
            <a:avLst/>
          </a:prstGeom>
          <a:noFill/>
          <a:ln>
            <a:noFill/>
          </a:ln>
        </p:spPr>
        <p:txBody>
          <a:bodyPr spcFirstLastPara="1" wrap="square" lIns="91425" tIns="91425" rIns="91425" bIns="91425" anchor="t" anchorCtr="0">
            <a:noAutofit/>
          </a:bodyPr>
          <a:lstStyle/>
          <a:p>
            <a:pPr marL="0" indent="0">
              <a:buFont typeface="Barlow Light" panose="00000400000000000000"/>
              <a:buNone/>
            </a:pPr>
            <a:r>
              <a:rPr lang="vi-VN" dirty="0">
                <a:cs typeface="Arial" panose="020B0604020202020204" pitchFamily="34" charset="0"/>
              </a:rPr>
              <a:t>Thực hiện chỉnh sửa những tiến trình đã được lập lịch</a:t>
            </a:r>
          </a:p>
          <a:p>
            <a:pPr marL="0" indent="0">
              <a:buFont typeface="Barlow Light" panose="00000400000000000000"/>
              <a:buNone/>
            </a:pPr>
            <a:r>
              <a:rPr lang="vi-VN" dirty="0">
                <a:cs typeface="Arial" panose="020B0604020202020204" pitchFamily="34" charset="0"/>
              </a:rPr>
              <a:t>Sử dụng chương trình crontab và text editor để thực hiện chỉnh sửa nội dung lập lịch</a:t>
            </a:r>
          </a:p>
        </p:txBody>
      </p:sp>
      <p:grpSp>
        <p:nvGrpSpPr>
          <p:cNvPr id="52" name="Google Shape;1499;p18">
            <a:extLst>
              <a:ext uri="{FF2B5EF4-FFF2-40B4-BE49-F238E27FC236}">
                <a16:creationId xmlns:a16="http://schemas.microsoft.com/office/drawing/2014/main" id="{AD6A33EA-7B81-FBA6-BC38-999D3518E251}"/>
              </a:ext>
            </a:extLst>
          </p:cNvPr>
          <p:cNvGrpSpPr/>
          <p:nvPr/>
        </p:nvGrpSpPr>
        <p:grpSpPr>
          <a:xfrm>
            <a:off x="1686523" y="593776"/>
            <a:ext cx="2849188" cy="3958432"/>
            <a:chOff x="3049525" y="1569750"/>
            <a:chExt cx="1724425" cy="2292850"/>
          </a:xfrm>
        </p:grpSpPr>
        <p:sp>
          <p:nvSpPr>
            <p:cNvPr id="53" name="Google Shape;1500;p18">
              <a:extLst>
                <a:ext uri="{FF2B5EF4-FFF2-40B4-BE49-F238E27FC236}">
                  <a16:creationId xmlns:a16="http://schemas.microsoft.com/office/drawing/2014/main" id="{D79749FA-ED07-B579-DFB5-5C0589C060E3}"/>
                </a:ext>
              </a:extLst>
            </p:cNvPr>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1;p18">
              <a:extLst>
                <a:ext uri="{FF2B5EF4-FFF2-40B4-BE49-F238E27FC236}">
                  <a16:creationId xmlns:a16="http://schemas.microsoft.com/office/drawing/2014/main" id="{0022F776-E697-20D6-FE07-0304E42A3F91}"/>
                </a:ext>
              </a:extLst>
            </p:cNvPr>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02;p18">
              <a:extLst>
                <a:ext uri="{FF2B5EF4-FFF2-40B4-BE49-F238E27FC236}">
                  <a16:creationId xmlns:a16="http://schemas.microsoft.com/office/drawing/2014/main" id="{30E5452B-3802-DAFB-C6DF-291E15748FE1}"/>
                </a:ext>
              </a:extLst>
            </p:cNvPr>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03;p18">
              <a:extLst>
                <a:ext uri="{FF2B5EF4-FFF2-40B4-BE49-F238E27FC236}">
                  <a16:creationId xmlns:a16="http://schemas.microsoft.com/office/drawing/2014/main" id="{D24F7D95-208D-C8C8-B59C-71CC6021ACAE}"/>
                </a:ext>
              </a:extLst>
            </p:cNvPr>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04;p18">
              <a:extLst>
                <a:ext uri="{FF2B5EF4-FFF2-40B4-BE49-F238E27FC236}">
                  <a16:creationId xmlns:a16="http://schemas.microsoft.com/office/drawing/2014/main" id="{0690AF1E-FF12-A579-9648-7B2964013AB8}"/>
                </a:ext>
              </a:extLst>
            </p:cNvPr>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05;p18">
              <a:extLst>
                <a:ext uri="{FF2B5EF4-FFF2-40B4-BE49-F238E27FC236}">
                  <a16:creationId xmlns:a16="http://schemas.microsoft.com/office/drawing/2014/main" id="{3F7013E3-B773-60B9-9476-708E9982F972}"/>
                </a:ext>
              </a:extLst>
            </p:cNvPr>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06;p18">
              <a:extLst>
                <a:ext uri="{FF2B5EF4-FFF2-40B4-BE49-F238E27FC236}">
                  <a16:creationId xmlns:a16="http://schemas.microsoft.com/office/drawing/2014/main" id="{A233E8F3-CCA9-8903-3C33-46F7D63EEDA8}"/>
                </a:ext>
              </a:extLst>
            </p:cNvPr>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07;p18">
              <a:extLst>
                <a:ext uri="{FF2B5EF4-FFF2-40B4-BE49-F238E27FC236}">
                  <a16:creationId xmlns:a16="http://schemas.microsoft.com/office/drawing/2014/main" id="{8B4B4983-EABF-1696-0BAA-13E8BE73ED93}"/>
                </a:ext>
              </a:extLst>
            </p:cNvPr>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08;p18">
              <a:extLst>
                <a:ext uri="{FF2B5EF4-FFF2-40B4-BE49-F238E27FC236}">
                  <a16:creationId xmlns:a16="http://schemas.microsoft.com/office/drawing/2014/main" id="{59E16B79-D840-648B-0B83-02CAB894ACF8}"/>
                </a:ext>
              </a:extLst>
            </p:cNvPr>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09;p18">
              <a:extLst>
                <a:ext uri="{FF2B5EF4-FFF2-40B4-BE49-F238E27FC236}">
                  <a16:creationId xmlns:a16="http://schemas.microsoft.com/office/drawing/2014/main" id="{08723D9B-1FC1-CFB3-288E-32242598381C}"/>
                </a:ext>
              </a:extLst>
            </p:cNvPr>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10;p18">
              <a:extLst>
                <a:ext uri="{FF2B5EF4-FFF2-40B4-BE49-F238E27FC236}">
                  <a16:creationId xmlns:a16="http://schemas.microsoft.com/office/drawing/2014/main" id="{F1981746-3579-81A5-1846-9E4A8C636AED}"/>
                </a:ext>
              </a:extLst>
            </p:cNvPr>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11;p18">
              <a:extLst>
                <a:ext uri="{FF2B5EF4-FFF2-40B4-BE49-F238E27FC236}">
                  <a16:creationId xmlns:a16="http://schemas.microsoft.com/office/drawing/2014/main" id="{7003B4E7-8663-9B11-C171-8AA15A3334A9}"/>
                </a:ext>
              </a:extLst>
            </p:cNvPr>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12;p18">
              <a:extLst>
                <a:ext uri="{FF2B5EF4-FFF2-40B4-BE49-F238E27FC236}">
                  <a16:creationId xmlns:a16="http://schemas.microsoft.com/office/drawing/2014/main" id="{0300F43C-933B-73A3-D262-EC93F37DE9F0}"/>
                </a:ext>
              </a:extLst>
            </p:cNvPr>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13;p18">
              <a:extLst>
                <a:ext uri="{FF2B5EF4-FFF2-40B4-BE49-F238E27FC236}">
                  <a16:creationId xmlns:a16="http://schemas.microsoft.com/office/drawing/2014/main" id="{1461E92A-184A-ABAE-8176-2EAB454A438E}"/>
                </a:ext>
              </a:extLst>
            </p:cNvPr>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14;p18">
              <a:extLst>
                <a:ext uri="{FF2B5EF4-FFF2-40B4-BE49-F238E27FC236}">
                  <a16:creationId xmlns:a16="http://schemas.microsoft.com/office/drawing/2014/main" id="{D1816309-3C07-821E-DEEA-899B312F4469}"/>
                </a:ext>
              </a:extLst>
            </p:cNvPr>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15;p18">
              <a:extLst>
                <a:ext uri="{FF2B5EF4-FFF2-40B4-BE49-F238E27FC236}">
                  <a16:creationId xmlns:a16="http://schemas.microsoft.com/office/drawing/2014/main" id="{543EC135-2A63-6F29-989F-1D90BB3D78FB}"/>
                </a:ext>
              </a:extLst>
            </p:cNvPr>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16;p18">
              <a:extLst>
                <a:ext uri="{FF2B5EF4-FFF2-40B4-BE49-F238E27FC236}">
                  <a16:creationId xmlns:a16="http://schemas.microsoft.com/office/drawing/2014/main" id="{389E041C-1F36-1815-A3CF-FA214879DB2D}"/>
                </a:ext>
              </a:extLst>
            </p:cNvPr>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17;p18">
              <a:extLst>
                <a:ext uri="{FF2B5EF4-FFF2-40B4-BE49-F238E27FC236}">
                  <a16:creationId xmlns:a16="http://schemas.microsoft.com/office/drawing/2014/main" id="{A6276560-1AD1-5F3B-5FD3-DBB050021C0B}"/>
                </a:ext>
              </a:extLst>
            </p:cNvPr>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18;p18">
              <a:extLst>
                <a:ext uri="{FF2B5EF4-FFF2-40B4-BE49-F238E27FC236}">
                  <a16:creationId xmlns:a16="http://schemas.microsoft.com/office/drawing/2014/main" id="{234E14EA-4800-0338-3692-BA51688F3A9B}"/>
                </a:ext>
              </a:extLst>
            </p:cNvPr>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19;p18">
              <a:extLst>
                <a:ext uri="{FF2B5EF4-FFF2-40B4-BE49-F238E27FC236}">
                  <a16:creationId xmlns:a16="http://schemas.microsoft.com/office/drawing/2014/main" id="{F02394B1-C60D-F05F-EF37-D8530EF3C246}"/>
                </a:ext>
              </a:extLst>
            </p:cNvPr>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20;p18">
              <a:extLst>
                <a:ext uri="{FF2B5EF4-FFF2-40B4-BE49-F238E27FC236}">
                  <a16:creationId xmlns:a16="http://schemas.microsoft.com/office/drawing/2014/main" id="{875D854E-9844-1C16-544C-53FC122F3C87}"/>
                </a:ext>
              </a:extLst>
            </p:cNvPr>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21;p18">
              <a:extLst>
                <a:ext uri="{FF2B5EF4-FFF2-40B4-BE49-F238E27FC236}">
                  <a16:creationId xmlns:a16="http://schemas.microsoft.com/office/drawing/2014/main" id="{11645F62-97CB-947B-7246-49BE4B20AFF5}"/>
                </a:ext>
              </a:extLst>
            </p:cNvPr>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22;p18">
              <a:extLst>
                <a:ext uri="{FF2B5EF4-FFF2-40B4-BE49-F238E27FC236}">
                  <a16:creationId xmlns:a16="http://schemas.microsoft.com/office/drawing/2014/main" id="{4D0CA5F3-7279-ABE1-6343-0331B3059B78}"/>
                </a:ext>
              </a:extLst>
            </p:cNvPr>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23;p18">
              <a:extLst>
                <a:ext uri="{FF2B5EF4-FFF2-40B4-BE49-F238E27FC236}">
                  <a16:creationId xmlns:a16="http://schemas.microsoft.com/office/drawing/2014/main" id="{F42FFD39-2B43-A360-B39F-515B9097DD34}"/>
                </a:ext>
              </a:extLst>
            </p:cNvPr>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24;p18">
              <a:extLst>
                <a:ext uri="{FF2B5EF4-FFF2-40B4-BE49-F238E27FC236}">
                  <a16:creationId xmlns:a16="http://schemas.microsoft.com/office/drawing/2014/main" id="{61E528EB-8E0E-4526-295F-777707373B3F}"/>
                </a:ext>
              </a:extLst>
            </p:cNvPr>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25;p18">
              <a:extLst>
                <a:ext uri="{FF2B5EF4-FFF2-40B4-BE49-F238E27FC236}">
                  <a16:creationId xmlns:a16="http://schemas.microsoft.com/office/drawing/2014/main" id="{F127AD20-3B7F-4ABF-71BE-DA6E3F2907E0}"/>
                </a:ext>
              </a:extLst>
            </p:cNvPr>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26;p18">
              <a:extLst>
                <a:ext uri="{FF2B5EF4-FFF2-40B4-BE49-F238E27FC236}">
                  <a16:creationId xmlns:a16="http://schemas.microsoft.com/office/drawing/2014/main" id="{CA2699D6-CBAB-57A1-DCE6-E7FA55AB8D22}"/>
                </a:ext>
              </a:extLst>
            </p:cNvPr>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27;p18">
              <a:extLst>
                <a:ext uri="{FF2B5EF4-FFF2-40B4-BE49-F238E27FC236}">
                  <a16:creationId xmlns:a16="http://schemas.microsoft.com/office/drawing/2014/main" id="{2415FE5D-7297-7C98-892D-F4DA8C6120AD}"/>
                </a:ext>
              </a:extLst>
            </p:cNvPr>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28;p18">
              <a:extLst>
                <a:ext uri="{FF2B5EF4-FFF2-40B4-BE49-F238E27FC236}">
                  <a16:creationId xmlns:a16="http://schemas.microsoft.com/office/drawing/2014/main" id="{06C0F21D-BEEA-44CF-5B4A-96748DBB8443}"/>
                </a:ext>
              </a:extLst>
            </p:cNvPr>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29;p18">
              <a:extLst>
                <a:ext uri="{FF2B5EF4-FFF2-40B4-BE49-F238E27FC236}">
                  <a16:creationId xmlns:a16="http://schemas.microsoft.com/office/drawing/2014/main" id="{84F8EB99-8298-5004-23B6-E43F76D1FD0B}"/>
                </a:ext>
              </a:extLst>
            </p:cNvPr>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30;p18">
              <a:extLst>
                <a:ext uri="{FF2B5EF4-FFF2-40B4-BE49-F238E27FC236}">
                  <a16:creationId xmlns:a16="http://schemas.microsoft.com/office/drawing/2014/main" id="{70F20923-B386-953A-10F9-83CB301BA397}"/>
                </a:ext>
              </a:extLst>
            </p:cNvPr>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31;p18">
              <a:extLst>
                <a:ext uri="{FF2B5EF4-FFF2-40B4-BE49-F238E27FC236}">
                  <a16:creationId xmlns:a16="http://schemas.microsoft.com/office/drawing/2014/main" id="{A0151A48-7B15-5DB7-7E9C-B0023B3EF3B9}"/>
                </a:ext>
              </a:extLst>
            </p:cNvPr>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32;p18">
              <a:extLst>
                <a:ext uri="{FF2B5EF4-FFF2-40B4-BE49-F238E27FC236}">
                  <a16:creationId xmlns:a16="http://schemas.microsoft.com/office/drawing/2014/main" id="{5FB1CCB6-ECD1-5048-1843-8280AA22B6A2}"/>
                </a:ext>
              </a:extLst>
            </p:cNvPr>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33;p18">
              <a:extLst>
                <a:ext uri="{FF2B5EF4-FFF2-40B4-BE49-F238E27FC236}">
                  <a16:creationId xmlns:a16="http://schemas.microsoft.com/office/drawing/2014/main" id="{4855903D-C177-3A2E-AF63-E23B561A85C6}"/>
                </a:ext>
              </a:extLst>
            </p:cNvPr>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34;p18">
              <a:extLst>
                <a:ext uri="{FF2B5EF4-FFF2-40B4-BE49-F238E27FC236}">
                  <a16:creationId xmlns:a16="http://schemas.microsoft.com/office/drawing/2014/main" id="{97E3E7A6-2323-50B8-AC3F-135BB6CE911D}"/>
                </a:ext>
              </a:extLst>
            </p:cNvPr>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35;p18">
              <a:extLst>
                <a:ext uri="{FF2B5EF4-FFF2-40B4-BE49-F238E27FC236}">
                  <a16:creationId xmlns:a16="http://schemas.microsoft.com/office/drawing/2014/main" id="{B06B71EE-257B-DE2D-05F1-D7F82B7B358F}"/>
                </a:ext>
              </a:extLst>
            </p:cNvPr>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36;p18">
              <a:extLst>
                <a:ext uri="{FF2B5EF4-FFF2-40B4-BE49-F238E27FC236}">
                  <a16:creationId xmlns:a16="http://schemas.microsoft.com/office/drawing/2014/main" id="{BFB3BFC8-BB2C-D675-8B64-7FB592A15C91}"/>
                </a:ext>
              </a:extLst>
            </p:cNvPr>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37;p18">
              <a:extLst>
                <a:ext uri="{FF2B5EF4-FFF2-40B4-BE49-F238E27FC236}">
                  <a16:creationId xmlns:a16="http://schemas.microsoft.com/office/drawing/2014/main" id="{85F63C0E-8D2B-2AA0-6AE8-DF46C619B1F8}"/>
                </a:ext>
              </a:extLst>
            </p:cNvPr>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38;p18">
              <a:extLst>
                <a:ext uri="{FF2B5EF4-FFF2-40B4-BE49-F238E27FC236}">
                  <a16:creationId xmlns:a16="http://schemas.microsoft.com/office/drawing/2014/main" id="{3119FF3F-2577-90D8-EBCF-554F3621CC09}"/>
                </a:ext>
              </a:extLst>
            </p:cNvPr>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39;p18">
              <a:extLst>
                <a:ext uri="{FF2B5EF4-FFF2-40B4-BE49-F238E27FC236}">
                  <a16:creationId xmlns:a16="http://schemas.microsoft.com/office/drawing/2014/main" id="{AD65D61C-C140-9569-E265-B2FF348058E3}"/>
                </a:ext>
              </a:extLst>
            </p:cNvPr>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40;p18">
              <a:extLst>
                <a:ext uri="{FF2B5EF4-FFF2-40B4-BE49-F238E27FC236}">
                  <a16:creationId xmlns:a16="http://schemas.microsoft.com/office/drawing/2014/main" id="{AD1FB4E3-5493-C6B0-3974-FCE960F3F0F7}"/>
                </a:ext>
              </a:extLst>
            </p:cNvPr>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275445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arn(inVertic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542"/>
                                        </p:tgtEl>
                                        <p:attrNameLst>
                                          <p:attrName>style.visibility</p:attrName>
                                        </p:attrNameLst>
                                      </p:cBhvr>
                                      <p:to>
                                        <p:strVal val="visible"/>
                                      </p:to>
                                    </p:set>
                                    <p:animEffect transition="in" filter="fade">
                                      <p:cBhvr>
                                        <p:cTn id="12" dur="1000"/>
                                        <p:tgtEl>
                                          <p:spTgt spid="1542"/>
                                        </p:tgtEl>
                                      </p:cBhvr>
                                    </p:animEffect>
                                    <p:anim calcmode="lin" valueType="num">
                                      <p:cBhvr>
                                        <p:cTn id="13" dur="1000" fill="hold"/>
                                        <p:tgtEl>
                                          <p:spTgt spid="1542"/>
                                        </p:tgtEl>
                                        <p:attrNameLst>
                                          <p:attrName>ppt_x</p:attrName>
                                        </p:attrNameLst>
                                      </p:cBhvr>
                                      <p:tavLst>
                                        <p:tav tm="0">
                                          <p:val>
                                            <p:strVal val="#ppt_x"/>
                                          </p:val>
                                        </p:tav>
                                        <p:tav tm="100000">
                                          <p:val>
                                            <p:strVal val="#ppt_x"/>
                                          </p:val>
                                        </p:tav>
                                      </p:tavLst>
                                    </p:anim>
                                    <p:anim calcmode="lin" valueType="num">
                                      <p:cBhvr>
                                        <p:cTn id="14" dur="1000" fill="hold"/>
                                        <p:tgtEl>
                                          <p:spTgt spid="154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43"/>
                                        </p:tgtEl>
                                        <p:attrNameLst>
                                          <p:attrName>style.visibility</p:attrName>
                                        </p:attrNameLst>
                                      </p:cBhvr>
                                      <p:to>
                                        <p:strVal val="visible"/>
                                      </p:to>
                                    </p:set>
                                    <p:animEffect transition="in" filter="fade">
                                      <p:cBhvr>
                                        <p:cTn id="17" dur="1000"/>
                                        <p:tgtEl>
                                          <p:spTgt spid="1543"/>
                                        </p:tgtEl>
                                      </p:cBhvr>
                                    </p:animEffect>
                                    <p:anim calcmode="lin" valueType="num">
                                      <p:cBhvr>
                                        <p:cTn id="18" dur="1000" fill="hold"/>
                                        <p:tgtEl>
                                          <p:spTgt spid="1543"/>
                                        </p:tgtEl>
                                        <p:attrNameLst>
                                          <p:attrName>ppt_x</p:attrName>
                                        </p:attrNameLst>
                                      </p:cBhvr>
                                      <p:tavLst>
                                        <p:tav tm="0">
                                          <p:val>
                                            <p:strVal val="#ppt_x"/>
                                          </p:val>
                                        </p:tav>
                                        <p:tav tm="100000">
                                          <p:val>
                                            <p:strVal val="#ppt_x"/>
                                          </p:val>
                                        </p:tav>
                                      </p:tavLst>
                                    </p:anim>
                                    <p:anim calcmode="lin" valueType="num">
                                      <p:cBhvr>
                                        <p:cTn id="19" dur="1000" fill="hold"/>
                                        <p:tgtEl>
                                          <p:spTgt spid="154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544"/>
                                        </p:tgtEl>
                                        <p:attrNameLst>
                                          <p:attrName>style.visibility</p:attrName>
                                        </p:attrNameLst>
                                      </p:cBhvr>
                                      <p:to>
                                        <p:strVal val="visible"/>
                                      </p:to>
                                    </p:set>
                                    <p:animEffect transition="in" filter="fade">
                                      <p:cBhvr>
                                        <p:cTn id="24" dur="1000"/>
                                        <p:tgtEl>
                                          <p:spTgt spid="1544"/>
                                        </p:tgtEl>
                                      </p:cBhvr>
                                    </p:animEffect>
                                    <p:anim calcmode="lin" valueType="num">
                                      <p:cBhvr>
                                        <p:cTn id="25" dur="1000" fill="hold"/>
                                        <p:tgtEl>
                                          <p:spTgt spid="1544"/>
                                        </p:tgtEl>
                                        <p:attrNameLst>
                                          <p:attrName>ppt_x</p:attrName>
                                        </p:attrNameLst>
                                      </p:cBhvr>
                                      <p:tavLst>
                                        <p:tav tm="0">
                                          <p:val>
                                            <p:strVal val="#ppt_x"/>
                                          </p:val>
                                        </p:tav>
                                        <p:tav tm="100000">
                                          <p:val>
                                            <p:strVal val="#ppt_x"/>
                                          </p:val>
                                        </p:tav>
                                      </p:tavLst>
                                    </p:anim>
                                    <p:anim calcmode="lin" valueType="num">
                                      <p:cBhvr>
                                        <p:cTn id="26" dur="1000" fill="hold"/>
                                        <p:tgtEl>
                                          <p:spTgt spid="154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45"/>
                                        </p:tgtEl>
                                        <p:attrNameLst>
                                          <p:attrName>style.visibility</p:attrName>
                                        </p:attrNameLst>
                                      </p:cBhvr>
                                      <p:to>
                                        <p:strVal val="visible"/>
                                      </p:to>
                                    </p:set>
                                    <p:animEffect transition="in" filter="fade">
                                      <p:cBhvr>
                                        <p:cTn id="29" dur="1000"/>
                                        <p:tgtEl>
                                          <p:spTgt spid="1545"/>
                                        </p:tgtEl>
                                      </p:cBhvr>
                                    </p:animEffect>
                                    <p:anim calcmode="lin" valueType="num">
                                      <p:cBhvr>
                                        <p:cTn id="30" dur="1000" fill="hold"/>
                                        <p:tgtEl>
                                          <p:spTgt spid="1545"/>
                                        </p:tgtEl>
                                        <p:attrNameLst>
                                          <p:attrName>ppt_x</p:attrName>
                                        </p:attrNameLst>
                                      </p:cBhvr>
                                      <p:tavLst>
                                        <p:tav tm="0">
                                          <p:val>
                                            <p:strVal val="#ppt_x"/>
                                          </p:val>
                                        </p:tav>
                                        <p:tav tm="100000">
                                          <p:val>
                                            <p:strVal val="#ppt_x"/>
                                          </p:val>
                                        </p:tav>
                                      </p:tavLst>
                                    </p:anim>
                                    <p:anim calcmode="lin" valueType="num">
                                      <p:cBhvr>
                                        <p:cTn id="31" dur="1000" fill="hold"/>
                                        <p:tgtEl>
                                          <p:spTgt spid="154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546"/>
                                        </p:tgtEl>
                                        <p:attrNameLst>
                                          <p:attrName>style.visibility</p:attrName>
                                        </p:attrNameLst>
                                      </p:cBhvr>
                                      <p:to>
                                        <p:strVal val="visible"/>
                                      </p:to>
                                    </p:set>
                                    <p:animEffect transition="in" filter="fade">
                                      <p:cBhvr>
                                        <p:cTn id="36" dur="1000"/>
                                        <p:tgtEl>
                                          <p:spTgt spid="1546"/>
                                        </p:tgtEl>
                                      </p:cBhvr>
                                    </p:animEffect>
                                    <p:anim calcmode="lin" valueType="num">
                                      <p:cBhvr>
                                        <p:cTn id="37" dur="1000" fill="hold"/>
                                        <p:tgtEl>
                                          <p:spTgt spid="1546"/>
                                        </p:tgtEl>
                                        <p:attrNameLst>
                                          <p:attrName>ppt_x</p:attrName>
                                        </p:attrNameLst>
                                      </p:cBhvr>
                                      <p:tavLst>
                                        <p:tav tm="0">
                                          <p:val>
                                            <p:strVal val="#ppt_x"/>
                                          </p:val>
                                        </p:tav>
                                        <p:tav tm="100000">
                                          <p:val>
                                            <p:strVal val="#ppt_x"/>
                                          </p:val>
                                        </p:tav>
                                      </p:tavLst>
                                    </p:anim>
                                    <p:anim calcmode="lin" valueType="num">
                                      <p:cBhvr>
                                        <p:cTn id="38" dur="1000" fill="hold"/>
                                        <p:tgtEl>
                                          <p:spTgt spid="154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547"/>
                                        </p:tgtEl>
                                        <p:attrNameLst>
                                          <p:attrName>style.visibility</p:attrName>
                                        </p:attrNameLst>
                                      </p:cBhvr>
                                      <p:to>
                                        <p:strVal val="visible"/>
                                      </p:to>
                                    </p:set>
                                    <p:animEffect transition="in" filter="fade">
                                      <p:cBhvr>
                                        <p:cTn id="41" dur="1000"/>
                                        <p:tgtEl>
                                          <p:spTgt spid="1547"/>
                                        </p:tgtEl>
                                      </p:cBhvr>
                                    </p:animEffect>
                                    <p:anim calcmode="lin" valueType="num">
                                      <p:cBhvr>
                                        <p:cTn id="42" dur="1000" fill="hold"/>
                                        <p:tgtEl>
                                          <p:spTgt spid="1547"/>
                                        </p:tgtEl>
                                        <p:attrNameLst>
                                          <p:attrName>ppt_x</p:attrName>
                                        </p:attrNameLst>
                                      </p:cBhvr>
                                      <p:tavLst>
                                        <p:tav tm="0">
                                          <p:val>
                                            <p:strVal val="#ppt_x"/>
                                          </p:val>
                                        </p:tav>
                                        <p:tav tm="100000">
                                          <p:val>
                                            <p:strVal val="#ppt_x"/>
                                          </p:val>
                                        </p:tav>
                                      </p:tavLst>
                                    </p:anim>
                                    <p:anim calcmode="lin" valueType="num">
                                      <p:cBhvr>
                                        <p:cTn id="43" dur="1000" fill="hold"/>
                                        <p:tgtEl>
                                          <p:spTgt spid="1547"/>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548"/>
                                        </p:tgtEl>
                                        <p:attrNameLst>
                                          <p:attrName>style.visibility</p:attrName>
                                        </p:attrNameLst>
                                      </p:cBhvr>
                                      <p:to>
                                        <p:strVal val="visible"/>
                                      </p:to>
                                    </p:set>
                                    <p:animEffect transition="in" filter="fade">
                                      <p:cBhvr>
                                        <p:cTn id="48" dur="1000"/>
                                        <p:tgtEl>
                                          <p:spTgt spid="1548"/>
                                        </p:tgtEl>
                                      </p:cBhvr>
                                    </p:animEffect>
                                    <p:anim calcmode="lin" valueType="num">
                                      <p:cBhvr>
                                        <p:cTn id="49" dur="1000" fill="hold"/>
                                        <p:tgtEl>
                                          <p:spTgt spid="1548"/>
                                        </p:tgtEl>
                                        <p:attrNameLst>
                                          <p:attrName>ppt_x</p:attrName>
                                        </p:attrNameLst>
                                      </p:cBhvr>
                                      <p:tavLst>
                                        <p:tav tm="0">
                                          <p:val>
                                            <p:strVal val="#ppt_x"/>
                                          </p:val>
                                        </p:tav>
                                        <p:tav tm="100000">
                                          <p:val>
                                            <p:strVal val="#ppt_x"/>
                                          </p:val>
                                        </p:tav>
                                      </p:tavLst>
                                    </p:anim>
                                    <p:anim calcmode="lin" valueType="num">
                                      <p:cBhvr>
                                        <p:cTn id="50" dur="1000" fill="hold"/>
                                        <p:tgtEl>
                                          <p:spTgt spid="1548"/>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549"/>
                                        </p:tgtEl>
                                        <p:attrNameLst>
                                          <p:attrName>style.visibility</p:attrName>
                                        </p:attrNameLst>
                                      </p:cBhvr>
                                      <p:to>
                                        <p:strVal val="visible"/>
                                      </p:to>
                                    </p:set>
                                    <p:animEffect transition="in" filter="fade">
                                      <p:cBhvr>
                                        <p:cTn id="53" dur="1000"/>
                                        <p:tgtEl>
                                          <p:spTgt spid="1549"/>
                                        </p:tgtEl>
                                      </p:cBhvr>
                                    </p:animEffect>
                                    <p:anim calcmode="lin" valueType="num">
                                      <p:cBhvr>
                                        <p:cTn id="54" dur="1000" fill="hold"/>
                                        <p:tgtEl>
                                          <p:spTgt spid="1549"/>
                                        </p:tgtEl>
                                        <p:attrNameLst>
                                          <p:attrName>ppt_x</p:attrName>
                                        </p:attrNameLst>
                                      </p:cBhvr>
                                      <p:tavLst>
                                        <p:tav tm="0">
                                          <p:val>
                                            <p:strVal val="#ppt_x"/>
                                          </p:val>
                                        </p:tav>
                                        <p:tav tm="100000">
                                          <p:val>
                                            <p:strVal val="#ppt_x"/>
                                          </p:val>
                                        </p:tav>
                                      </p:tavLst>
                                    </p:anim>
                                    <p:anim calcmode="lin" valueType="num">
                                      <p:cBhvr>
                                        <p:cTn id="55" dur="1000" fill="hold"/>
                                        <p:tgtEl>
                                          <p:spTgt spid="15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2" grpId="0"/>
      <p:bldP spid="1543" grpId="0"/>
      <p:bldP spid="1544" grpId="0"/>
      <p:bldP spid="1545" grpId="0"/>
      <p:bldP spid="1546" grpId="0"/>
      <p:bldP spid="1547" grpId="0"/>
      <p:bldP spid="1548" grpId="0"/>
      <p:bldP spid="15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8">
          <a:extLst>
            <a:ext uri="{FF2B5EF4-FFF2-40B4-BE49-F238E27FC236}">
              <a16:creationId xmlns:a16="http://schemas.microsoft.com/office/drawing/2014/main" id="{99C8B5E8-7B8F-E402-A85F-FF985D6B9484}"/>
            </a:ext>
          </a:extLst>
        </p:cNvPr>
        <p:cNvGrpSpPr/>
        <p:nvPr/>
      </p:nvGrpSpPr>
      <p:grpSpPr>
        <a:xfrm>
          <a:off x="0" y="0"/>
          <a:ext cx="0" cy="0"/>
          <a:chOff x="0" y="0"/>
          <a:chExt cx="0" cy="0"/>
        </a:xfrm>
      </p:grpSpPr>
      <p:sp>
        <p:nvSpPr>
          <p:cNvPr id="1541" name="Google Shape;1541;p18">
            <a:extLst>
              <a:ext uri="{FF2B5EF4-FFF2-40B4-BE49-F238E27FC236}">
                <a16:creationId xmlns:a16="http://schemas.microsoft.com/office/drawing/2014/main" id="{C27E3968-D95C-A952-90AE-5C65CA4D8085}"/>
              </a:ext>
            </a:extLst>
          </p:cNvPr>
          <p:cNvSpPr txBox="1"/>
          <p:nvPr/>
        </p:nvSpPr>
        <p:spPr>
          <a:xfrm>
            <a:off x="7336636" y="1521321"/>
            <a:ext cx="1760572" cy="180886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30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Quản lý thời gian</a:t>
            </a:r>
            <a:endParaRPr kumimoji="0" sz="30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542" name="Google Shape;1542;p18">
            <a:extLst>
              <a:ext uri="{FF2B5EF4-FFF2-40B4-BE49-F238E27FC236}">
                <a16:creationId xmlns:a16="http://schemas.microsoft.com/office/drawing/2014/main" id="{9415592D-8482-E928-8D19-D3171958A777}"/>
              </a:ext>
            </a:extLst>
          </p:cNvPr>
          <p:cNvSpPr txBox="1"/>
          <p:nvPr/>
        </p:nvSpPr>
        <p:spPr>
          <a:xfrm>
            <a:off x="3900480" y="444597"/>
            <a:ext cx="1461317"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300" b="0" i="0" u="none" strike="noStrike" kern="0" cap="none" spc="0" normalizeH="0" baseline="0" noProof="0" dirty="0">
                <a:ln>
                  <a:noFill/>
                </a:ln>
                <a:solidFill>
                  <a:srgbClr val="CCCCCC"/>
                </a:solidFill>
                <a:effectLst/>
                <a:uLnTx/>
                <a:uFillTx/>
                <a:latin typeface="Fira Sans Extra Condensed Medium"/>
                <a:ea typeface="Fira Sans Extra Condensed Medium"/>
                <a:cs typeface="Fira Sans Extra Condensed Medium"/>
                <a:sym typeface="Fira Sans Extra Condensed Medium"/>
              </a:rPr>
              <a:t>Thông tin</a:t>
            </a:r>
            <a:endParaRPr kumimoji="0" sz="2300" b="0" i="0" u="none" strike="noStrike" kern="0" cap="none" spc="0" normalizeH="0" baseline="0" noProof="0" dirty="0">
              <a:ln>
                <a:noFill/>
              </a:ln>
              <a:solidFill>
                <a:srgbClr val="CCCCCC"/>
              </a:solidFill>
              <a:effectLst/>
              <a:uLnTx/>
              <a:uFillTx/>
              <a:latin typeface="Fira Sans Extra Condensed Medium"/>
              <a:ea typeface="Fira Sans Extra Condensed Medium"/>
              <a:cs typeface="Fira Sans Extra Condensed Medium"/>
              <a:sym typeface="Fira Sans Extra Condensed Medium"/>
            </a:endParaRPr>
          </a:p>
        </p:txBody>
      </p:sp>
      <p:sp>
        <p:nvSpPr>
          <p:cNvPr id="1543" name="Google Shape;1543;p18">
            <a:extLst>
              <a:ext uri="{FF2B5EF4-FFF2-40B4-BE49-F238E27FC236}">
                <a16:creationId xmlns:a16="http://schemas.microsoft.com/office/drawing/2014/main" id="{37EFD7CF-E7C1-1D69-30F3-0FD352CFD414}"/>
              </a:ext>
            </a:extLst>
          </p:cNvPr>
          <p:cNvSpPr txBox="1"/>
          <p:nvPr/>
        </p:nvSpPr>
        <p:spPr>
          <a:xfrm>
            <a:off x="116298" y="279354"/>
            <a:ext cx="3826322" cy="1170407"/>
          </a:xfrm>
          <a:prstGeom prst="rect">
            <a:avLst/>
          </a:prstGeom>
          <a:noFill/>
          <a:ln>
            <a:noFill/>
          </a:ln>
        </p:spPr>
        <p:txBody>
          <a:bodyPr spcFirstLastPara="1" wrap="square" lIns="91425" tIns="91425" rIns="91425" bIns="91425" anchor="t" anchorCtr="0">
            <a:noAutofit/>
          </a:bodyPr>
          <a:lstStyle/>
          <a:p>
            <a:pPr lvl="0">
              <a:spcBef>
                <a:spcPts val="600"/>
              </a:spcBef>
            </a:pPr>
            <a:r>
              <a:rPr lang="vi-VN" dirty="0"/>
              <a:t>Hiển thị thời gian ngày giờ của hệ thống</a:t>
            </a:r>
          </a:p>
          <a:p>
            <a:pPr lvl="0">
              <a:spcBef>
                <a:spcPts val="600"/>
              </a:spcBef>
            </a:pPr>
            <a:r>
              <a:rPr lang="vi-VN" dirty="0"/>
              <a:t>Sử dụng chương trình date để thực hiện xem giờ của hệ thống.</a:t>
            </a:r>
            <a:endParaRPr lang="en-US" dirty="0">
              <a:latin typeface="Fira Sans"/>
              <a:ea typeface="Fira Sans"/>
              <a:cs typeface="Fira Sans"/>
              <a:sym typeface="Fira Sans"/>
            </a:endParaRPr>
          </a:p>
        </p:txBody>
      </p:sp>
      <p:sp>
        <p:nvSpPr>
          <p:cNvPr id="1544" name="Google Shape;1544;p18">
            <a:extLst>
              <a:ext uri="{FF2B5EF4-FFF2-40B4-BE49-F238E27FC236}">
                <a16:creationId xmlns:a16="http://schemas.microsoft.com/office/drawing/2014/main" id="{9C053FF6-095E-C552-6AD1-79AD33C8AA90}"/>
              </a:ext>
            </a:extLst>
          </p:cNvPr>
          <p:cNvSpPr txBox="1"/>
          <p:nvPr/>
        </p:nvSpPr>
        <p:spPr>
          <a:xfrm>
            <a:off x="3951831" y="1669585"/>
            <a:ext cx="596477"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2300" dirty="0">
                <a:solidFill>
                  <a:srgbClr val="30475E"/>
                </a:solidFill>
                <a:latin typeface="Fira Sans Extra Condensed Medium"/>
                <a:ea typeface="Fira Sans Extra Condensed Medium"/>
                <a:cs typeface="Fira Sans Extra Condensed Medium"/>
                <a:sym typeface="Fira Sans Extra Condensed Medium"/>
              </a:rPr>
              <a:t>Giờ</a:t>
            </a:r>
            <a:endParaRPr kumimoji="0" sz="2300" b="0" i="0" u="none" strike="noStrike" kern="0" cap="none" spc="0" normalizeH="0" baseline="0" noProof="0" dirty="0">
              <a:ln>
                <a:noFill/>
              </a:ln>
              <a:solidFill>
                <a:srgbClr val="30475E"/>
              </a:solidFill>
              <a:effectLst/>
              <a:uLnTx/>
              <a:uFillTx/>
              <a:latin typeface="Fira Sans Extra Condensed Medium"/>
              <a:ea typeface="Fira Sans Extra Condensed Medium"/>
              <a:cs typeface="Fira Sans Extra Condensed Medium"/>
              <a:sym typeface="Fira Sans Extra Condensed Medium"/>
            </a:endParaRPr>
          </a:p>
        </p:txBody>
      </p:sp>
      <p:sp>
        <p:nvSpPr>
          <p:cNvPr id="1545" name="Google Shape;1545;p18">
            <a:extLst>
              <a:ext uri="{FF2B5EF4-FFF2-40B4-BE49-F238E27FC236}">
                <a16:creationId xmlns:a16="http://schemas.microsoft.com/office/drawing/2014/main" id="{88D5E288-3B3D-9CA1-FEA4-93D3FEA4DA3B}"/>
              </a:ext>
            </a:extLst>
          </p:cNvPr>
          <p:cNvSpPr txBox="1"/>
          <p:nvPr/>
        </p:nvSpPr>
        <p:spPr>
          <a:xfrm>
            <a:off x="108198" y="1332163"/>
            <a:ext cx="3966049" cy="1088777"/>
          </a:xfrm>
          <a:prstGeom prst="rect">
            <a:avLst/>
          </a:prstGeom>
          <a:noFill/>
          <a:ln>
            <a:noFill/>
          </a:ln>
        </p:spPr>
        <p:txBody>
          <a:bodyPr spcFirstLastPara="1" wrap="square" lIns="91425" tIns="91425" rIns="91425" bIns="91425" anchor="t" anchorCtr="0">
            <a:noAutofit/>
          </a:bodyPr>
          <a:lstStyle/>
          <a:p>
            <a:pPr lvl="0">
              <a:spcBef>
                <a:spcPts val="600"/>
              </a:spcBef>
            </a:pPr>
            <a:r>
              <a:rPr lang="vi-VN" dirty="0"/>
              <a:t>Cập nhật lại thời gian giờ phút giây trong hệ thống</a:t>
            </a:r>
          </a:p>
          <a:p>
            <a:pPr lvl="0">
              <a:spcBef>
                <a:spcPts val="600"/>
              </a:spcBef>
            </a:pPr>
            <a:r>
              <a:rPr lang="vi-VN" dirty="0"/>
              <a:t>Sử dụng chương trình date để thực hiện sửa giờ trong hệ thống</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546" name="Google Shape;1546;p18">
            <a:extLst>
              <a:ext uri="{FF2B5EF4-FFF2-40B4-BE49-F238E27FC236}">
                <a16:creationId xmlns:a16="http://schemas.microsoft.com/office/drawing/2014/main" id="{CA5B37D9-40CA-226A-2DBB-2A2D23094385}"/>
              </a:ext>
            </a:extLst>
          </p:cNvPr>
          <p:cNvSpPr txBox="1"/>
          <p:nvPr/>
        </p:nvSpPr>
        <p:spPr>
          <a:xfrm>
            <a:off x="3960326" y="3092119"/>
            <a:ext cx="776211"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2300" dirty="0">
                <a:solidFill>
                  <a:srgbClr val="F2A365"/>
                </a:solidFill>
                <a:latin typeface="Fira Sans Extra Condensed Medium"/>
                <a:ea typeface="Fira Sans Extra Condensed Medium"/>
                <a:cs typeface="Fira Sans Extra Condensed Medium"/>
                <a:sym typeface="Fira Sans Extra Condensed Medium"/>
              </a:rPr>
              <a:t>Ngày</a:t>
            </a:r>
            <a:endParaRPr kumimoji="0" sz="2300" b="0" i="0" u="none" strike="noStrike" kern="0" cap="none" spc="0" normalizeH="0" baseline="0" noProof="0" dirty="0">
              <a:ln>
                <a:noFill/>
              </a:ln>
              <a:solidFill>
                <a:srgbClr val="F2A365"/>
              </a:solidFill>
              <a:effectLst/>
              <a:uLnTx/>
              <a:uFillTx/>
              <a:latin typeface="Fira Sans Extra Condensed Medium"/>
              <a:ea typeface="Fira Sans Extra Condensed Medium"/>
              <a:cs typeface="Fira Sans Extra Condensed Medium"/>
              <a:sym typeface="Fira Sans Extra Condensed Medium"/>
            </a:endParaRPr>
          </a:p>
        </p:txBody>
      </p:sp>
      <p:sp>
        <p:nvSpPr>
          <p:cNvPr id="1547" name="Google Shape;1547;p18">
            <a:extLst>
              <a:ext uri="{FF2B5EF4-FFF2-40B4-BE49-F238E27FC236}">
                <a16:creationId xmlns:a16="http://schemas.microsoft.com/office/drawing/2014/main" id="{CDEC0C70-6A1E-D97E-B8C9-6DDDDF1B5161}"/>
              </a:ext>
            </a:extLst>
          </p:cNvPr>
          <p:cNvSpPr txBox="1"/>
          <p:nvPr/>
        </p:nvSpPr>
        <p:spPr>
          <a:xfrm>
            <a:off x="153765" y="2576290"/>
            <a:ext cx="3782440" cy="1088777"/>
          </a:xfrm>
          <a:prstGeom prst="rect">
            <a:avLst/>
          </a:prstGeom>
          <a:noFill/>
          <a:ln>
            <a:noFill/>
          </a:ln>
        </p:spPr>
        <p:txBody>
          <a:bodyPr spcFirstLastPara="1" wrap="square" lIns="91425" tIns="91425" rIns="91425" bIns="91425" anchor="t" anchorCtr="0">
            <a:noAutofit/>
          </a:bodyPr>
          <a:lstStyle/>
          <a:p>
            <a:pPr lvl="0">
              <a:spcBef>
                <a:spcPts val="600"/>
              </a:spcBef>
            </a:pPr>
            <a:r>
              <a:rPr lang="en-US" dirty="0" err="1"/>
              <a:t>Cập</a:t>
            </a:r>
            <a:r>
              <a:rPr lang="en-US" dirty="0"/>
              <a:t> </a:t>
            </a:r>
            <a:r>
              <a:rPr lang="en-US" dirty="0" err="1"/>
              <a:t>nhật</a:t>
            </a:r>
            <a:r>
              <a:rPr lang="en-US" dirty="0"/>
              <a:t> </a:t>
            </a:r>
            <a:r>
              <a:rPr lang="en-US" dirty="0" err="1"/>
              <a:t>lại</a:t>
            </a:r>
            <a:r>
              <a:rPr lang="en-US" dirty="0"/>
              <a:t> </a:t>
            </a:r>
            <a:r>
              <a:rPr lang="en-US" dirty="0" err="1"/>
              <a:t>thời</a:t>
            </a:r>
            <a:r>
              <a:rPr lang="en-US" dirty="0"/>
              <a:t> </a:t>
            </a:r>
            <a:r>
              <a:rPr lang="en-US" dirty="0" err="1"/>
              <a:t>gian</a:t>
            </a:r>
            <a:r>
              <a:rPr lang="en-US" dirty="0"/>
              <a:t> </a:t>
            </a:r>
            <a:r>
              <a:rPr lang="en-US" dirty="0" err="1"/>
              <a:t>ngày</a:t>
            </a:r>
            <a:r>
              <a:rPr lang="en-US" dirty="0"/>
              <a:t> </a:t>
            </a:r>
            <a:r>
              <a:rPr lang="en-US" dirty="0" err="1"/>
              <a:t>tháng</a:t>
            </a:r>
            <a:r>
              <a:rPr lang="en-US" dirty="0"/>
              <a:t> </a:t>
            </a:r>
            <a:r>
              <a:rPr lang="en-US" dirty="0" err="1"/>
              <a:t>năm</a:t>
            </a:r>
            <a:r>
              <a:rPr lang="en-US" dirty="0"/>
              <a:t> ở </a:t>
            </a:r>
            <a:r>
              <a:rPr lang="en-US" dirty="0" err="1"/>
              <a:t>trong</a:t>
            </a:r>
            <a:r>
              <a:rPr lang="en-US" dirty="0"/>
              <a:t> </a:t>
            </a:r>
            <a:r>
              <a:rPr lang="en-US" dirty="0" err="1"/>
              <a:t>hệ</a:t>
            </a:r>
            <a:r>
              <a:rPr lang="en-US" dirty="0"/>
              <a:t> </a:t>
            </a:r>
            <a:r>
              <a:rPr lang="en-US" dirty="0" err="1"/>
              <a:t>thống</a:t>
            </a:r>
            <a:r>
              <a:rPr lang="en-US" dirty="0"/>
              <a:t>.</a:t>
            </a:r>
            <a:endParaRPr lang="vi-VN" dirty="0"/>
          </a:p>
          <a:p>
            <a:pPr lvl="0">
              <a:spcBef>
                <a:spcPts val="600"/>
              </a:spcBef>
            </a:pPr>
            <a:r>
              <a:rPr lang="vi-VN" dirty="0"/>
              <a:t>Sử dụng chương trình date để thực hiện sửa ngày tháng năm ở trong hệ thống.</a:t>
            </a:r>
          </a:p>
        </p:txBody>
      </p:sp>
      <p:sp>
        <p:nvSpPr>
          <p:cNvPr id="1548" name="Google Shape;1548;p18">
            <a:extLst>
              <a:ext uri="{FF2B5EF4-FFF2-40B4-BE49-F238E27FC236}">
                <a16:creationId xmlns:a16="http://schemas.microsoft.com/office/drawing/2014/main" id="{A74DE354-3E79-C83F-C21D-C4DA97458377}"/>
              </a:ext>
            </a:extLst>
          </p:cNvPr>
          <p:cNvSpPr txBox="1"/>
          <p:nvPr/>
        </p:nvSpPr>
        <p:spPr>
          <a:xfrm>
            <a:off x="3985682" y="4158180"/>
            <a:ext cx="1206142"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2300" dirty="0">
                <a:solidFill>
                  <a:srgbClr val="222831"/>
                </a:solidFill>
                <a:latin typeface="Fira Sans Extra Condensed Medium"/>
                <a:ea typeface="Fira Sans Extra Condensed Medium"/>
                <a:cs typeface="Fira Sans Extra Condensed Medium"/>
                <a:sym typeface="Fira Sans Extra Condensed Medium"/>
              </a:rPr>
              <a:t>Tự động</a:t>
            </a:r>
            <a:endParaRPr kumimoji="0" sz="2300" b="0" i="0" u="none" strike="noStrike" kern="0" cap="none" spc="0" normalizeH="0" baseline="0" noProof="0" dirty="0">
              <a:ln>
                <a:noFill/>
              </a:ln>
              <a:solidFill>
                <a:srgbClr val="222831"/>
              </a:solidFill>
              <a:effectLst/>
              <a:uLnTx/>
              <a:uFillTx/>
              <a:latin typeface="Fira Sans Extra Condensed Medium"/>
              <a:ea typeface="Fira Sans Extra Condensed Medium"/>
              <a:cs typeface="Fira Sans Extra Condensed Medium"/>
              <a:sym typeface="Fira Sans Extra Condensed Medium"/>
            </a:endParaRPr>
          </a:p>
        </p:txBody>
      </p:sp>
      <p:sp>
        <p:nvSpPr>
          <p:cNvPr id="1549" name="Google Shape;1549;p18">
            <a:extLst>
              <a:ext uri="{FF2B5EF4-FFF2-40B4-BE49-F238E27FC236}">
                <a16:creationId xmlns:a16="http://schemas.microsoft.com/office/drawing/2014/main" id="{0F966FBA-8E4E-DA59-9DCA-51E7F7BA8DEA}"/>
              </a:ext>
            </a:extLst>
          </p:cNvPr>
          <p:cNvSpPr txBox="1"/>
          <p:nvPr/>
        </p:nvSpPr>
        <p:spPr>
          <a:xfrm>
            <a:off x="159896" y="3658942"/>
            <a:ext cx="3791935" cy="998475"/>
          </a:xfrm>
          <a:prstGeom prst="rect">
            <a:avLst/>
          </a:prstGeom>
          <a:noFill/>
          <a:ln>
            <a:noFill/>
          </a:ln>
        </p:spPr>
        <p:txBody>
          <a:bodyPr spcFirstLastPara="1" wrap="square" lIns="91425" tIns="91425" rIns="91425" bIns="91425" anchor="t" anchorCtr="0">
            <a:noAutofit/>
          </a:bodyPr>
          <a:lstStyle/>
          <a:p>
            <a:pPr>
              <a:lnSpc>
                <a:spcPct val="250000"/>
              </a:lnSpc>
            </a:pPr>
            <a:r>
              <a:rPr lang="en-US" dirty="0" err="1">
                <a:latin typeface="Arial" panose="020B0604020202020204" pitchFamily="34" charset="0"/>
                <a:ea typeface="Arial" panose="020B0604020202020204" pitchFamily="34" charset="0"/>
                <a:cs typeface="Arial" panose="020B0604020202020204" pitchFamily="34" charset="0"/>
              </a:rPr>
              <a:t>Tự</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động</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cập</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nhật</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lại</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thời</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gian</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của</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hệ</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thống</a:t>
            </a:r>
            <a:r>
              <a:rPr lang="en-US" dirty="0">
                <a:latin typeface="Arial" panose="020B0604020202020204" pitchFamily="34" charset="0"/>
                <a:ea typeface="Arial" panose="020B0604020202020204" pitchFamily="34" charset="0"/>
                <a:cs typeface="Arial" panose="020B0604020202020204" pitchFamily="34" charset="0"/>
              </a:rPr>
              <a:t>.</a:t>
            </a:r>
            <a:endParaRPr lang="en-US" dirty="0"/>
          </a:p>
          <a:p>
            <a:r>
              <a:rPr lang="vi-VN" dirty="0">
                <a:latin typeface="Arial" panose="020B0604020202020204" pitchFamily="34" charset="0"/>
                <a:ea typeface="Arial" panose="020B0604020202020204" pitchFamily="34" charset="0"/>
                <a:cs typeface="Arial" panose="020B0604020202020204" pitchFamily="34" charset="0"/>
              </a:rPr>
              <a:t>Sử dụng chương trình npdate để thực hiện tự động cập nhật lại thời gian của hệ thống.</a:t>
            </a:r>
            <a:endParaRPr lang="en-US" dirty="0"/>
          </a:p>
        </p:txBody>
      </p:sp>
      <p:grpSp>
        <p:nvGrpSpPr>
          <p:cNvPr id="52" name="Google Shape;1499;p18">
            <a:extLst>
              <a:ext uri="{FF2B5EF4-FFF2-40B4-BE49-F238E27FC236}">
                <a16:creationId xmlns:a16="http://schemas.microsoft.com/office/drawing/2014/main" id="{31B3C5A5-22D9-63FF-530A-47BF450B7CCC}"/>
              </a:ext>
            </a:extLst>
          </p:cNvPr>
          <p:cNvGrpSpPr/>
          <p:nvPr/>
        </p:nvGrpSpPr>
        <p:grpSpPr>
          <a:xfrm flipH="1">
            <a:off x="4664722" y="486760"/>
            <a:ext cx="2696546" cy="3958432"/>
            <a:chOff x="3049525" y="1569750"/>
            <a:chExt cx="1724425" cy="2292850"/>
          </a:xfrm>
        </p:grpSpPr>
        <p:sp>
          <p:nvSpPr>
            <p:cNvPr id="53" name="Google Shape;1500;p18">
              <a:extLst>
                <a:ext uri="{FF2B5EF4-FFF2-40B4-BE49-F238E27FC236}">
                  <a16:creationId xmlns:a16="http://schemas.microsoft.com/office/drawing/2014/main" id="{97E3DED7-CB3C-E9CE-F6E7-795F73274B23}"/>
                </a:ext>
              </a:extLst>
            </p:cNvPr>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1;p18">
              <a:extLst>
                <a:ext uri="{FF2B5EF4-FFF2-40B4-BE49-F238E27FC236}">
                  <a16:creationId xmlns:a16="http://schemas.microsoft.com/office/drawing/2014/main" id="{F1595B87-82C7-B702-D698-AD3CEC2B00D0}"/>
                </a:ext>
              </a:extLst>
            </p:cNvPr>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02;p18">
              <a:extLst>
                <a:ext uri="{FF2B5EF4-FFF2-40B4-BE49-F238E27FC236}">
                  <a16:creationId xmlns:a16="http://schemas.microsoft.com/office/drawing/2014/main" id="{54E9D38D-CCF0-188E-48FC-5175A0127F83}"/>
                </a:ext>
              </a:extLst>
            </p:cNvPr>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03;p18">
              <a:extLst>
                <a:ext uri="{FF2B5EF4-FFF2-40B4-BE49-F238E27FC236}">
                  <a16:creationId xmlns:a16="http://schemas.microsoft.com/office/drawing/2014/main" id="{2B5EA1E0-7B9B-9EC6-FB6C-DDEE9E82023E}"/>
                </a:ext>
              </a:extLst>
            </p:cNvPr>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04;p18">
              <a:extLst>
                <a:ext uri="{FF2B5EF4-FFF2-40B4-BE49-F238E27FC236}">
                  <a16:creationId xmlns:a16="http://schemas.microsoft.com/office/drawing/2014/main" id="{A1F8356C-7BFE-BD63-43EB-89CB716CEF3D}"/>
                </a:ext>
              </a:extLst>
            </p:cNvPr>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05;p18">
              <a:extLst>
                <a:ext uri="{FF2B5EF4-FFF2-40B4-BE49-F238E27FC236}">
                  <a16:creationId xmlns:a16="http://schemas.microsoft.com/office/drawing/2014/main" id="{0D577C76-0C9B-35A6-D835-82EF46D9F2F5}"/>
                </a:ext>
              </a:extLst>
            </p:cNvPr>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06;p18">
              <a:extLst>
                <a:ext uri="{FF2B5EF4-FFF2-40B4-BE49-F238E27FC236}">
                  <a16:creationId xmlns:a16="http://schemas.microsoft.com/office/drawing/2014/main" id="{04B55E1A-CD3E-A395-C186-33F6EE4480F0}"/>
                </a:ext>
              </a:extLst>
            </p:cNvPr>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07;p18">
              <a:extLst>
                <a:ext uri="{FF2B5EF4-FFF2-40B4-BE49-F238E27FC236}">
                  <a16:creationId xmlns:a16="http://schemas.microsoft.com/office/drawing/2014/main" id="{16B13CC2-6ABE-3487-7036-E2C990BDF4C1}"/>
                </a:ext>
              </a:extLst>
            </p:cNvPr>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08;p18">
              <a:extLst>
                <a:ext uri="{FF2B5EF4-FFF2-40B4-BE49-F238E27FC236}">
                  <a16:creationId xmlns:a16="http://schemas.microsoft.com/office/drawing/2014/main" id="{7F19B82A-B5CE-8BF6-6410-A898DEF4B952}"/>
                </a:ext>
              </a:extLst>
            </p:cNvPr>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09;p18">
              <a:extLst>
                <a:ext uri="{FF2B5EF4-FFF2-40B4-BE49-F238E27FC236}">
                  <a16:creationId xmlns:a16="http://schemas.microsoft.com/office/drawing/2014/main" id="{B885583D-8C91-429C-F430-87BA81AC503C}"/>
                </a:ext>
              </a:extLst>
            </p:cNvPr>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10;p18">
              <a:extLst>
                <a:ext uri="{FF2B5EF4-FFF2-40B4-BE49-F238E27FC236}">
                  <a16:creationId xmlns:a16="http://schemas.microsoft.com/office/drawing/2014/main" id="{AD234A0A-A192-A91D-15EC-AD1152E8054D}"/>
                </a:ext>
              </a:extLst>
            </p:cNvPr>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11;p18">
              <a:extLst>
                <a:ext uri="{FF2B5EF4-FFF2-40B4-BE49-F238E27FC236}">
                  <a16:creationId xmlns:a16="http://schemas.microsoft.com/office/drawing/2014/main" id="{5A01534C-4FA4-90A6-2DD1-FC0905F996BA}"/>
                </a:ext>
              </a:extLst>
            </p:cNvPr>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12;p18">
              <a:extLst>
                <a:ext uri="{FF2B5EF4-FFF2-40B4-BE49-F238E27FC236}">
                  <a16:creationId xmlns:a16="http://schemas.microsoft.com/office/drawing/2014/main" id="{F4B1B628-9574-3232-A12B-E38AE12269A6}"/>
                </a:ext>
              </a:extLst>
            </p:cNvPr>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13;p18">
              <a:extLst>
                <a:ext uri="{FF2B5EF4-FFF2-40B4-BE49-F238E27FC236}">
                  <a16:creationId xmlns:a16="http://schemas.microsoft.com/office/drawing/2014/main" id="{C2A6EF9B-798F-62C9-B2D9-38DBC4C4F4AD}"/>
                </a:ext>
              </a:extLst>
            </p:cNvPr>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14;p18">
              <a:extLst>
                <a:ext uri="{FF2B5EF4-FFF2-40B4-BE49-F238E27FC236}">
                  <a16:creationId xmlns:a16="http://schemas.microsoft.com/office/drawing/2014/main" id="{7CA157D6-47FB-C677-ABC1-E77E9FE4D032}"/>
                </a:ext>
              </a:extLst>
            </p:cNvPr>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15;p18">
              <a:extLst>
                <a:ext uri="{FF2B5EF4-FFF2-40B4-BE49-F238E27FC236}">
                  <a16:creationId xmlns:a16="http://schemas.microsoft.com/office/drawing/2014/main" id="{10D9E68E-4B2D-F725-E403-D2EDA23E8240}"/>
                </a:ext>
              </a:extLst>
            </p:cNvPr>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16;p18">
              <a:extLst>
                <a:ext uri="{FF2B5EF4-FFF2-40B4-BE49-F238E27FC236}">
                  <a16:creationId xmlns:a16="http://schemas.microsoft.com/office/drawing/2014/main" id="{14AF9AEB-027C-9CC9-CFAE-E7D8195AE80A}"/>
                </a:ext>
              </a:extLst>
            </p:cNvPr>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17;p18">
              <a:extLst>
                <a:ext uri="{FF2B5EF4-FFF2-40B4-BE49-F238E27FC236}">
                  <a16:creationId xmlns:a16="http://schemas.microsoft.com/office/drawing/2014/main" id="{495BDF28-D7EC-9167-23D8-36860E0E0F3A}"/>
                </a:ext>
              </a:extLst>
            </p:cNvPr>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18;p18">
              <a:extLst>
                <a:ext uri="{FF2B5EF4-FFF2-40B4-BE49-F238E27FC236}">
                  <a16:creationId xmlns:a16="http://schemas.microsoft.com/office/drawing/2014/main" id="{FDEB14DB-8484-B59D-CE32-5E3D193B73A5}"/>
                </a:ext>
              </a:extLst>
            </p:cNvPr>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19;p18">
              <a:extLst>
                <a:ext uri="{FF2B5EF4-FFF2-40B4-BE49-F238E27FC236}">
                  <a16:creationId xmlns:a16="http://schemas.microsoft.com/office/drawing/2014/main" id="{5F1D9EC9-8D2C-9599-FF64-2D44D16D7CF5}"/>
                </a:ext>
              </a:extLst>
            </p:cNvPr>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20;p18">
              <a:extLst>
                <a:ext uri="{FF2B5EF4-FFF2-40B4-BE49-F238E27FC236}">
                  <a16:creationId xmlns:a16="http://schemas.microsoft.com/office/drawing/2014/main" id="{96C15A10-4AAA-9EF0-FB3A-00F4AEED245C}"/>
                </a:ext>
              </a:extLst>
            </p:cNvPr>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21;p18">
              <a:extLst>
                <a:ext uri="{FF2B5EF4-FFF2-40B4-BE49-F238E27FC236}">
                  <a16:creationId xmlns:a16="http://schemas.microsoft.com/office/drawing/2014/main" id="{2C7B4C25-2195-5658-C745-8DBC9A67684F}"/>
                </a:ext>
              </a:extLst>
            </p:cNvPr>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22;p18">
              <a:extLst>
                <a:ext uri="{FF2B5EF4-FFF2-40B4-BE49-F238E27FC236}">
                  <a16:creationId xmlns:a16="http://schemas.microsoft.com/office/drawing/2014/main" id="{97281E63-5369-087F-3F1F-0DBD06AAA2AC}"/>
                </a:ext>
              </a:extLst>
            </p:cNvPr>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23;p18">
              <a:extLst>
                <a:ext uri="{FF2B5EF4-FFF2-40B4-BE49-F238E27FC236}">
                  <a16:creationId xmlns:a16="http://schemas.microsoft.com/office/drawing/2014/main" id="{0138551E-3C8D-D414-E215-F5F18036583B}"/>
                </a:ext>
              </a:extLst>
            </p:cNvPr>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24;p18">
              <a:extLst>
                <a:ext uri="{FF2B5EF4-FFF2-40B4-BE49-F238E27FC236}">
                  <a16:creationId xmlns:a16="http://schemas.microsoft.com/office/drawing/2014/main" id="{A0644DF5-0A7D-2F85-DE81-883A9023BC70}"/>
                </a:ext>
              </a:extLst>
            </p:cNvPr>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25;p18">
              <a:extLst>
                <a:ext uri="{FF2B5EF4-FFF2-40B4-BE49-F238E27FC236}">
                  <a16:creationId xmlns:a16="http://schemas.microsoft.com/office/drawing/2014/main" id="{6FA26FD8-9AE3-E5AB-57AE-D0C281025DE9}"/>
                </a:ext>
              </a:extLst>
            </p:cNvPr>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26;p18">
              <a:extLst>
                <a:ext uri="{FF2B5EF4-FFF2-40B4-BE49-F238E27FC236}">
                  <a16:creationId xmlns:a16="http://schemas.microsoft.com/office/drawing/2014/main" id="{502FAD93-41C8-9374-678A-E69674B7BFDB}"/>
                </a:ext>
              </a:extLst>
            </p:cNvPr>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27;p18">
              <a:extLst>
                <a:ext uri="{FF2B5EF4-FFF2-40B4-BE49-F238E27FC236}">
                  <a16:creationId xmlns:a16="http://schemas.microsoft.com/office/drawing/2014/main" id="{1EC15ED4-8463-01F8-CB1B-B23EB2FF4DD2}"/>
                </a:ext>
              </a:extLst>
            </p:cNvPr>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28;p18">
              <a:extLst>
                <a:ext uri="{FF2B5EF4-FFF2-40B4-BE49-F238E27FC236}">
                  <a16:creationId xmlns:a16="http://schemas.microsoft.com/office/drawing/2014/main" id="{3AC04FE1-598B-F389-3598-86DA6CD4CC65}"/>
                </a:ext>
              </a:extLst>
            </p:cNvPr>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29;p18">
              <a:extLst>
                <a:ext uri="{FF2B5EF4-FFF2-40B4-BE49-F238E27FC236}">
                  <a16:creationId xmlns:a16="http://schemas.microsoft.com/office/drawing/2014/main" id="{24C06AC3-35E7-7A1E-83E4-83FBEAE6960F}"/>
                </a:ext>
              </a:extLst>
            </p:cNvPr>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30;p18">
              <a:extLst>
                <a:ext uri="{FF2B5EF4-FFF2-40B4-BE49-F238E27FC236}">
                  <a16:creationId xmlns:a16="http://schemas.microsoft.com/office/drawing/2014/main" id="{80015C32-B732-C75C-4FE7-87F7F41582E1}"/>
                </a:ext>
              </a:extLst>
            </p:cNvPr>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31;p18">
              <a:extLst>
                <a:ext uri="{FF2B5EF4-FFF2-40B4-BE49-F238E27FC236}">
                  <a16:creationId xmlns:a16="http://schemas.microsoft.com/office/drawing/2014/main" id="{D38E0356-966F-A4F9-9A39-57008E1C33AD}"/>
                </a:ext>
              </a:extLst>
            </p:cNvPr>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32;p18">
              <a:extLst>
                <a:ext uri="{FF2B5EF4-FFF2-40B4-BE49-F238E27FC236}">
                  <a16:creationId xmlns:a16="http://schemas.microsoft.com/office/drawing/2014/main" id="{D03CBA44-6D24-1DB4-6487-14AA802B3D44}"/>
                </a:ext>
              </a:extLst>
            </p:cNvPr>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33;p18">
              <a:extLst>
                <a:ext uri="{FF2B5EF4-FFF2-40B4-BE49-F238E27FC236}">
                  <a16:creationId xmlns:a16="http://schemas.microsoft.com/office/drawing/2014/main" id="{20985E02-DF9A-A3B2-555C-6076A8B64E5C}"/>
                </a:ext>
              </a:extLst>
            </p:cNvPr>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34;p18">
              <a:extLst>
                <a:ext uri="{FF2B5EF4-FFF2-40B4-BE49-F238E27FC236}">
                  <a16:creationId xmlns:a16="http://schemas.microsoft.com/office/drawing/2014/main" id="{AB847EF6-9888-AA35-A6DF-1BDD630559B7}"/>
                </a:ext>
              </a:extLst>
            </p:cNvPr>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35;p18">
              <a:extLst>
                <a:ext uri="{FF2B5EF4-FFF2-40B4-BE49-F238E27FC236}">
                  <a16:creationId xmlns:a16="http://schemas.microsoft.com/office/drawing/2014/main" id="{F25C176E-2EE1-9E04-8B7E-953DDB4C64DE}"/>
                </a:ext>
              </a:extLst>
            </p:cNvPr>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36;p18">
              <a:extLst>
                <a:ext uri="{FF2B5EF4-FFF2-40B4-BE49-F238E27FC236}">
                  <a16:creationId xmlns:a16="http://schemas.microsoft.com/office/drawing/2014/main" id="{AB239E7B-87F5-9B05-D20B-C24A8B1BAC0D}"/>
                </a:ext>
              </a:extLst>
            </p:cNvPr>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37;p18">
              <a:extLst>
                <a:ext uri="{FF2B5EF4-FFF2-40B4-BE49-F238E27FC236}">
                  <a16:creationId xmlns:a16="http://schemas.microsoft.com/office/drawing/2014/main" id="{924038E5-FBAF-7822-0662-A7ADF712E110}"/>
                </a:ext>
              </a:extLst>
            </p:cNvPr>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38;p18">
              <a:extLst>
                <a:ext uri="{FF2B5EF4-FFF2-40B4-BE49-F238E27FC236}">
                  <a16:creationId xmlns:a16="http://schemas.microsoft.com/office/drawing/2014/main" id="{412CC35F-3CC5-43E7-A97B-4D72D190660B}"/>
                </a:ext>
              </a:extLst>
            </p:cNvPr>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39;p18">
              <a:extLst>
                <a:ext uri="{FF2B5EF4-FFF2-40B4-BE49-F238E27FC236}">
                  <a16:creationId xmlns:a16="http://schemas.microsoft.com/office/drawing/2014/main" id="{EAF2B3F4-7B1E-AFC4-3F3B-040E6F65D4E7}"/>
                </a:ext>
              </a:extLst>
            </p:cNvPr>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40;p18">
              <a:extLst>
                <a:ext uri="{FF2B5EF4-FFF2-40B4-BE49-F238E27FC236}">
                  <a16:creationId xmlns:a16="http://schemas.microsoft.com/office/drawing/2014/main" id="{202F4359-48F9-1EA1-89D6-C204779897FA}"/>
                </a:ext>
              </a:extLst>
            </p:cNvPr>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2832231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arn(inVertic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542"/>
                                        </p:tgtEl>
                                        <p:attrNameLst>
                                          <p:attrName>style.visibility</p:attrName>
                                        </p:attrNameLst>
                                      </p:cBhvr>
                                      <p:to>
                                        <p:strVal val="visible"/>
                                      </p:to>
                                    </p:set>
                                    <p:animEffect transition="in" filter="fade">
                                      <p:cBhvr>
                                        <p:cTn id="12" dur="1000"/>
                                        <p:tgtEl>
                                          <p:spTgt spid="1542"/>
                                        </p:tgtEl>
                                      </p:cBhvr>
                                    </p:animEffect>
                                    <p:anim calcmode="lin" valueType="num">
                                      <p:cBhvr>
                                        <p:cTn id="13" dur="1000" fill="hold"/>
                                        <p:tgtEl>
                                          <p:spTgt spid="1542"/>
                                        </p:tgtEl>
                                        <p:attrNameLst>
                                          <p:attrName>ppt_x</p:attrName>
                                        </p:attrNameLst>
                                      </p:cBhvr>
                                      <p:tavLst>
                                        <p:tav tm="0">
                                          <p:val>
                                            <p:strVal val="#ppt_x"/>
                                          </p:val>
                                        </p:tav>
                                        <p:tav tm="100000">
                                          <p:val>
                                            <p:strVal val="#ppt_x"/>
                                          </p:val>
                                        </p:tav>
                                      </p:tavLst>
                                    </p:anim>
                                    <p:anim calcmode="lin" valueType="num">
                                      <p:cBhvr>
                                        <p:cTn id="14" dur="1000" fill="hold"/>
                                        <p:tgtEl>
                                          <p:spTgt spid="154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43"/>
                                        </p:tgtEl>
                                        <p:attrNameLst>
                                          <p:attrName>style.visibility</p:attrName>
                                        </p:attrNameLst>
                                      </p:cBhvr>
                                      <p:to>
                                        <p:strVal val="visible"/>
                                      </p:to>
                                    </p:set>
                                    <p:animEffect transition="in" filter="fade">
                                      <p:cBhvr>
                                        <p:cTn id="17" dur="1000"/>
                                        <p:tgtEl>
                                          <p:spTgt spid="1543"/>
                                        </p:tgtEl>
                                      </p:cBhvr>
                                    </p:animEffect>
                                    <p:anim calcmode="lin" valueType="num">
                                      <p:cBhvr>
                                        <p:cTn id="18" dur="1000" fill="hold"/>
                                        <p:tgtEl>
                                          <p:spTgt spid="1543"/>
                                        </p:tgtEl>
                                        <p:attrNameLst>
                                          <p:attrName>ppt_x</p:attrName>
                                        </p:attrNameLst>
                                      </p:cBhvr>
                                      <p:tavLst>
                                        <p:tav tm="0">
                                          <p:val>
                                            <p:strVal val="#ppt_x"/>
                                          </p:val>
                                        </p:tav>
                                        <p:tav tm="100000">
                                          <p:val>
                                            <p:strVal val="#ppt_x"/>
                                          </p:val>
                                        </p:tav>
                                      </p:tavLst>
                                    </p:anim>
                                    <p:anim calcmode="lin" valueType="num">
                                      <p:cBhvr>
                                        <p:cTn id="19" dur="1000" fill="hold"/>
                                        <p:tgtEl>
                                          <p:spTgt spid="154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544"/>
                                        </p:tgtEl>
                                        <p:attrNameLst>
                                          <p:attrName>style.visibility</p:attrName>
                                        </p:attrNameLst>
                                      </p:cBhvr>
                                      <p:to>
                                        <p:strVal val="visible"/>
                                      </p:to>
                                    </p:set>
                                    <p:animEffect transition="in" filter="fade">
                                      <p:cBhvr>
                                        <p:cTn id="24" dur="1000"/>
                                        <p:tgtEl>
                                          <p:spTgt spid="1544"/>
                                        </p:tgtEl>
                                      </p:cBhvr>
                                    </p:animEffect>
                                    <p:anim calcmode="lin" valueType="num">
                                      <p:cBhvr>
                                        <p:cTn id="25" dur="1000" fill="hold"/>
                                        <p:tgtEl>
                                          <p:spTgt spid="1544"/>
                                        </p:tgtEl>
                                        <p:attrNameLst>
                                          <p:attrName>ppt_x</p:attrName>
                                        </p:attrNameLst>
                                      </p:cBhvr>
                                      <p:tavLst>
                                        <p:tav tm="0">
                                          <p:val>
                                            <p:strVal val="#ppt_x"/>
                                          </p:val>
                                        </p:tav>
                                        <p:tav tm="100000">
                                          <p:val>
                                            <p:strVal val="#ppt_x"/>
                                          </p:val>
                                        </p:tav>
                                      </p:tavLst>
                                    </p:anim>
                                    <p:anim calcmode="lin" valueType="num">
                                      <p:cBhvr>
                                        <p:cTn id="26" dur="1000" fill="hold"/>
                                        <p:tgtEl>
                                          <p:spTgt spid="154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45"/>
                                        </p:tgtEl>
                                        <p:attrNameLst>
                                          <p:attrName>style.visibility</p:attrName>
                                        </p:attrNameLst>
                                      </p:cBhvr>
                                      <p:to>
                                        <p:strVal val="visible"/>
                                      </p:to>
                                    </p:set>
                                    <p:animEffect transition="in" filter="fade">
                                      <p:cBhvr>
                                        <p:cTn id="29" dur="1000"/>
                                        <p:tgtEl>
                                          <p:spTgt spid="1545"/>
                                        </p:tgtEl>
                                      </p:cBhvr>
                                    </p:animEffect>
                                    <p:anim calcmode="lin" valueType="num">
                                      <p:cBhvr>
                                        <p:cTn id="30" dur="1000" fill="hold"/>
                                        <p:tgtEl>
                                          <p:spTgt spid="1545"/>
                                        </p:tgtEl>
                                        <p:attrNameLst>
                                          <p:attrName>ppt_x</p:attrName>
                                        </p:attrNameLst>
                                      </p:cBhvr>
                                      <p:tavLst>
                                        <p:tav tm="0">
                                          <p:val>
                                            <p:strVal val="#ppt_x"/>
                                          </p:val>
                                        </p:tav>
                                        <p:tav tm="100000">
                                          <p:val>
                                            <p:strVal val="#ppt_x"/>
                                          </p:val>
                                        </p:tav>
                                      </p:tavLst>
                                    </p:anim>
                                    <p:anim calcmode="lin" valueType="num">
                                      <p:cBhvr>
                                        <p:cTn id="31" dur="1000" fill="hold"/>
                                        <p:tgtEl>
                                          <p:spTgt spid="154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546"/>
                                        </p:tgtEl>
                                        <p:attrNameLst>
                                          <p:attrName>style.visibility</p:attrName>
                                        </p:attrNameLst>
                                      </p:cBhvr>
                                      <p:to>
                                        <p:strVal val="visible"/>
                                      </p:to>
                                    </p:set>
                                    <p:animEffect transition="in" filter="fade">
                                      <p:cBhvr>
                                        <p:cTn id="36" dur="1000"/>
                                        <p:tgtEl>
                                          <p:spTgt spid="1546"/>
                                        </p:tgtEl>
                                      </p:cBhvr>
                                    </p:animEffect>
                                    <p:anim calcmode="lin" valueType="num">
                                      <p:cBhvr>
                                        <p:cTn id="37" dur="1000" fill="hold"/>
                                        <p:tgtEl>
                                          <p:spTgt spid="1546"/>
                                        </p:tgtEl>
                                        <p:attrNameLst>
                                          <p:attrName>ppt_x</p:attrName>
                                        </p:attrNameLst>
                                      </p:cBhvr>
                                      <p:tavLst>
                                        <p:tav tm="0">
                                          <p:val>
                                            <p:strVal val="#ppt_x"/>
                                          </p:val>
                                        </p:tav>
                                        <p:tav tm="100000">
                                          <p:val>
                                            <p:strVal val="#ppt_x"/>
                                          </p:val>
                                        </p:tav>
                                      </p:tavLst>
                                    </p:anim>
                                    <p:anim calcmode="lin" valueType="num">
                                      <p:cBhvr>
                                        <p:cTn id="38" dur="1000" fill="hold"/>
                                        <p:tgtEl>
                                          <p:spTgt spid="154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547"/>
                                        </p:tgtEl>
                                        <p:attrNameLst>
                                          <p:attrName>style.visibility</p:attrName>
                                        </p:attrNameLst>
                                      </p:cBhvr>
                                      <p:to>
                                        <p:strVal val="visible"/>
                                      </p:to>
                                    </p:set>
                                    <p:animEffect transition="in" filter="fade">
                                      <p:cBhvr>
                                        <p:cTn id="41" dur="1000"/>
                                        <p:tgtEl>
                                          <p:spTgt spid="1547"/>
                                        </p:tgtEl>
                                      </p:cBhvr>
                                    </p:animEffect>
                                    <p:anim calcmode="lin" valueType="num">
                                      <p:cBhvr>
                                        <p:cTn id="42" dur="1000" fill="hold"/>
                                        <p:tgtEl>
                                          <p:spTgt spid="1547"/>
                                        </p:tgtEl>
                                        <p:attrNameLst>
                                          <p:attrName>ppt_x</p:attrName>
                                        </p:attrNameLst>
                                      </p:cBhvr>
                                      <p:tavLst>
                                        <p:tav tm="0">
                                          <p:val>
                                            <p:strVal val="#ppt_x"/>
                                          </p:val>
                                        </p:tav>
                                        <p:tav tm="100000">
                                          <p:val>
                                            <p:strVal val="#ppt_x"/>
                                          </p:val>
                                        </p:tav>
                                      </p:tavLst>
                                    </p:anim>
                                    <p:anim calcmode="lin" valueType="num">
                                      <p:cBhvr>
                                        <p:cTn id="43" dur="1000" fill="hold"/>
                                        <p:tgtEl>
                                          <p:spTgt spid="1547"/>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548"/>
                                        </p:tgtEl>
                                        <p:attrNameLst>
                                          <p:attrName>style.visibility</p:attrName>
                                        </p:attrNameLst>
                                      </p:cBhvr>
                                      <p:to>
                                        <p:strVal val="visible"/>
                                      </p:to>
                                    </p:set>
                                    <p:animEffect transition="in" filter="fade">
                                      <p:cBhvr>
                                        <p:cTn id="48" dur="1000"/>
                                        <p:tgtEl>
                                          <p:spTgt spid="1548"/>
                                        </p:tgtEl>
                                      </p:cBhvr>
                                    </p:animEffect>
                                    <p:anim calcmode="lin" valueType="num">
                                      <p:cBhvr>
                                        <p:cTn id="49" dur="1000" fill="hold"/>
                                        <p:tgtEl>
                                          <p:spTgt spid="1548"/>
                                        </p:tgtEl>
                                        <p:attrNameLst>
                                          <p:attrName>ppt_x</p:attrName>
                                        </p:attrNameLst>
                                      </p:cBhvr>
                                      <p:tavLst>
                                        <p:tav tm="0">
                                          <p:val>
                                            <p:strVal val="#ppt_x"/>
                                          </p:val>
                                        </p:tav>
                                        <p:tav tm="100000">
                                          <p:val>
                                            <p:strVal val="#ppt_x"/>
                                          </p:val>
                                        </p:tav>
                                      </p:tavLst>
                                    </p:anim>
                                    <p:anim calcmode="lin" valueType="num">
                                      <p:cBhvr>
                                        <p:cTn id="50" dur="1000" fill="hold"/>
                                        <p:tgtEl>
                                          <p:spTgt spid="1548"/>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549"/>
                                        </p:tgtEl>
                                        <p:attrNameLst>
                                          <p:attrName>style.visibility</p:attrName>
                                        </p:attrNameLst>
                                      </p:cBhvr>
                                      <p:to>
                                        <p:strVal val="visible"/>
                                      </p:to>
                                    </p:set>
                                    <p:animEffect transition="in" filter="fade">
                                      <p:cBhvr>
                                        <p:cTn id="53" dur="1000"/>
                                        <p:tgtEl>
                                          <p:spTgt spid="1549"/>
                                        </p:tgtEl>
                                      </p:cBhvr>
                                    </p:animEffect>
                                    <p:anim calcmode="lin" valueType="num">
                                      <p:cBhvr>
                                        <p:cTn id="54" dur="1000" fill="hold"/>
                                        <p:tgtEl>
                                          <p:spTgt spid="1549"/>
                                        </p:tgtEl>
                                        <p:attrNameLst>
                                          <p:attrName>ppt_x</p:attrName>
                                        </p:attrNameLst>
                                      </p:cBhvr>
                                      <p:tavLst>
                                        <p:tav tm="0">
                                          <p:val>
                                            <p:strVal val="#ppt_x"/>
                                          </p:val>
                                        </p:tav>
                                        <p:tav tm="100000">
                                          <p:val>
                                            <p:strVal val="#ppt_x"/>
                                          </p:val>
                                        </p:tav>
                                      </p:tavLst>
                                    </p:anim>
                                    <p:anim calcmode="lin" valueType="num">
                                      <p:cBhvr>
                                        <p:cTn id="55" dur="1000" fill="hold"/>
                                        <p:tgtEl>
                                          <p:spTgt spid="15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2" grpId="0"/>
      <p:bldP spid="1543" grpId="0"/>
      <p:bldP spid="1544" grpId="0"/>
      <p:bldP spid="1545" grpId="0"/>
      <p:bldP spid="1546" grpId="0"/>
      <p:bldP spid="1547" grpId="0"/>
      <p:bldP spid="1548" grpId="0"/>
      <p:bldP spid="15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493231" y="1088670"/>
            <a:ext cx="4207415" cy="296616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64" name="Google Shape;164;p13"/>
          <p:cNvSpPr txBox="1"/>
          <p:nvPr/>
        </p:nvSpPr>
        <p:spPr>
          <a:xfrm>
            <a:off x="472108" y="2074165"/>
            <a:ext cx="3680792" cy="1606684"/>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2. Lập trình C</a:t>
            </a:r>
            <a:endParaRPr kumimoji="0" sz="5400" b="0" i="0" u="none" strike="noStrike" kern="0" cap="none" spc="0" normalizeH="0" baseline="0" noProof="0" dirty="0">
              <a:ln>
                <a:noFill/>
              </a:ln>
              <a:solidFill>
                <a:srgbClr val="00002A"/>
              </a:solidFill>
              <a:effectLst/>
              <a:highlight>
                <a:srgbClr val="FFFFFF"/>
              </a:highlight>
              <a:uLnTx/>
              <a:uFillTx/>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547545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900</TotalTime>
  <Words>1728</Words>
  <Application>Microsoft Office PowerPoint</Application>
  <PresentationFormat>On-screen Show (16:9)</PresentationFormat>
  <Paragraphs>193</Paragraphs>
  <Slides>28</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Roboto</vt:lpstr>
      <vt:lpstr>Fira Sans Medium</vt:lpstr>
      <vt:lpstr>Fira Sans Extra Condensed SemiBold</vt:lpstr>
      <vt:lpstr>Arial</vt:lpstr>
      <vt:lpstr>Fira Sans</vt:lpstr>
      <vt:lpstr>Times New Roman</vt:lpstr>
      <vt:lpstr>Fira Sans SemiBold</vt:lpstr>
      <vt:lpstr>Fira Sans Extra Condensed Medium</vt:lpstr>
      <vt:lpstr>Barlow Light</vt:lpstr>
      <vt:lpstr>Technology Infographics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Nguyễn Mạnh Cao Anh</cp:lastModifiedBy>
  <cp:revision>93</cp:revision>
  <dcterms:modified xsi:type="dcterms:W3CDTF">2025-04-15T16:26:05Z</dcterms:modified>
</cp:coreProperties>
</file>