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8" r:id="rId3"/>
    <p:sldId id="259" r:id="rId4"/>
    <p:sldId id="260" r:id="rId5"/>
    <p:sldId id="290" r:id="rId6"/>
    <p:sldId id="291" r:id="rId7"/>
    <p:sldId id="284" r:id="rId8"/>
    <p:sldId id="262" r:id="rId9"/>
    <p:sldId id="285" r:id="rId10"/>
    <p:sldId id="286" r:id="rId11"/>
    <p:sldId id="289" r:id="rId12"/>
    <p:sldId id="292" r:id="rId13"/>
    <p:sldId id="293" r:id="rId14"/>
    <p:sldId id="280" r:id="rId15"/>
  </p:sldIdLst>
  <p:sldSz cx="9144000" cy="5143500" type="screen16x9"/>
  <p:notesSz cx="6858000" cy="9144000"/>
  <p:embeddedFontLst>
    <p:embeddedFont>
      <p:font typeface="Oswald" panose="020B0604020202020204" charset="0"/>
      <p:regular r:id="rId17"/>
      <p:bold r:id="rId18"/>
    </p:embeddedFont>
    <p:embeddedFont>
      <p:font typeface="Source Sans Pr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4341A-4EE2-4885-B17D-4086B769AF5B}">
  <a:tblStyle styleId="{9064341A-4EE2-4885-B17D-4086B769AF5B}"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1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96200513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1" name="Shape 4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79189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91050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8008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08686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95178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Shape 7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31" name="Shape 7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92762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5" name="Shape 4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2012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1291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Shape 4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8" name="Shape 4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15088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Shape 4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8" name="Shape 4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99911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Shape 4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8" name="Shape 4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40473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39282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56651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19777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32"/>
        <p:cNvGrpSpPr/>
        <p:nvPr/>
      </p:nvGrpSpPr>
      <p:grpSpPr>
        <a:xfrm>
          <a:off x="0" y="0"/>
          <a:ext cx="0" cy="0"/>
          <a:chOff x="0" y="0"/>
          <a:chExt cx="0" cy="0"/>
        </a:xfrm>
      </p:grpSpPr>
      <p:sp>
        <p:nvSpPr>
          <p:cNvPr id="33" name="Shape 33"/>
          <p:cNvSpPr/>
          <p:nvPr/>
        </p:nvSpPr>
        <p:spPr>
          <a:xfrm>
            <a:off x="-26775" y="2008375"/>
            <a:ext cx="9210650"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4" name="Shape 34"/>
          <p:cNvSpPr/>
          <p:nvPr/>
        </p:nvSpPr>
        <p:spPr>
          <a:xfrm>
            <a:off x="-26775" y="2139700"/>
            <a:ext cx="9210650"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5" name="Shape 35"/>
          <p:cNvSpPr/>
          <p:nvPr/>
        </p:nvSpPr>
        <p:spPr>
          <a:xfrm rot="8100000">
            <a:off x="1847980" y="18145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rot="8100000">
            <a:off x="6038980" y="20984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37"/>
          <p:cNvSpPr/>
          <p:nvPr/>
        </p:nvSpPr>
        <p:spPr>
          <a:xfrm rot="8100000">
            <a:off x="7181980" y="21317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38" name="Shape 38"/>
          <p:cNvGrpSpPr/>
          <p:nvPr/>
        </p:nvGrpSpPr>
        <p:grpSpPr>
          <a:xfrm>
            <a:off x="-9525" y="2024075"/>
            <a:ext cx="9167825" cy="595300"/>
            <a:chOff x="-9525" y="4462475"/>
            <a:chExt cx="9167825" cy="595300"/>
          </a:xfrm>
        </p:grpSpPr>
        <p:sp>
          <p:nvSpPr>
            <p:cNvPr id="39" name="Shape 39"/>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40" name="Shape 40"/>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41" name="Shape 41"/>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42" name="Shape 42"/>
          <p:cNvGrpSpPr/>
          <p:nvPr/>
        </p:nvGrpSpPr>
        <p:grpSpPr>
          <a:xfrm>
            <a:off x="-42837" y="2005087"/>
            <a:ext cx="9229574" cy="642787"/>
            <a:chOff x="-42837" y="4443487"/>
            <a:chExt cx="9229574" cy="642787"/>
          </a:xfrm>
        </p:grpSpPr>
        <p:sp>
          <p:nvSpPr>
            <p:cNvPr id="43" name="Shape 43"/>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5" name="Shape 45"/>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6" name="Shape 46"/>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9" name="Shape 49"/>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0" name="Shape 50"/>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1" name="Shape 51"/>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2" name="Shape 52"/>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8" name="Shape 58"/>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9" name="Shape 59"/>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0" name="Shape 60"/>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1" name="Shape 61"/>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3" name="Shape 63"/>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4" name="Shape 64"/>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5" name="Shape 65"/>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6" name="Shape 66"/>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7" name="Shape 67"/>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68" name="Shape 68"/>
          <p:cNvSpPr/>
          <p:nvPr/>
        </p:nvSpPr>
        <p:spPr>
          <a:xfrm>
            <a:off x="2990700" y="21478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1085700" y="24335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4895700" y="20776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rot="8100000">
            <a:off x="8699949" y="18907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txBox="1">
            <a:spLocks noGrp="1"/>
          </p:cNvSpPr>
          <p:nvPr>
            <p:ph type="ctrTitle"/>
          </p:nvPr>
        </p:nvSpPr>
        <p:spPr>
          <a:xfrm>
            <a:off x="2847975" y="3363425"/>
            <a:ext cx="5610300" cy="1159799"/>
          </a:xfrm>
          <a:prstGeom prst="rect">
            <a:avLst/>
          </a:prstGeom>
        </p:spPr>
        <p:txBody>
          <a:bodyPr lIns="91425" tIns="91425" rIns="91425" bIns="91425" anchor="ctr" anchorCtr="0"/>
          <a:lstStyle>
            <a:lvl1pPr lvl="0" algn="r">
              <a:spcBef>
                <a:spcPts val="0"/>
              </a:spcBef>
              <a:buClr>
                <a:srgbClr val="FFFFFF"/>
              </a:buClr>
              <a:buSzPct val="100000"/>
              <a:defRPr sz="4800">
                <a:solidFill>
                  <a:srgbClr val="FFFFFF"/>
                </a:solidFill>
              </a:defRPr>
            </a:lvl1pPr>
            <a:lvl2pPr lvl="1" algn="r">
              <a:spcBef>
                <a:spcPts val="0"/>
              </a:spcBef>
              <a:buClr>
                <a:srgbClr val="FFFFFF"/>
              </a:buClr>
              <a:buSzPct val="100000"/>
              <a:defRPr sz="4800">
                <a:solidFill>
                  <a:srgbClr val="FFFFFF"/>
                </a:solidFill>
              </a:defRPr>
            </a:lvl2pPr>
            <a:lvl3pPr lvl="2" algn="r">
              <a:spcBef>
                <a:spcPts val="0"/>
              </a:spcBef>
              <a:buClr>
                <a:srgbClr val="FFFFFF"/>
              </a:buClr>
              <a:buSzPct val="100000"/>
              <a:defRPr sz="4800">
                <a:solidFill>
                  <a:srgbClr val="FFFFFF"/>
                </a:solidFill>
              </a:defRPr>
            </a:lvl3pPr>
            <a:lvl4pPr lvl="3" algn="r">
              <a:spcBef>
                <a:spcPts val="0"/>
              </a:spcBef>
              <a:buClr>
                <a:srgbClr val="FFFFFF"/>
              </a:buClr>
              <a:buSzPct val="100000"/>
              <a:defRPr sz="4800">
                <a:solidFill>
                  <a:srgbClr val="FFFFFF"/>
                </a:solidFill>
              </a:defRPr>
            </a:lvl4pPr>
            <a:lvl5pPr lvl="4" algn="r">
              <a:spcBef>
                <a:spcPts val="0"/>
              </a:spcBef>
              <a:buClr>
                <a:srgbClr val="FFFFFF"/>
              </a:buClr>
              <a:buSzPct val="100000"/>
              <a:defRPr sz="4800">
                <a:solidFill>
                  <a:srgbClr val="FFFFFF"/>
                </a:solidFill>
              </a:defRPr>
            </a:lvl5pPr>
            <a:lvl6pPr lvl="5" algn="r">
              <a:spcBef>
                <a:spcPts val="0"/>
              </a:spcBef>
              <a:buClr>
                <a:srgbClr val="FFFFFF"/>
              </a:buClr>
              <a:buSzPct val="100000"/>
              <a:defRPr sz="4800">
                <a:solidFill>
                  <a:srgbClr val="FFFFFF"/>
                </a:solidFill>
              </a:defRPr>
            </a:lvl6pPr>
            <a:lvl7pPr lvl="6" algn="r">
              <a:spcBef>
                <a:spcPts val="0"/>
              </a:spcBef>
              <a:buClr>
                <a:srgbClr val="FFFFFF"/>
              </a:buClr>
              <a:buSzPct val="100000"/>
              <a:defRPr sz="4800">
                <a:solidFill>
                  <a:srgbClr val="FFFFFF"/>
                </a:solidFill>
              </a:defRPr>
            </a:lvl7pPr>
            <a:lvl8pPr lvl="7" algn="r">
              <a:spcBef>
                <a:spcPts val="0"/>
              </a:spcBef>
              <a:buClr>
                <a:srgbClr val="FFFFFF"/>
              </a:buClr>
              <a:buSzPct val="100000"/>
              <a:defRPr sz="4800">
                <a:solidFill>
                  <a:srgbClr val="FFFFFF"/>
                </a:solidFill>
              </a:defRPr>
            </a:lvl8pPr>
            <a:lvl9pPr lvl="8" algn="r">
              <a:spcBef>
                <a:spcPts val="0"/>
              </a:spcBef>
              <a:buClr>
                <a:srgbClr val="FFFFFF"/>
              </a:buClr>
              <a:buSzPct val="100000"/>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73"/>
        <p:cNvGrpSpPr/>
        <p:nvPr/>
      </p:nvGrpSpPr>
      <p:grpSpPr>
        <a:xfrm>
          <a:off x="0" y="0"/>
          <a:ext cx="0" cy="0"/>
          <a:chOff x="0" y="0"/>
          <a:chExt cx="0" cy="0"/>
        </a:xfrm>
      </p:grpSpPr>
      <p:sp>
        <p:nvSpPr>
          <p:cNvPr id="74" name="Shape 74"/>
          <p:cNvSpPr/>
          <p:nvPr/>
        </p:nvSpPr>
        <p:spPr>
          <a:xfrm>
            <a:off x="-26775" y="2008375"/>
            <a:ext cx="9210650"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5" name="Shape 75"/>
          <p:cNvSpPr/>
          <p:nvPr/>
        </p:nvSpPr>
        <p:spPr>
          <a:xfrm>
            <a:off x="-26775" y="2139700"/>
            <a:ext cx="9210650"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6" name="Shape 76"/>
          <p:cNvSpPr/>
          <p:nvPr/>
        </p:nvSpPr>
        <p:spPr>
          <a:xfrm rot="8100000">
            <a:off x="1847980" y="18145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77" name="Shape 77"/>
          <p:cNvSpPr/>
          <p:nvPr/>
        </p:nvSpPr>
        <p:spPr>
          <a:xfrm rot="8100000">
            <a:off x="6038980" y="20984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rot="8100000">
            <a:off x="7181980" y="21317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79" name="Shape 79"/>
          <p:cNvGrpSpPr/>
          <p:nvPr/>
        </p:nvGrpSpPr>
        <p:grpSpPr>
          <a:xfrm>
            <a:off x="-9525" y="2024075"/>
            <a:ext cx="9167825" cy="595300"/>
            <a:chOff x="-9525" y="4462475"/>
            <a:chExt cx="9167825" cy="595300"/>
          </a:xfrm>
        </p:grpSpPr>
        <p:sp>
          <p:nvSpPr>
            <p:cNvPr id="80" name="Shape 80"/>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81" name="Shape 81"/>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82" name="Shape 82"/>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83" name="Shape 83"/>
          <p:cNvGrpSpPr/>
          <p:nvPr/>
        </p:nvGrpSpPr>
        <p:grpSpPr>
          <a:xfrm>
            <a:off x="-42837" y="2005087"/>
            <a:ext cx="9229574" cy="642787"/>
            <a:chOff x="-42837" y="4443487"/>
            <a:chExt cx="9229574" cy="642787"/>
          </a:xfrm>
        </p:grpSpPr>
        <p:sp>
          <p:nvSpPr>
            <p:cNvPr id="84" name="Shape 84"/>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5" name="Shape 85"/>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7" name="Shape 87"/>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8" name="Shape 88"/>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9" name="Shape 89"/>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0" name="Shape 90"/>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1" name="Shape 91"/>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2" name="Shape 92"/>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3" name="Shape 93"/>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4" name="Shape 94"/>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5" name="Shape 95"/>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6" name="Shape 96"/>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7" name="Shape 97"/>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0" name="Shape 100"/>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2" name="Shape 102"/>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3" name="Shape 103"/>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4" name="Shape 104"/>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5" name="Shape 105"/>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7" name="Shape 107"/>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8" name="Shape 108"/>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109" name="Shape 109"/>
          <p:cNvSpPr/>
          <p:nvPr/>
        </p:nvSpPr>
        <p:spPr>
          <a:xfrm>
            <a:off x="2990700" y="21478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p:nvPr/>
        </p:nvSpPr>
        <p:spPr>
          <a:xfrm>
            <a:off x="1085700" y="24335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p:nvPr/>
        </p:nvSpPr>
        <p:spPr>
          <a:xfrm>
            <a:off x="4895700" y="20776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p:nvPr/>
        </p:nvSpPr>
        <p:spPr>
          <a:xfrm rot="8100000">
            <a:off x="8699949" y="18907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3" name="Shape 113"/>
          <p:cNvSpPr txBox="1">
            <a:spLocks noGrp="1"/>
          </p:cNvSpPr>
          <p:nvPr>
            <p:ph type="ctrTitle"/>
          </p:nvPr>
        </p:nvSpPr>
        <p:spPr>
          <a:xfrm>
            <a:off x="2309350" y="3031150"/>
            <a:ext cx="5214599" cy="1159799"/>
          </a:xfrm>
          <a:prstGeom prst="rect">
            <a:avLst/>
          </a:prstGeom>
        </p:spPr>
        <p:txBody>
          <a:bodyPr lIns="91425" tIns="91425" rIns="91425" bIns="91425" anchor="b" anchorCtr="0"/>
          <a:lstStyle>
            <a:lvl1pPr lvl="0" algn="r" rtl="0">
              <a:spcBef>
                <a:spcPts val="0"/>
              </a:spcBef>
              <a:buClr>
                <a:srgbClr val="FFFFFF"/>
              </a:buClr>
              <a:buSzPct val="100000"/>
              <a:defRPr sz="3600">
                <a:solidFill>
                  <a:srgbClr val="FFFFFF"/>
                </a:solidFill>
              </a:defRPr>
            </a:lvl1pPr>
            <a:lvl2pPr lvl="1" algn="r" rtl="0">
              <a:spcBef>
                <a:spcPts val="0"/>
              </a:spcBef>
              <a:buClr>
                <a:srgbClr val="FFFFFF"/>
              </a:buClr>
              <a:buSzPct val="100000"/>
              <a:defRPr sz="3600">
                <a:solidFill>
                  <a:srgbClr val="FFFFFF"/>
                </a:solidFill>
              </a:defRPr>
            </a:lvl2pPr>
            <a:lvl3pPr lvl="2" algn="r" rtl="0">
              <a:spcBef>
                <a:spcPts val="0"/>
              </a:spcBef>
              <a:buClr>
                <a:srgbClr val="FFFFFF"/>
              </a:buClr>
              <a:buSzPct val="100000"/>
              <a:defRPr sz="3600">
                <a:solidFill>
                  <a:srgbClr val="FFFFFF"/>
                </a:solidFill>
              </a:defRPr>
            </a:lvl3pPr>
            <a:lvl4pPr lvl="3" algn="r" rtl="0">
              <a:spcBef>
                <a:spcPts val="0"/>
              </a:spcBef>
              <a:buClr>
                <a:srgbClr val="FFFFFF"/>
              </a:buClr>
              <a:buSzPct val="100000"/>
              <a:defRPr sz="3600">
                <a:solidFill>
                  <a:srgbClr val="FFFFFF"/>
                </a:solidFill>
              </a:defRPr>
            </a:lvl4pPr>
            <a:lvl5pPr lvl="4" algn="r" rtl="0">
              <a:spcBef>
                <a:spcPts val="0"/>
              </a:spcBef>
              <a:buClr>
                <a:srgbClr val="FFFFFF"/>
              </a:buClr>
              <a:buSzPct val="100000"/>
              <a:defRPr sz="3600">
                <a:solidFill>
                  <a:srgbClr val="FFFFFF"/>
                </a:solidFill>
              </a:defRPr>
            </a:lvl5pPr>
            <a:lvl6pPr lvl="5" algn="r" rtl="0">
              <a:spcBef>
                <a:spcPts val="0"/>
              </a:spcBef>
              <a:buClr>
                <a:srgbClr val="FFFFFF"/>
              </a:buClr>
              <a:buSzPct val="100000"/>
              <a:defRPr sz="3600">
                <a:solidFill>
                  <a:srgbClr val="FFFFFF"/>
                </a:solidFill>
              </a:defRPr>
            </a:lvl6pPr>
            <a:lvl7pPr lvl="6" algn="r" rtl="0">
              <a:spcBef>
                <a:spcPts val="0"/>
              </a:spcBef>
              <a:buClr>
                <a:srgbClr val="FFFFFF"/>
              </a:buClr>
              <a:buSzPct val="100000"/>
              <a:defRPr sz="3600">
                <a:solidFill>
                  <a:srgbClr val="FFFFFF"/>
                </a:solidFill>
              </a:defRPr>
            </a:lvl7pPr>
            <a:lvl8pPr lvl="7" algn="r" rtl="0">
              <a:spcBef>
                <a:spcPts val="0"/>
              </a:spcBef>
              <a:buClr>
                <a:srgbClr val="FFFFFF"/>
              </a:buClr>
              <a:buSzPct val="100000"/>
              <a:defRPr sz="3600">
                <a:solidFill>
                  <a:srgbClr val="FFFFFF"/>
                </a:solidFill>
              </a:defRPr>
            </a:lvl8pPr>
            <a:lvl9pPr lvl="8" algn="r" rtl="0">
              <a:spcBef>
                <a:spcPts val="0"/>
              </a:spcBef>
              <a:buClr>
                <a:srgbClr val="FFFFFF"/>
              </a:buClr>
              <a:buSzPct val="100000"/>
              <a:defRPr sz="3600">
                <a:solidFill>
                  <a:srgbClr val="FFFFFF"/>
                </a:solidFill>
              </a:defRPr>
            </a:lvl9pPr>
          </a:lstStyle>
          <a:p>
            <a:endParaRPr/>
          </a:p>
        </p:txBody>
      </p:sp>
      <p:sp>
        <p:nvSpPr>
          <p:cNvPr id="114" name="Shape 114"/>
          <p:cNvSpPr txBox="1">
            <a:spLocks noGrp="1"/>
          </p:cNvSpPr>
          <p:nvPr>
            <p:ph type="subTitle" idx="1"/>
          </p:nvPr>
        </p:nvSpPr>
        <p:spPr>
          <a:xfrm>
            <a:off x="2309440" y="4059250"/>
            <a:ext cx="5214599" cy="784799"/>
          </a:xfrm>
          <a:prstGeom prst="rect">
            <a:avLst/>
          </a:prstGeom>
        </p:spPr>
        <p:txBody>
          <a:bodyPr lIns="91425" tIns="91425" rIns="91425" bIns="91425" anchor="t" anchorCtr="0"/>
          <a:lstStyle>
            <a:lvl1pPr lvl="0" algn="r" rtl="0">
              <a:spcBef>
                <a:spcPts val="0"/>
              </a:spcBef>
              <a:buClr>
                <a:srgbClr val="FFFFFF"/>
              </a:buClr>
              <a:buNone/>
              <a:defRPr>
                <a:solidFill>
                  <a:srgbClr val="FFFFFF"/>
                </a:solidFill>
              </a:defRPr>
            </a:lvl1pPr>
            <a:lvl2pPr lvl="1" algn="r" rtl="0">
              <a:spcBef>
                <a:spcPts val="0"/>
              </a:spcBef>
              <a:buClr>
                <a:srgbClr val="FFFFFF"/>
              </a:buClr>
              <a:buSzPct val="100000"/>
              <a:buNone/>
              <a:defRPr sz="3000">
                <a:solidFill>
                  <a:srgbClr val="FFFFFF"/>
                </a:solidFill>
              </a:defRPr>
            </a:lvl2pPr>
            <a:lvl3pPr lvl="2" algn="r" rtl="0">
              <a:spcBef>
                <a:spcPts val="0"/>
              </a:spcBef>
              <a:buClr>
                <a:srgbClr val="FFFFFF"/>
              </a:buClr>
              <a:buSzPct val="100000"/>
              <a:buNone/>
              <a:defRPr sz="3000">
                <a:solidFill>
                  <a:srgbClr val="FFFFFF"/>
                </a:solidFill>
              </a:defRPr>
            </a:lvl3pPr>
            <a:lvl4pPr lvl="3" algn="r" rtl="0">
              <a:spcBef>
                <a:spcPts val="0"/>
              </a:spcBef>
              <a:buClr>
                <a:srgbClr val="FFFFFF"/>
              </a:buClr>
              <a:buSzPct val="100000"/>
              <a:buNone/>
              <a:defRPr sz="3000">
                <a:solidFill>
                  <a:srgbClr val="FFFFFF"/>
                </a:solidFill>
              </a:defRPr>
            </a:lvl4pPr>
            <a:lvl5pPr lvl="4" algn="r" rtl="0">
              <a:spcBef>
                <a:spcPts val="0"/>
              </a:spcBef>
              <a:buClr>
                <a:srgbClr val="FFFFFF"/>
              </a:buClr>
              <a:buSzPct val="100000"/>
              <a:buNone/>
              <a:defRPr sz="3000">
                <a:solidFill>
                  <a:srgbClr val="FFFFFF"/>
                </a:solidFill>
              </a:defRPr>
            </a:lvl5pPr>
            <a:lvl6pPr lvl="5" algn="r" rtl="0">
              <a:spcBef>
                <a:spcPts val="0"/>
              </a:spcBef>
              <a:buClr>
                <a:srgbClr val="FFFFFF"/>
              </a:buClr>
              <a:buSzPct val="100000"/>
              <a:buNone/>
              <a:defRPr sz="3000">
                <a:solidFill>
                  <a:srgbClr val="FFFFFF"/>
                </a:solidFill>
              </a:defRPr>
            </a:lvl6pPr>
            <a:lvl7pPr lvl="6" algn="r" rtl="0">
              <a:spcBef>
                <a:spcPts val="0"/>
              </a:spcBef>
              <a:buClr>
                <a:srgbClr val="FFFFFF"/>
              </a:buClr>
              <a:buSzPct val="100000"/>
              <a:buNone/>
              <a:defRPr sz="3000">
                <a:solidFill>
                  <a:srgbClr val="FFFFFF"/>
                </a:solidFill>
              </a:defRPr>
            </a:lvl7pPr>
            <a:lvl8pPr lvl="7" algn="r" rtl="0">
              <a:spcBef>
                <a:spcPts val="0"/>
              </a:spcBef>
              <a:buClr>
                <a:srgbClr val="FFFFFF"/>
              </a:buClr>
              <a:buSzPct val="100000"/>
              <a:buNone/>
              <a:defRPr sz="3000">
                <a:solidFill>
                  <a:srgbClr val="FFFFFF"/>
                </a:solidFill>
              </a:defRPr>
            </a:lvl8pPr>
            <a:lvl9pPr lvl="8" algn="r" rtl="0">
              <a:spcBef>
                <a:spcPts val="0"/>
              </a:spcBef>
              <a:buClr>
                <a:srgbClr val="FFFFFF"/>
              </a:buClr>
              <a:buSzPct val="100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1519975" y="2161800"/>
            <a:ext cx="6104099" cy="819899"/>
          </a:xfrm>
          <a:prstGeom prst="rect">
            <a:avLst/>
          </a:prstGeom>
        </p:spPr>
        <p:txBody>
          <a:bodyPr lIns="91425" tIns="91425" rIns="91425" bIns="91425" anchor="ctr" anchorCtr="0"/>
          <a:lstStyle>
            <a:lvl1pPr lvl="0" algn="ctr" rtl="0">
              <a:spcBef>
                <a:spcPts val="0"/>
              </a:spcBef>
              <a:buSzPct val="100000"/>
              <a:defRPr sz="3000" i="1"/>
            </a:lvl1pPr>
            <a:lvl2pPr lvl="1" algn="ctr" rtl="0">
              <a:spcBef>
                <a:spcPts val="0"/>
              </a:spcBef>
              <a:buSzPct val="100000"/>
              <a:defRPr sz="3000" i="1"/>
            </a:lvl2pPr>
            <a:lvl3pPr lvl="2" algn="ctr" rtl="0">
              <a:spcBef>
                <a:spcPts val="0"/>
              </a:spcBef>
              <a:buSzPct val="100000"/>
              <a:defRPr sz="3000" i="1"/>
            </a:lvl3pPr>
            <a:lvl4pPr lvl="3" algn="ctr" rtl="0">
              <a:spcBef>
                <a:spcPts val="0"/>
              </a:spcBef>
              <a:buSzPct val="100000"/>
              <a:defRPr sz="3000" i="1"/>
            </a:lvl4pPr>
            <a:lvl5pPr lvl="4" algn="ctr" rtl="0">
              <a:spcBef>
                <a:spcPts val="0"/>
              </a:spcBef>
              <a:buSzPct val="100000"/>
              <a:defRPr sz="3000" i="1"/>
            </a:lvl5pPr>
            <a:lvl6pPr lvl="5" algn="ctr" rtl="0">
              <a:spcBef>
                <a:spcPts val="0"/>
              </a:spcBef>
              <a:buSzPct val="100000"/>
              <a:defRPr sz="3000" i="1"/>
            </a:lvl6pPr>
            <a:lvl7pPr lvl="6" algn="ctr" rtl="0">
              <a:spcBef>
                <a:spcPts val="0"/>
              </a:spcBef>
              <a:buSzPct val="100000"/>
              <a:defRPr sz="3000" i="1"/>
            </a:lvl7pPr>
            <a:lvl8pPr lvl="7" algn="ctr" rtl="0">
              <a:spcBef>
                <a:spcPts val="0"/>
              </a:spcBef>
              <a:buSzPct val="100000"/>
              <a:defRPr sz="3000" i="1"/>
            </a:lvl8pPr>
            <a:lvl9pPr lvl="8" algn="ctr">
              <a:spcBef>
                <a:spcPts val="0"/>
              </a:spcBef>
              <a:buSzPct val="100000"/>
              <a:defRPr sz="3000" i="1"/>
            </a:lvl9pPr>
          </a:lstStyle>
          <a:p>
            <a:endParaRPr/>
          </a:p>
        </p:txBody>
      </p:sp>
      <p:sp>
        <p:nvSpPr>
          <p:cNvPr id="117" name="Shape 117"/>
          <p:cNvSpPr txBox="1"/>
          <p:nvPr/>
        </p:nvSpPr>
        <p:spPr>
          <a:xfrm>
            <a:off x="3593400" y="552768"/>
            <a:ext cx="1957200" cy="653699"/>
          </a:xfrm>
          <a:prstGeom prst="rect">
            <a:avLst/>
          </a:prstGeom>
          <a:noFill/>
          <a:ln>
            <a:noFill/>
          </a:ln>
        </p:spPr>
        <p:txBody>
          <a:bodyPr lIns="91425" tIns="91425" rIns="91425" bIns="91425" anchor="t" anchorCtr="0">
            <a:noAutofit/>
          </a:bodyPr>
          <a:lstStyle/>
          <a:p>
            <a:pPr lvl="0" algn="ctr">
              <a:spcBef>
                <a:spcPts val="0"/>
              </a:spcBef>
              <a:buNone/>
            </a:pPr>
            <a:r>
              <a:rPr lang="en" sz="9600">
                <a:solidFill>
                  <a:srgbClr val="00CEF6"/>
                </a:solidFill>
              </a:rPr>
              <a:t>“</a:t>
            </a:r>
          </a:p>
        </p:txBody>
      </p:sp>
      <p:sp>
        <p:nvSpPr>
          <p:cNvPr id="118" name="Shape 118"/>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19" name="Shape 119"/>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0" name="Shape 120"/>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121" name="Shape 121"/>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2" name="Shape 122"/>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123" name="Shape 123"/>
          <p:cNvGrpSpPr/>
          <p:nvPr/>
        </p:nvGrpSpPr>
        <p:grpSpPr>
          <a:xfrm>
            <a:off x="-9525" y="4462475"/>
            <a:ext cx="9167825" cy="595300"/>
            <a:chOff x="-9525" y="4462475"/>
            <a:chExt cx="9167825" cy="595300"/>
          </a:xfrm>
        </p:grpSpPr>
        <p:sp>
          <p:nvSpPr>
            <p:cNvPr id="124" name="Shape 124"/>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125" name="Shape 125"/>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126" name="Shape 126"/>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127" name="Shape 127"/>
          <p:cNvGrpSpPr/>
          <p:nvPr/>
        </p:nvGrpSpPr>
        <p:grpSpPr>
          <a:xfrm>
            <a:off x="-42837" y="4443487"/>
            <a:ext cx="9229574" cy="642787"/>
            <a:chOff x="-42837" y="4443487"/>
            <a:chExt cx="9229574" cy="642787"/>
          </a:xfrm>
        </p:grpSpPr>
        <p:sp>
          <p:nvSpPr>
            <p:cNvPr id="128" name="Shape 128"/>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29" name="Shape 129"/>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0" name="Shape 130"/>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1" name="Shape 131"/>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2" name="Shape 132"/>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3" name="Shape 133"/>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4" name="Shape 134"/>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6" name="Shape 136"/>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7" name="Shape 137"/>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8" name="Shape 138"/>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9" name="Shape 139"/>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3" name="Shape 143"/>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6" name="Shape 146"/>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7" name="Shape 147"/>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8" name="Shape 148"/>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9" name="Shape 149"/>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50" name="Shape 150"/>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51" name="Shape 151"/>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52" name="Shape 152"/>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153" name="Shape 153"/>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68"/>
        <p:cNvGrpSpPr/>
        <p:nvPr/>
      </p:nvGrpSpPr>
      <p:grpSpPr>
        <a:xfrm>
          <a:off x="0" y="0"/>
          <a:ext cx="0" cy="0"/>
          <a:chOff x="0" y="0"/>
          <a:chExt cx="0" cy="0"/>
        </a:xfrm>
      </p:grpSpPr>
      <p:sp>
        <p:nvSpPr>
          <p:cNvPr id="369" name="Shape 369"/>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0" name="Shape 370"/>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1" name="Shape 371"/>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372" name="Shape 372"/>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 name="Shape 373"/>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374" name="Shape 374"/>
          <p:cNvGrpSpPr/>
          <p:nvPr/>
        </p:nvGrpSpPr>
        <p:grpSpPr>
          <a:xfrm>
            <a:off x="-9525" y="4462475"/>
            <a:ext cx="9167825" cy="595300"/>
            <a:chOff x="-9525" y="4462475"/>
            <a:chExt cx="9167825" cy="595300"/>
          </a:xfrm>
        </p:grpSpPr>
        <p:sp>
          <p:nvSpPr>
            <p:cNvPr id="375" name="Shape 37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376" name="Shape 37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377" name="Shape 37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378" name="Shape 378"/>
          <p:cNvGrpSpPr/>
          <p:nvPr/>
        </p:nvGrpSpPr>
        <p:grpSpPr>
          <a:xfrm>
            <a:off x="-42837" y="4443487"/>
            <a:ext cx="9229574" cy="642787"/>
            <a:chOff x="-42837" y="4443487"/>
            <a:chExt cx="9229574" cy="642787"/>
          </a:xfrm>
        </p:grpSpPr>
        <p:sp>
          <p:nvSpPr>
            <p:cNvPr id="379" name="Shape 379"/>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0" name="Shape 380"/>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1" name="Shape 381"/>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2" name="Shape 382"/>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3" name="Shape 383"/>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4" name="Shape 384"/>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5" name="Shape 385"/>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6" name="Shape 386"/>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7" name="Shape 387"/>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8" name="Shape 388"/>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9" name="Shape 389"/>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0" name="Shape 390"/>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1" name="Shape 391"/>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2" name="Shape 392"/>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3" name="Shape 393"/>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4" name="Shape 394"/>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5" name="Shape 395"/>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6" name="Shape 396"/>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7" name="Shape 397"/>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8" name="Shape 398"/>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9" name="Shape 399"/>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0" name="Shape 400"/>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1" name="Shape 401"/>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2" name="Shape 402"/>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3" name="Shape 403"/>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404" name="Shape 404"/>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 name="Shape 405"/>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 name="Shape 406"/>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 name="Shape 407"/>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381000" y="7"/>
            <a:ext cx="8382000" cy="5162348"/>
            <a:chOff x="381000" y="-18750"/>
            <a:chExt cx="8382000" cy="5180999"/>
          </a:xfrm>
        </p:grpSpPr>
        <p:cxnSp>
          <p:nvCxnSpPr>
            <p:cNvPr id="7" name="Shape 7"/>
            <p:cNvCxnSpPr/>
            <p:nvPr/>
          </p:nvCxnSpPr>
          <p:spPr>
            <a:xfrm>
              <a:off x="76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8" name="Shape 8"/>
            <p:cNvCxnSpPr/>
            <p:nvPr/>
          </p:nvCxnSpPr>
          <p:spPr>
            <a:xfrm>
              <a:off x="152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9" name="Shape 9"/>
            <p:cNvCxnSpPr/>
            <p:nvPr/>
          </p:nvCxnSpPr>
          <p:spPr>
            <a:xfrm>
              <a:off x="228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0" name="Shape 10"/>
            <p:cNvCxnSpPr/>
            <p:nvPr/>
          </p:nvCxnSpPr>
          <p:spPr>
            <a:xfrm>
              <a:off x="304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1" name="Shape 11"/>
            <p:cNvCxnSpPr/>
            <p:nvPr/>
          </p:nvCxnSpPr>
          <p:spPr>
            <a:xfrm>
              <a:off x="381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2" name="Shape 12"/>
            <p:cNvCxnSpPr/>
            <p:nvPr/>
          </p:nvCxnSpPr>
          <p:spPr>
            <a:xfrm>
              <a:off x="457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3" name="Shape 13"/>
            <p:cNvCxnSpPr/>
            <p:nvPr/>
          </p:nvCxnSpPr>
          <p:spPr>
            <a:xfrm>
              <a:off x="533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4" name="Shape 14"/>
            <p:cNvCxnSpPr/>
            <p:nvPr/>
          </p:nvCxnSpPr>
          <p:spPr>
            <a:xfrm>
              <a:off x="609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5" name="Shape 15"/>
            <p:cNvCxnSpPr/>
            <p:nvPr/>
          </p:nvCxnSpPr>
          <p:spPr>
            <a:xfrm>
              <a:off x="685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6" name="Shape 16"/>
            <p:cNvCxnSpPr/>
            <p:nvPr/>
          </p:nvCxnSpPr>
          <p:spPr>
            <a:xfrm>
              <a:off x="762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7" name="Shape 17"/>
            <p:cNvCxnSpPr/>
            <p:nvPr/>
          </p:nvCxnSpPr>
          <p:spPr>
            <a:xfrm>
              <a:off x="838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8" name="Shape 18"/>
            <p:cNvCxnSpPr/>
            <p:nvPr/>
          </p:nvCxnSpPr>
          <p:spPr>
            <a:xfrm>
              <a:off x="38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19" name="Shape 19"/>
            <p:cNvCxnSpPr/>
            <p:nvPr/>
          </p:nvCxnSpPr>
          <p:spPr>
            <a:xfrm>
              <a:off x="114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0" name="Shape 20"/>
            <p:cNvCxnSpPr/>
            <p:nvPr/>
          </p:nvCxnSpPr>
          <p:spPr>
            <a:xfrm>
              <a:off x="190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1" name="Shape 21"/>
            <p:cNvCxnSpPr/>
            <p:nvPr/>
          </p:nvCxnSpPr>
          <p:spPr>
            <a:xfrm>
              <a:off x="266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2" name="Shape 22"/>
            <p:cNvCxnSpPr/>
            <p:nvPr/>
          </p:nvCxnSpPr>
          <p:spPr>
            <a:xfrm>
              <a:off x="342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3" name="Shape 23"/>
            <p:cNvCxnSpPr/>
            <p:nvPr/>
          </p:nvCxnSpPr>
          <p:spPr>
            <a:xfrm>
              <a:off x="419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4" name="Shape 24"/>
            <p:cNvCxnSpPr/>
            <p:nvPr/>
          </p:nvCxnSpPr>
          <p:spPr>
            <a:xfrm>
              <a:off x="495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5" name="Shape 25"/>
            <p:cNvCxnSpPr/>
            <p:nvPr/>
          </p:nvCxnSpPr>
          <p:spPr>
            <a:xfrm>
              <a:off x="571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6" name="Shape 26"/>
            <p:cNvCxnSpPr/>
            <p:nvPr/>
          </p:nvCxnSpPr>
          <p:spPr>
            <a:xfrm>
              <a:off x="647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7" name="Shape 27"/>
            <p:cNvCxnSpPr/>
            <p:nvPr/>
          </p:nvCxnSpPr>
          <p:spPr>
            <a:xfrm>
              <a:off x="723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8" name="Shape 28"/>
            <p:cNvCxnSpPr/>
            <p:nvPr/>
          </p:nvCxnSpPr>
          <p:spPr>
            <a:xfrm>
              <a:off x="800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9" name="Shape 29"/>
            <p:cNvCxnSpPr/>
            <p:nvPr/>
          </p:nvCxnSpPr>
          <p:spPr>
            <a:xfrm>
              <a:off x="8763000" y="-18750"/>
              <a:ext cx="0" cy="5180999"/>
            </a:xfrm>
            <a:prstGeom prst="straightConnector1">
              <a:avLst/>
            </a:prstGeom>
            <a:noFill/>
            <a:ln w="9525" cap="flat" cmpd="sng">
              <a:solidFill>
                <a:srgbClr val="F3F3F3"/>
              </a:solidFill>
              <a:prstDash val="dash"/>
              <a:round/>
              <a:headEnd type="none" w="lg" len="lg"/>
              <a:tailEnd type="none" w="lg" len="lg"/>
            </a:ln>
          </p:spPr>
        </p:cxnSp>
      </p:grpSp>
      <p:sp>
        <p:nvSpPr>
          <p:cNvPr id="30" name="Shape 30"/>
          <p:cNvSpPr txBox="1">
            <a:spLocks noGrp="1"/>
          </p:cNvSpPr>
          <p:nvPr>
            <p:ph type="title"/>
          </p:nvPr>
        </p:nvSpPr>
        <p:spPr>
          <a:xfrm>
            <a:off x="1047750" y="634125"/>
            <a:ext cx="6996600" cy="715800"/>
          </a:xfrm>
          <a:prstGeom prst="rect">
            <a:avLst/>
          </a:prstGeom>
          <a:noFill/>
          <a:ln>
            <a:noFill/>
          </a:ln>
        </p:spPr>
        <p:txBody>
          <a:bodyPr lIns="91425" tIns="91425" rIns="91425" bIns="91425" anchor="b" anchorCtr="0"/>
          <a:lstStyle>
            <a:lvl1pPr lvl="0" algn="ctr">
              <a:spcBef>
                <a:spcPts val="0"/>
              </a:spcBef>
              <a:buClr>
                <a:srgbClr val="00CEF6"/>
              </a:buClr>
              <a:buSzPct val="100000"/>
              <a:buFont typeface="Oswald"/>
              <a:buNone/>
              <a:defRPr sz="2000" b="1">
                <a:solidFill>
                  <a:srgbClr val="00CEF6"/>
                </a:solidFill>
                <a:latin typeface="Oswald"/>
                <a:ea typeface="Oswald"/>
                <a:cs typeface="Oswald"/>
                <a:sym typeface="Oswald"/>
              </a:defRPr>
            </a:lvl1pPr>
            <a:lvl2pPr lvl="1"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lvl="2"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lvl="3"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lvl="4"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lvl="5"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lvl="6"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lvl="7"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lvl="8"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endParaRPr/>
          </a:p>
        </p:txBody>
      </p:sp>
      <p:sp>
        <p:nvSpPr>
          <p:cNvPr id="31" name="Shape 31"/>
          <p:cNvSpPr txBox="1">
            <a:spLocks noGrp="1"/>
          </p:cNvSpPr>
          <p:nvPr>
            <p:ph type="body" idx="1"/>
          </p:nvPr>
        </p:nvSpPr>
        <p:spPr>
          <a:xfrm>
            <a:off x="1075850" y="1540175"/>
            <a:ext cx="6996600" cy="1922099"/>
          </a:xfrm>
          <a:prstGeom prst="rect">
            <a:avLst/>
          </a:prstGeom>
          <a:noFill/>
          <a:ln>
            <a:noFill/>
          </a:ln>
        </p:spPr>
        <p:txBody>
          <a:bodyPr lIns="91425" tIns="91425" rIns="91425" bIns="91425" anchor="t" anchorCtr="0"/>
          <a:lstStyle>
            <a:lvl1pPr lvl="0">
              <a:spcBef>
                <a:spcPts val="600"/>
              </a:spcBef>
              <a:buClr>
                <a:srgbClr val="28324A"/>
              </a:buClr>
              <a:buSzPct val="100000"/>
              <a:buFont typeface="Source Sans Pro"/>
              <a:buChar char="◉"/>
              <a:defRPr sz="2000">
                <a:solidFill>
                  <a:srgbClr val="28324A"/>
                </a:solidFill>
                <a:latin typeface="Source Sans Pro"/>
                <a:ea typeface="Source Sans Pro"/>
                <a:cs typeface="Source Sans Pro"/>
                <a:sym typeface="Source Sans Pro"/>
              </a:defRPr>
            </a:lvl1pPr>
            <a:lvl2pPr lvl="1">
              <a:spcBef>
                <a:spcPts val="480"/>
              </a:spcBef>
              <a:buClr>
                <a:srgbClr val="28324A"/>
              </a:buClr>
              <a:buSzPct val="100000"/>
              <a:buFont typeface="Source Sans Pro"/>
              <a:buChar char="◉"/>
              <a:defRPr sz="1800">
                <a:solidFill>
                  <a:srgbClr val="28324A"/>
                </a:solidFill>
                <a:latin typeface="Source Sans Pro"/>
                <a:ea typeface="Source Sans Pro"/>
                <a:cs typeface="Source Sans Pro"/>
                <a:sym typeface="Source Sans Pro"/>
              </a:defRPr>
            </a:lvl2pPr>
            <a:lvl3pPr lvl="2">
              <a:spcBef>
                <a:spcPts val="480"/>
              </a:spcBef>
              <a:buClr>
                <a:srgbClr val="28324A"/>
              </a:buClr>
              <a:buSzPct val="100000"/>
              <a:buFont typeface="Source Sans Pro"/>
              <a:defRPr sz="1800">
                <a:solidFill>
                  <a:srgbClr val="28324A"/>
                </a:solidFill>
                <a:latin typeface="Source Sans Pro"/>
                <a:ea typeface="Source Sans Pro"/>
                <a:cs typeface="Source Sans Pro"/>
                <a:sym typeface="Source Sans Pro"/>
              </a:defRPr>
            </a:lvl3pPr>
            <a:lvl4pPr lvl="3">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4pPr>
            <a:lvl5pPr lvl="4">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5pPr>
            <a:lvl6pPr lvl="5">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6pPr>
            <a:lvl7pPr lvl="6">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7pPr>
            <a:lvl8pPr lvl="7">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8pPr>
            <a:lvl9pPr lvl="8">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6"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txBox="1">
            <a:spLocks noGrp="1"/>
          </p:cNvSpPr>
          <p:nvPr>
            <p:ph type="ctrTitle"/>
          </p:nvPr>
        </p:nvSpPr>
        <p:spPr>
          <a:xfrm>
            <a:off x="3533700" y="2615453"/>
            <a:ext cx="5610300" cy="1159799"/>
          </a:xfrm>
          <a:prstGeom prst="rect">
            <a:avLst/>
          </a:prstGeom>
        </p:spPr>
        <p:txBody>
          <a:bodyPr lIns="91425" tIns="91425" rIns="91425" bIns="91425" anchor="ctr" anchorCtr="0">
            <a:noAutofit/>
          </a:bodyPr>
          <a:lstStyle/>
          <a:p>
            <a:pPr lvl="0" algn="ctr">
              <a:spcBef>
                <a:spcPts val="0"/>
              </a:spcBef>
              <a:buNone/>
            </a:pPr>
            <a:r>
              <a:rPr lang="en-US">
                <a:latin typeface="UTM Impact" panose="02040603050506020204" pitchFamily="18" charset="0"/>
              </a:rPr>
              <a:t>BÁO CÁO CÔNG NGHỆ PHẦN MỀM</a:t>
            </a:r>
            <a:endParaRPr lang="en">
              <a:latin typeface="UTM Impact" panose="02040603050506020204" pitchFamily="18" charset="0"/>
            </a:endParaRPr>
          </a:p>
        </p:txBody>
      </p:sp>
      <p:sp>
        <p:nvSpPr>
          <p:cNvPr id="4" name="TextBox 3">
            <a:extLst>
              <a:ext uri="{FF2B5EF4-FFF2-40B4-BE49-F238E27FC236}">
                <a16:creationId xmlns:a16="http://schemas.microsoft.com/office/drawing/2014/main" id="{8D3DA1A8-F9D3-424D-8EBC-BC7813601E04}"/>
              </a:ext>
            </a:extLst>
          </p:cNvPr>
          <p:cNvSpPr txBox="1"/>
          <p:nvPr/>
        </p:nvSpPr>
        <p:spPr>
          <a:xfrm>
            <a:off x="1506128" y="307365"/>
            <a:ext cx="8293994" cy="830997"/>
          </a:xfrm>
          <a:prstGeom prst="rect">
            <a:avLst/>
          </a:prstGeom>
          <a:noFill/>
        </p:spPr>
        <p:txBody>
          <a:bodyPr wrap="square" rtlCol="0">
            <a:spAutoFit/>
          </a:bodyPr>
          <a:lstStyle/>
          <a:p>
            <a:pPr algn="ctr"/>
            <a:r>
              <a:rPr lang="en-US" sz="2400">
                <a:solidFill>
                  <a:srgbClr val="00B050"/>
                </a:solidFill>
                <a:latin typeface="Times New Roman" panose="02020603050405020304" pitchFamily="18" charset="0"/>
              </a:rPr>
              <a:t>Tr</a:t>
            </a:r>
            <a:r>
              <a:rPr lang="vi-VN" sz="2400">
                <a:solidFill>
                  <a:srgbClr val="00B050"/>
                </a:solidFill>
                <a:latin typeface="Times New Roman" panose="02020603050405020304" pitchFamily="18" charset="0"/>
              </a:rPr>
              <a:t>ư</a:t>
            </a:r>
            <a:r>
              <a:rPr lang="en-US" sz="2400" err="1">
                <a:solidFill>
                  <a:srgbClr val="00B050"/>
                </a:solidFill>
                <a:latin typeface="Times New Roman" panose="02020603050405020304" pitchFamily="18" charset="0"/>
              </a:rPr>
              <a:t>ờng</a:t>
            </a:r>
            <a:r>
              <a:rPr lang="en-US" sz="2400">
                <a:solidFill>
                  <a:srgbClr val="00B050"/>
                </a:solidFill>
                <a:latin typeface="Times New Roman" panose="02020603050405020304" pitchFamily="18" charset="0"/>
              </a:rPr>
              <a:t> ĐH </a:t>
            </a:r>
            <a:r>
              <a:rPr lang="en-US" sz="2400" err="1">
                <a:solidFill>
                  <a:srgbClr val="00B050"/>
                </a:solidFill>
                <a:latin typeface="Times New Roman" panose="02020603050405020304" pitchFamily="18" charset="0"/>
              </a:rPr>
              <a:t>Tài</a:t>
            </a:r>
            <a:r>
              <a:rPr lang="en-US" sz="2400">
                <a:solidFill>
                  <a:srgbClr val="00B050"/>
                </a:solidFill>
                <a:latin typeface="Times New Roman" panose="02020603050405020304" pitchFamily="18" charset="0"/>
              </a:rPr>
              <a:t> </a:t>
            </a:r>
            <a:r>
              <a:rPr lang="en-US" sz="2400" err="1">
                <a:solidFill>
                  <a:srgbClr val="00B050"/>
                </a:solidFill>
                <a:latin typeface="Times New Roman" panose="02020603050405020304" pitchFamily="18" charset="0"/>
              </a:rPr>
              <a:t>nguyên</a:t>
            </a:r>
            <a:r>
              <a:rPr lang="en-US" sz="2400">
                <a:solidFill>
                  <a:srgbClr val="00B050"/>
                </a:solidFill>
                <a:latin typeface="Times New Roman" panose="02020603050405020304" pitchFamily="18" charset="0"/>
              </a:rPr>
              <a:t> </a:t>
            </a:r>
            <a:r>
              <a:rPr lang="en-US" sz="2400" err="1">
                <a:solidFill>
                  <a:srgbClr val="00B050"/>
                </a:solidFill>
                <a:latin typeface="Times New Roman" panose="02020603050405020304" pitchFamily="18" charset="0"/>
              </a:rPr>
              <a:t>và</a:t>
            </a:r>
            <a:r>
              <a:rPr lang="en-US" sz="2400">
                <a:solidFill>
                  <a:srgbClr val="00B050"/>
                </a:solidFill>
                <a:latin typeface="Times New Roman" panose="02020603050405020304" pitchFamily="18" charset="0"/>
              </a:rPr>
              <a:t> </a:t>
            </a:r>
            <a:r>
              <a:rPr lang="en-US" sz="2400" err="1">
                <a:solidFill>
                  <a:srgbClr val="00B050"/>
                </a:solidFill>
                <a:latin typeface="Times New Roman" panose="02020603050405020304" pitchFamily="18" charset="0"/>
              </a:rPr>
              <a:t>Môi</a:t>
            </a:r>
            <a:r>
              <a:rPr lang="en-US" sz="2400">
                <a:solidFill>
                  <a:srgbClr val="00B050"/>
                </a:solidFill>
                <a:latin typeface="Times New Roman" panose="02020603050405020304" pitchFamily="18" charset="0"/>
              </a:rPr>
              <a:t> tr</a:t>
            </a:r>
            <a:r>
              <a:rPr lang="vi-VN" sz="2400">
                <a:solidFill>
                  <a:srgbClr val="00B050"/>
                </a:solidFill>
                <a:latin typeface="Times New Roman" panose="02020603050405020304" pitchFamily="18" charset="0"/>
              </a:rPr>
              <a:t>ư</a:t>
            </a:r>
            <a:r>
              <a:rPr lang="en-US" sz="2400" err="1">
                <a:solidFill>
                  <a:srgbClr val="00B050"/>
                </a:solidFill>
                <a:latin typeface="Times New Roman" panose="02020603050405020304" pitchFamily="18" charset="0"/>
              </a:rPr>
              <a:t>ờng</a:t>
            </a:r>
            <a:r>
              <a:rPr lang="en-US" sz="2400">
                <a:solidFill>
                  <a:srgbClr val="00B050"/>
                </a:solidFill>
                <a:latin typeface="Times New Roman" panose="02020603050405020304" pitchFamily="18" charset="0"/>
              </a:rPr>
              <a:t> </a:t>
            </a:r>
            <a:r>
              <a:rPr lang="en-US" sz="2400" err="1">
                <a:solidFill>
                  <a:srgbClr val="00B050"/>
                </a:solidFill>
                <a:latin typeface="Times New Roman" panose="02020603050405020304" pitchFamily="18" charset="0"/>
              </a:rPr>
              <a:t>Hồ</a:t>
            </a:r>
            <a:r>
              <a:rPr lang="en-US" sz="2400">
                <a:solidFill>
                  <a:srgbClr val="00B050"/>
                </a:solidFill>
                <a:latin typeface="Times New Roman" panose="02020603050405020304" pitchFamily="18" charset="0"/>
              </a:rPr>
              <a:t> </a:t>
            </a:r>
            <a:r>
              <a:rPr lang="en-US" sz="2400" err="1">
                <a:solidFill>
                  <a:srgbClr val="00B050"/>
                </a:solidFill>
                <a:latin typeface="Times New Roman" panose="02020603050405020304" pitchFamily="18" charset="0"/>
              </a:rPr>
              <a:t>Chí</a:t>
            </a:r>
            <a:r>
              <a:rPr lang="en-US" sz="2400">
                <a:solidFill>
                  <a:srgbClr val="00B050"/>
                </a:solidFill>
                <a:latin typeface="Times New Roman" panose="02020603050405020304" pitchFamily="18" charset="0"/>
              </a:rPr>
              <a:t> Minh</a:t>
            </a:r>
          </a:p>
          <a:p>
            <a:pPr algn="ctr"/>
            <a:r>
              <a:rPr lang="en-US" sz="2400">
                <a:solidFill>
                  <a:srgbClr val="00B050"/>
                </a:solidFill>
                <a:latin typeface="Times New Roman" panose="02020603050405020304" pitchFamily="18" charset="0"/>
              </a:rPr>
              <a:t>Khoa </a:t>
            </a:r>
            <a:r>
              <a:rPr lang="en-US" sz="2400" err="1">
                <a:solidFill>
                  <a:srgbClr val="00B050"/>
                </a:solidFill>
                <a:latin typeface="Times New Roman" panose="02020603050405020304" pitchFamily="18" charset="0"/>
              </a:rPr>
              <a:t>Hệ</a:t>
            </a:r>
            <a:r>
              <a:rPr lang="en-US" sz="2400">
                <a:solidFill>
                  <a:srgbClr val="00B050"/>
                </a:solidFill>
                <a:latin typeface="Times New Roman" panose="02020603050405020304" pitchFamily="18" charset="0"/>
              </a:rPr>
              <a:t> </a:t>
            </a:r>
            <a:r>
              <a:rPr lang="en-US" sz="2400" err="1">
                <a:solidFill>
                  <a:srgbClr val="00B050"/>
                </a:solidFill>
                <a:latin typeface="Times New Roman" panose="02020603050405020304" pitchFamily="18" charset="0"/>
              </a:rPr>
              <a:t>thống</a:t>
            </a:r>
            <a:r>
              <a:rPr lang="en-US" sz="2400">
                <a:solidFill>
                  <a:srgbClr val="00B050"/>
                </a:solidFill>
                <a:latin typeface="Times New Roman" panose="02020603050405020304" pitchFamily="18" charset="0"/>
              </a:rPr>
              <a:t> </a:t>
            </a:r>
            <a:r>
              <a:rPr lang="en-US" sz="2400" err="1">
                <a:solidFill>
                  <a:srgbClr val="00B050"/>
                </a:solidFill>
                <a:latin typeface="Times New Roman" panose="02020603050405020304" pitchFamily="18" charset="0"/>
              </a:rPr>
              <a:t>thông</a:t>
            </a:r>
            <a:r>
              <a:rPr lang="en-US" sz="2400">
                <a:solidFill>
                  <a:srgbClr val="00B050"/>
                </a:solidFill>
                <a:latin typeface="Times New Roman" panose="02020603050405020304" pitchFamily="18" charset="0"/>
              </a:rPr>
              <a:t> tin </a:t>
            </a:r>
            <a:r>
              <a:rPr lang="en-US" sz="2400" err="1">
                <a:solidFill>
                  <a:srgbClr val="00B050"/>
                </a:solidFill>
                <a:latin typeface="Times New Roman" panose="02020603050405020304" pitchFamily="18" charset="0"/>
              </a:rPr>
              <a:t>Viễn</a:t>
            </a:r>
            <a:r>
              <a:rPr lang="en-US" sz="2400">
                <a:solidFill>
                  <a:srgbClr val="00B050"/>
                </a:solidFill>
                <a:latin typeface="Times New Roman" panose="02020603050405020304" pitchFamily="18" charset="0"/>
              </a:rPr>
              <a:t> </a:t>
            </a:r>
            <a:r>
              <a:rPr lang="en-US" sz="2400" err="1">
                <a:solidFill>
                  <a:srgbClr val="00B050"/>
                </a:solidFill>
                <a:latin typeface="Times New Roman" panose="02020603050405020304" pitchFamily="18" charset="0"/>
              </a:rPr>
              <a:t>thám</a:t>
            </a:r>
            <a:endParaRPr lang="en-US" sz="2400">
              <a:solidFill>
                <a:srgbClr val="00B050"/>
              </a:solidFill>
              <a:latin typeface="Times New Roman" panose="02020603050405020304" pitchFamily="18" charset="0"/>
            </a:endParaRPr>
          </a:p>
        </p:txBody>
      </p:sp>
      <p:pic>
        <p:nvPicPr>
          <p:cNvPr id="5" name="Picture 4" descr="dai_hoc_tai_nguyen_moi_truong_tphcm.png">
            <a:extLst>
              <a:ext uri="{FF2B5EF4-FFF2-40B4-BE49-F238E27FC236}">
                <a16:creationId xmlns:a16="http://schemas.microsoft.com/office/drawing/2014/main" id="{899DBA70-13B9-44AC-A133-5A1426C86F82}"/>
              </a:ext>
            </a:extLst>
          </p:cNvPr>
          <p:cNvPicPr/>
          <p:nvPr/>
        </p:nvPicPr>
        <p:blipFill>
          <a:blip r:embed="rId3" cstate="print"/>
          <a:stretch>
            <a:fillRect/>
          </a:stretch>
        </p:blipFill>
        <p:spPr>
          <a:xfrm>
            <a:off x="197135" y="0"/>
            <a:ext cx="2125014" cy="1964267"/>
          </a:xfrm>
          <a:prstGeom prst="rect">
            <a:avLst/>
          </a:prstGeom>
        </p:spPr>
      </p:pic>
      <p:sp>
        <p:nvSpPr>
          <p:cNvPr id="6" name="Subtitle 2">
            <a:extLst>
              <a:ext uri="{FF2B5EF4-FFF2-40B4-BE49-F238E27FC236}">
                <a16:creationId xmlns:a16="http://schemas.microsoft.com/office/drawing/2014/main" id="{897E031A-6B16-4ACE-9D6E-CCDFB196B99A}"/>
              </a:ext>
            </a:extLst>
          </p:cNvPr>
          <p:cNvSpPr txBox="1">
            <a:spLocks/>
          </p:cNvSpPr>
          <p:nvPr/>
        </p:nvSpPr>
        <p:spPr>
          <a:xfrm>
            <a:off x="5142562" y="3846876"/>
            <a:ext cx="7197726" cy="1405467"/>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r>
              <a:rPr lang="en-US" sz="2400">
                <a:latin typeface="Times New Roman" panose="02020603050405020304" pitchFamily="18" charset="0"/>
                <a:cs typeface="Times New Roman" panose="02020603050405020304" pitchFamily="18" charset="0"/>
              </a:rPr>
              <a:t>Tên học viên: Cao xuân mỹ</a:t>
            </a:r>
          </a:p>
          <a:p>
            <a:r>
              <a:rPr lang="en-US" sz="2400">
                <a:latin typeface="Times New Roman" panose="02020603050405020304" pitchFamily="18" charset="0"/>
                <a:cs typeface="Times New Roman" panose="02020603050405020304" pitchFamily="18" charset="0"/>
              </a:rPr>
              <a:t>MSSV: 0350080091</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grpSp>
        <p:nvGrpSpPr>
          <p:cNvPr id="496" name="Shape 496"/>
          <p:cNvGrpSpPr/>
          <p:nvPr/>
        </p:nvGrpSpPr>
        <p:grpSpPr>
          <a:xfrm rot="1940693">
            <a:off x="8067315" y="23821"/>
            <a:ext cx="587625" cy="587659"/>
            <a:chOff x="570875" y="4322250"/>
            <a:chExt cx="443300" cy="443325"/>
          </a:xfrm>
        </p:grpSpPr>
        <p:sp>
          <p:nvSpPr>
            <p:cNvPr id="497" name="Shape 497"/>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98" name="Shape 498"/>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99" name="Shape 499"/>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00" name="Shape 500"/>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501" name="Shape 501"/>
          <p:cNvSpPr/>
          <p:nvPr/>
        </p:nvSpPr>
        <p:spPr>
          <a:xfrm>
            <a:off x="8421314" y="779469"/>
            <a:ext cx="316509" cy="302214"/>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lIns="91425" tIns="91425" rIns="91425" bIns="91425" anchor="ctr" anchorCtr="0">
            <a:noAutofit/>
          </a:bodyPr>
          <a:lstStyle/>
          <a:p>
            <a:pPr lvl="0">
              <a:spcBef>
                <a:spcPts val="0"/>
              </a:spcBef>
              <a:buNone/>
            </a:pPr>
            <a:endParaRPr/>
          </a:p>
        </p:txBody>
      </p:sp>
      <p:sp>
        <p:nvSpPr>
          <p:cNvPr id="502" name="Shape 502"/>
          <p:cNvSpPr/>
          <p:nvPr/>
        </p:nvSpPr>
        <p:spPr>
          <a:xfrm rot="1793658">
            <a:off x="8880336" y="205248"/>
            <a:ext cx="225077" cy="2149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lIns="91425" tIns="91425" rIns="91425" bIns="91425" anchor="ctr" anchorCtr="0">
            <a:noAutofit/>
          </a:bodyPr>
          <a:lstStyle/>
          <a:p>
            <a:pPr lvl="0">
              <a:spcBef>
                <a:spcPts val="0"/>
              </a:spcBef>
              <a:buNone/>
            </a:pPr>
            <a:endParaRPr/>
          </a:p>
        </p:txBody>
      </p:sp>
      <p:sp>
        <p:nvSpPr>
          <p:cNvPr id="2" name="Rectangle 1">
            <a:extLst>
              <a:ext uri="{FF2B5EF4-FFF2-40B4-BE49-F238E27FC236}">
                <a16:creationId xmlns:a16="http://schemas.microsoft.com/office/drawing/2014/main" id="{AA8B51DC-36B7-4B30-85AF-B304A79C6651}"/>
              </a:ext>
            </a:extLst>
          </p:cNvPr>
          <p:cNvSpPr/>
          <p:nvPr/>
        </p:nvSpPr>
        <p:spPr>
          <a:xfrm>
            <a:off x="377443" y="101800"/>
            <a:ext cx="3998210" cy="584775"/>
          </a:xfrm>
          <a:prstGeom prst="rect">
            <a:avLst/>
          </a:prstGeom>
        </p:spPr>
        <p:txBody>
          <a:bodyPr wrap="none">
            <a:spAutoFit/>
          </a:bodyPr>
          <a:lstStyle/>
          <a:p>
            <a:r>
              <a:rPr lang="en-US" sz="3200" b="1">
                <a:solidFill>
                  <a:srgbClr val="0070C0"/>
                </a:solidFill>
                <a:latin typeface="Times New Roman" panose="02020603050405020304" pitchFamily="18" charset="0"/>
                <a:cs typeface="Times New Roman" panose="02020603050405020304" pitchFamily="18" charset="0"/>
              </a:rPr>
              <a:t>Quan hệ cơ sở dữ liệu</a:t>
            </a:r>
            <a:endParaRPr lang="en-US" sz="3200" b="1">
              <a:solidFill>
                <a:schemeClr val="tx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009779DF-85E8-4D87-AA6E-34AB0158B6E4}"/>
              </a:ext>
            </a:extLst>
          </p:cNvPr>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478385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80">
                                          <p:stCondLst>
                                            <p:cond delay="0"/>
                                          </p:stCondLst>
                                        </p:cTn>
                                        <p:tgtEl>
                                          <p:spTgt spid="11"/>
                                        </p:tgtEl>
                                      </p:cBhvr>
                                    </p:animEffect>
                                    <p:anim calcmode="lin" valueType="num">
                                      <p:cBhvr>
                                        <p:cTn id="13"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8" dur="26">
                                          <p:stCondLst>
                                            <p:cond delay="650"/>
                                          </p:stCondLst>
                                        </p:cTn>
                                        <p:tgtEl>
                                          <p:spTgt spid="11"/>
                                        </p:tgtEl>
                                      </p:cBhvr>
                                      <p:to x="100000" y="60000"/>
                                    </p:animScale>
                                    <p:animScale>
                                      <p:cBhvr>
                                        <p:cTn id="19" dur="166" decel="50000">
                                          <p:stCondLst>
                                            <p:cond delay="676"/>
                                          </p:stCondLst>
                                        </p:cTn>
                                        <p:tgtEl>
                                          <p:spTgt spid="11"/>
                                        </p:tgtEl>
                                      </p:cBhvr>
                                      <p:to x="100000" y="100000"/>
                                    </p:animScale>
                                    <p:animScale>
                                      <p:cBhvr>
                                        <p:cTn id="20" dur="26">
                                          <p:stCondLst>
                                            <p:cond delay="1312"/>
                                          </p:stCondLst>
                                        </p:cTn>
                                        <p:tgtEl>
                                          <p:spTgt spid="11"/>
                                        </p:tgtEl>
                                      </p:cBhvr>
                                      <p:to x="100000" y="80000"/>
                                    </p:animScale>
                                    <p:animScale>
                                      <p:cBhvr>
                                        <p:cTn id="21" dur="166" decel="50000">
                                          <p:stCondLst>
                                            <p:cond delay="1338"/>
                                          </p:stCondLst>
                                        </p:cTn>
                                        <p:tgtEl>
                                          <p:spTgt spid="11"/>
                                        </p:tgtEl>
                                      </p:cBhvr>
                                      <p:to x="100000" y="100000"/>
                                    </p:animScale>
                                    <p:animScale>
                                      <p:cBhvr>
                                        <p:cTn id="22" dur="26">
                                          <p:stCondLst>
                                            <p:cond delay="1642"/>
                                          </p:stCondLst>
                                        </p:cTn>
                                        <p:tgtEl>
                                          <p:spTgt spid="11"/>
                                        </p:tgtEl>
                                      </p:cBhvr>
                                      <p:to x="100000" y="90000"/>
                                    </p:animScale>
                                    <p:animScale>
                                      <p:cBhvr>
                                        <p:cTn id="23" dur="166" decel="50000">
                                          <p:stCondLst>
                                            <p:cond delay="1668"/>
                                          </p:stCondLst>
                                        </p:cTn>
                                        <p:tgtEl>
                                          <p:spTgt spid="11"/>
                                        </p:tgtEl>
                                      </p:cBhvr>
                                      <p:to x="100000" y="100000"/>
                                    </p:animScale>
                                    <p:animScale>
                                      <p:cBhvr>
                                        <p:cTn id="24" dur="26">
                                          <p:stCondLst>
                                            <p:cond delay="1808"/>
                                          </p:stCondLst>
                                        </p:cTn>
                                        <p:tgtEl>
                                          <p:spTgt spid="11"/>
                                        </p:tgtEl>
                                      </p:cBhvr>
                                      <p:to x="100000" y="95000"/>
                                    </p:animScale>
                                    <p:animScale>
                                      <p:cBhvr>
                                        <p:cTn id="25"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2244437" y="3082025"/>
            <a:ext cx="5632804" cy="1159799"/>
          </a:xfrm>
          <a:prstGeom prst="rect">
            <a:avLst/>
          </a:prstGeom>
        </p:spPr>
        <p:txBody>
          <a:bodyPr lIns="91425" tIns="91425" rIns="91425" bIns="91425" anchor="b" anchorCtr="0">
            <a:noAutofit/>
          </a:bodyPr>
          <a:lstStyle/>
          <a:p>
            <a:pPr lvl="0" rtl="0">
              <a:spcBef>
                <a:spcPts val="0"/>
              </a:spcBef>
              <a:buNone/>
            </a:pPr>
            <a:r>
              <a:rPr lang="en-US" sz="4000">
                <a:latin typeface="Times New Roman" panose="02020603050405020304" pitchFamily="18" charset="0"/>
                <a:cs typeface="Times New Roman" panose="02020603050405020304" pitchFamily="18" charset="0"/>
              </a:rPr>
              <a:t>Thực nghiệm</a:t>
            </a:r>
            <a:endParaRPr lang="en" sz="4000">
              <a:latin typeface="Times New Roman" panose="02020603050405020304" pitchFamily="18" charset="0"/>
              <a:cs typeface="Times New Roman" panose="02020603050405020304" pitchFamily="18" charset="0"/>
            </a:endParaRPr>
          </a:p>
        </p:txBody>
      </p:sp>
      <p:sp>
        <p:nvSpPr>
          <p:cNvPr id="475" name="Shape 475"/>
          <p:cNvSpPr txBox="1"/>
          <p:nvPr/>
        </p:nvSpPr>
        <p:spPr>
          <a:xfrm>
            <a:off x="7416725"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a:solidFill>
                  <a:srgbClr val="3C78D8"/>
                </a:solidFill>
                <a:latin typeface="Oswald"/>
                <a:ea typeface="Oswald"/>
                <a:cs typeface="Oswald"/>
                <a:sym typeface="Oswald"/>
              </a:rPr>
              <a:t>3</a:t>
            </a:r>
          </a:p>
        </p:txBody>
      </p:sp>
    </p:spTree>
    <p:extLst>
      <p:ext uri="{BB962C8B-B14F-4D97-AF65-F5344CB8AC3E}">
        <p14:creationId xmlns:p14="http://schemas.microsoft.com/office/powerpoint/2010/main" val="3192859495"/>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2244437" y="3082025"/>
            <a:ext cx="5632804" cy="1159799"/>
          </a:xfrm>
          <a:prstGeom prst="rect">
            <a:avLst/>
          </a:prstGeom>
        </p:spPr>
        <p:txBody>
          <a:bodyPr lIns="91425" tIns="91425" rIns="91425" bIns="91425" anchor="b" anchorCtr="0">
            <a:noAutofit/>
          </a:bodyPr>
          <a:lstStyle/>
          <a:p>
            <a:pPr lvl="0" rtl="0">
              <a:spcBef>
                <a:spcPts val="0"/>
              </a:spcBef>
              <a:buNone/>
            </a:pPr>
            <a:r>
              <a:rPr lang="en-US" sz="4000">
                <a:latin typeface="Times New Roman" panose="02020603050405020304" pitchFamily="18" charset="0"/>
                <a:cs typeface="Times New Roman" panose="02020603050405020304" pitchFamily="18" charset="0"/>
              </a:rPr>
              <a:t>Phát triển</a:t>
            </a:r>
            <a:endParaRPr lang="en" sz="4000">
              <a:latin typeface="Times New Roman" panose="02020603050405020304" pitchFamily="18" charset="0"/>
              <a:cs typeface="Times New Roman" panose="02020603050405020304" pitchFamily="18" charset="0"/>
            </a:endParaRPr>
          </a:p>
        </p:txBody>
      </p:sp>
      <p:sp>
        <p:nvSpPr>
          <p:cNvPr id="475" name="Shape 475"/>
          <p:cNvSpPr txBox="1"/>
          <p:nvPr/>
        </p:nvSpPr>
        <p:spPr>
          <a:xfrm>
            <a:off x="7416725"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a:solidFill>
                  <a:srgbClr val="3C78D8"/>
                </a:solidFill>
                <a:latin typeface="Oswald"/>
                <a:ea typeface="Oswald"/>
                <a:cs typeface="Oswald"/>
                <a:sym typeface="Oswald"/>
              </a:rPr>
              <a:t>4</a:t>
            </a:r>
          </a:p>
        </p:txBody>
      </p:sp>
    </p:spTree>
    <p:extLst>
      <p:ext uri="{BB962C8B-B14F-4D97-AF65-F5344CB8AC3E}">
        <p14:creationId xmlns:p14="http://schemas.microsoft.com/office/powerpoint/2010/main" val="3767825866"/>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grpSp>
        <p:nvGrpSpPr>
          <p:cNvPr id="496" name="Shape 496"/>
          <p:cNvGrpSpPr/>
          <p:nvPr/>
        </p:nvGrpSpPr>
        <p:grpSpPr>
          <a:xfrm rot="1940693">
            <a:off x="6902738" y="475312"/>
            <a:ext cx="587625" cy="587659"/>
            <a:chOff x="570875" y="4322250"/>
            <a:chExt cx="443300" cy="443325"/>
          </a:xfrm>
        </p:grpSpPr>
        <p:sp>
          <p:nvSpPr>
            <p:cNvPr id="497" name="Shape 497"/>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98" name="Shape 498"/>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99" name="Shape 499"/>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00" name="Shape 500"/>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501" name="Shape 501"/>
          <p:cNvSpPr/>
          <p:nvPr/>
        </p:nvSpPr>
        <p:spPr>
          <a:xfrm>
            <a:off x="7391511" y="1"/>
            <a:ext cx="316509" cy="302214"/>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lIns="91425" tIns="91425" rIns="91425" bIns="91425" anchor="ctr" anchorCtr="0">
            <a:noAutofit/>
          </a:bodyPr>
          <a:lstStyle/>
          <a:p>
            <a:pPr lvl="0">
              <a:spcBef>
                <a:spcPts val="0"/>
              </a:spcBef>
              <a:buNone/>
            </a:pPr>
            <a:endParaRPr/>
          </a:p>
        </p:txBody>
      </p:sp>
      <p:sp>
        <p:nvSpPr>
          <p:cNvPr id="502" name="Shape 502"/>
          <p:cNvSpPr/>
          <p:nvPr/>
        </p:nvSpPr>
        <p:spPr>
          <a:xfrm rot="1793658">
            <a:off x="8880335" y="661677"/>
            <a:ext cx="225077" cy="2149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lIns="91425" tIns="91425" rIns="91425" bIns="91425" anchor="ctr" anchorCtr="0">
            <a:noAutofit/>
          </a:bodyPr>
          <a:lstStyle/>
          <a:p>
            <a:pPr lvl="0">
              <a:spcBef>
                <a:spcPts val="0"/>
              </a:spcBef>
              <a:buNone/>
            </a:pPr>
            <a:endParaRPr/>
          </a:p>
        </p:txBody>
      </p:sp>
      <p:sp>
        <p:nvSpPr>
          <p:cNvPr id="2" name="Rectangle 1">
            <a:extLst>
              <a:ext uri="{FF2B5EF4-FFF2-40B4-BE49-F238E27FC236}">
                <a16:creationId xmlns:a16="http://schemas.microsoft.com/office/drawing/2014/main" id="{AA8B51DC-36B7-4B30-85AF-B304A79C6651}"/>
              </a:ext>
            </a:extLst>
          </p:cNvPr>
          <p:cNvSpPr/>
          <p:nvPr/>
        </p:nvSpPr>
        <p:spPr>
          <a:xfrm>
            <a:off x="580729" y="456427"/>
            <a:ext cx="3568606" cy="584775"/>
          </a:xfrm>
          <a:prstGeom prst="rect">
            <a:avLst/>
          </a:prstGeom>
        </p:spPr>
        <p:txBody>
          <a:bodyPr wrap="none">
            <a:spAutoFit/>
          </a:bodyPr>
          <a:lstStyle/>
          <a:p>
            <a:r>
              <a:rPr lang="en-US" sz="3200" b="1">
                <a:solidFill>
                  <a:srgbClr val="0070C0"/>
                </a:solidFill>
                <a:latin typeface="Times New Roman" panose="02020603050405020304" pitchFamily="18" charset="0"/>
                <a:cs typeface="Times New Roman" panose="02020603050405020304" pitchFamily="18" charset="0"/>
              </a:rPr>
              <a:t>Các mục phát triển</a:t>
            </a:r>
            <a:endParaRPr lang="en-US" sz="3200" b="1">
              <a:solidFill>
                <a:schemeClr val="tx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EAAECBB6-A9D3-41CC-95DA-5663F59F80B1}"/>
              </a:ext>
            </a:extLst>
          </p:cNvPr>
          <p:cNvSpPr/>
          <p:nvPr/>
        </p:nvSpPr>
        <p:spPr>
          <a:xfrm>
            <a:off x="789709" y="1148978"/>
            <a:ext cx="7813963" cy="369332"/>
          </a:xfrm>
          <a:prstGeom prst="rect">
            <a:avLst/>
          </a:prstGeom>
        </p:spPr>
        <p:txBody>
          <a:bodyPr wrap="square">
            <a:spAutoFit/>
          </a:bodyPr>
          <a:lstStyle/>
          <a:p>
            <a:r>
              <a:rPr lang="en-US" sz="180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2B75A475-F89B-4DA7-B206-52FD116EE879}"/>
              </a:ext>
            </a:extLst>
          </p:cNvPr>
          <p:cNvSpPr txBox="1"/>
          <p:nvPr/>
        </p:nvSpPr>
        <p:spPr>
          <a:xfrm>
            <a:off x="1007918" y="1148978"/>
            <a:ext cx="7260358" cy="3539430"/>
          </a:xfrm>
          <a:prstGeom prst="rect">
            <a:avLst/>
          </a:prstGeom>
          <a:noFill/>
        </p:spPr>
        <p:txBody>
          <a:bodyPr wrap="square" rtlCol="0">
            <a:spAutoFit/>
          </a:bodyPr>
          <a:lstStyle/>
          <a:p>
            <a:pPr marL="285750" indent="-285750">
              <a:buFontTx/>
              <a:buChar char="-"/>
            </a:pPr>
            <a:r>
              <a:rPr lang="en-US" sz="3200">
                <a:latin typeface="Times New Roman" panose="02020603050405020304" pitchFamily="18" charset="0"/>
                <a:cs typeface="Times New Roman" panose="02020603050405020304" pitchFamily="18" charset="0"/>
              </a:rPr>
              <a:t>Xây dựng hiện thị tin theo chi phí và thanh toán online</a:t>
            </a:r>
          </a:p>
          <a:p>
            <a:pPr marL="285750" indent="-285750">
              <a:buFontTx/>
              <a:buChar char="-"/>
            </a:pPr>
            <a:r>
              <a:rPr lang="en-US" sz="3200">
                <a:latin typeface="Times New Roman" panose="02020603050405020304" pitchFamily="18" charset="0"/>
                <a:cs typeface="Times New Roman" panose="02020603050405020304" pitchFamily="18" charset="0"/>
              </a:rPr>
              <a:t>Đ</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a lên host tạo sự truy cập áp dụng thực tế.</a:t>
            </a:r>
          </a:p>
          <a:p>
            <a:pPr marL="285750" indent="-285750">
              <a:buFontTx/>
              <a:buChar char="-"/>
            </a:pPr>
            <a:r>
              <a:rPr lang="en-US" sz="3200">
                <a:latin typeface="Times New Roman" panose="02020603050405020304" pitchFamily="18" charset="0"/>
                <a:cs typeface="Times New Roman" panose="02020603050405020304" pitchFamily="18" charset="0"/>
              </a:rPr>
              <a:t>Nằm trong top google.</a:t>
            </a:r>
          </a:p>
          <a:p>
            <a:pPr marL="285750" indent="-285750">
              <a:buFontTx/>
              <a:buChar char="-"/>
            </a:pPr>
            <a:r>
              <a:rPr lang="en-US" sz="3200">
                <a:latin typeface="Times New Roman" panose="02020603050405020304" pitchFamily="18" charset="0"/>
                <a:cs typeface="Times New Roman" panose="02020603050405020304" pitchFamily="18" charset="0"/>
              </a:rPr>
              <a:t>Cải thiện sitemap cho website.</a:t>
            </a:r>
          </a:p>
          <a:p>
            <a:pPr marL="285750" indent="-285750">
              <a:buFontTx/>
              <a:buChar char="-"/>
            </a:pPr>
            <a:endParaRPr 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6353741"/>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Shape 733"/>
          <p:cNvSpPr txBox="1">
            <a:spLocks noGrp="1"/>
          </p:cNvSpPr>
          <p:nvPr>
            <p:ph type="ctrTitle" idx="4294967295"/>
          </p:nvPr>
        </p:nvSpPr>
        <p:spPr>
          <a:xfrm>
            <a:off x="1275149" y="1278550"/>
            <a:ext cx="6593700" cy="1159799"/>
          </a:xfrm>
          <a:prstGeom prst="rect">
            <a:avLst/>
          </a:prstGeom>
          <a:noFill/>
          <a:ln>
            <a:noFill/>
          </a:ln>
        </p:spPr>
        <p:txBody>
          <a:bodyPr lIns="91425" tIns="91425" rIns="91425" bIns="91425" anchor="b" anchorCtr="0">
            <a:noAutofit/>
          </a:bodyPr>
          <a:lstStyle/>
          <a:p>
            <a:pPr lvl="0" rtl="0">
              <a:spcBef>
                <a:spcPts val="0"/>
              </a:spcBef>
              <a:buNone/>
            </a:pPr>
            <a:r>
              <a:rPr lang="en-US" sz="10000">
                <a:latin typeface="Times New Roman" panose="02020603050405020304" pitchFamily="18" charset="0"/>
                <a:cs typeface="Times New Roman" panose="02020603050405020304" pitchFamily="18" charset="0"/>
              </a:rPr>
              <a:t>CẢM </a:t>
            </a:r>
            <a:r>
              <a:rPr lang="vi-VN" sz="10000">
                <a:latin typeface="Times New Roman" panose="02020603050405020304" pitchFamily="18" charset="0"/>
                <a:cs typeface="Times New Roman" panose="02020603050405020304" pitchFamily="18" charset="0"/>
              </a:rPr>
              <a:t>Ơ</a:t>
            </a:r>
            <a:r>
              <a:rPr lang="en-US" sz="10000">
                <a:latin typeface="Times New Roman" panose="02020603050405020304" pitchFamily="18" charset="0"/>
                <a:cs typeface="Times New Roman" panose="02020603050405020304" pitchFamily="18" charset="0"/>
              </a:rPr>
              <a:t>N</a:t>
            </a:r>
            <a:endParaRPr lang="en" sz="10000">
              <a:latin typeface="Times New Roman" panose="02020603050405020304" pitchFamily="18" charset="0"/>
              <a:cs typeface="Times New Roman" panose="02020603050405020304" pitchFamily="18" charset="0"/>
            </a:endParaRPr>
          </a:p>
        </p:txBody>
      </p:sp>
      <p:sp>
        <p:nvSpPr>
          <p:cNvPr id="734" name="Shape 734"/>
          <p:cNvSpPr txBox="1">
            <a:spLocks noGrp="1"/>
          </p:cNvSpPr>
          <p:nvPr>
            <p:ph type="subTitle" idx="4294967295"/>
          </p:nvPr>
        </p:nvSpPr>
        <p:spPr>
          <a:xfrm>
            <a:off x="716973" y="2325749"/>
            <a:ext cx="8136082" cy="1680899"/>
          </a:xfrm>
          <a:prstGeom prst="rect">
            <a:avLst/>
          </a:prstGeom>
          <a:noFill/>
          <a:ln>
            <a:noFill/>
          </a:ln>
        </p:spPr>
        <p:txBody>
          <a:bodyPr lIns="91425" tIns="91425" rIns="91425" bIns="91425" anchor="t" anchorCtr="0">
            <a:noAutofit/>
          </a:bodyPr>
          <a:lstStyle/>
          <a:p>
            <a:pPr lvl="0" algn="ctr" rtl="0">
              <a:spcBef>
                <a:spcPts val="0"/>
              </a:spcBef>
              <a:buNone/>
            </a:pPr>
            <a:r>
              <a:rPr lang="en-US" sz="3600" b="1">
                <a:latin typeface="Times New Roman" panose="02020603050405020304" pitchFamily="18" charset="0"/>
                <a:cs typeface="Times New Roman" panose="02020603050405020304" pitchFamily="18" charset="0"/>
              </a:rPr>
              <a:t>CÁC THẦY VÀ CÔ ĐÃ LẮNG NGHE!</a:t>
            </a:r>
            <a:endParaRPr lang="en" sz="3600" b="1">
              <a:latin typeface="Times New Roman" panose="02020603050405020304" pitchFamily="18" charset="0"/>
              <a:cs typeface="Times New Roman" panose="02020603050405020304" pitchFamily="18" charset="0"/>
            </a:endParaRPr>
          </a:p>
          <a:p>
            <a:pPr lvl="0" algn="ctr" rtl="0">
              <a:spcBef>
                <a:spcPts val="0"/>
              </a:spcBef>
              <a:buNone/>
            </a:pPr>
            <a:endParaRPr lang="en">
              <a:latin typeface="Times New Roman" panose="02020603050405020304" pitchFamily="18" charset="0"/>
              <a:cs typeface="Times New Roman" panose="02020603050405020304" pitchFamily="18" charset="0"/>
            </a:endParaRPr>
          </a:p>
          <a:p>
            <a:pPr lvl="0" algn="ctr" rtl="0">
              <a:spcBef>
                <a:spcPts val="0"/>
              </a:spcBef>
              <a:buNone/>
            </a:pPr>
            <a:endParaRPr sz="3600" b="1">
              <a:latin typeface="Times New Roman" panose="02020603050405020304" pitchFamily="18" charset="0"/>
              <a:cs typeface="Times New Roman" panose="02020603050405020304" pitchFamily="18" charset="0"/>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grpSp>
        <p:nvGrpSpPr>
          <p:cNvPr id="5" name="Group 62">
            <a:extLst>
              <a:ext uri="{FF2B5EF4-FFF2-40B4-BE49-F238E27FC236}">
                <a16:creationId xmlns:a16="http://schemas.microsoft.com/office/drawing/2014/main" id="{D932387E-062B-4342-88B4-43F8496F2059}"/>
              </a:ext>
            </a:extLst>
          </p:cNvPr>
          <p:cNvGrpSpPr>
            <a:grpSpLocks/>
          </p:cNvGrpSpPr>
          <p:nvPr/>
        </p:nvGrpSpPr>
        <p:grpSpPr bwMode="auto">
          <a:xfrm>
            <a:off x="2382982" y="1118754"/>
            <a:ext cx="5105400" cy="555625"/>
            <a:chOff x="1392" y="1344"/>
            <a:chExt cx="3216" cy="350"/>
          </a:xfrm>
        </p:grpSpPr>
        <p:sp>
          <p:nvSpPr>
            <p:cNvPr id="6" name="Line 36">
              <a:extLst>
                <a:ext uri="{FF2B5EF4-FFF2-40B4-BE49-F238E27FC236}">
                  <a16:creationId xmlns:a16="http://schemas.microsoft.com/office/drawing/2014/main" id="{10B72ADE-B465-4FEB-9D83-A2E16A698D8B}"/>
                </a:ext>
              </a:extLst>
            </p:cNvPr>
            <p:cNvSpPr>
              <a:spLocks noChangeShapeType="1"/>
            </p:cNvSpPr>
            <p:nvPr/>
          </p:nvSpPr>
          <p:spPr bwMode="gray">
            <a:xfrm>
              <a:off x="1584" y="1694"/>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35">
              <a:extLst>
                <a:ext uri="{FF2B5EF4-FFF2-40B4-BE49-F238E27FC236}">
                  <a16:creationId xmlns:a16="http://schemas.microsoft.com/office/drawing/2014/main" id="{50C4A0ED-91BA-41D1-A54D-7EAE8D40CB71}"/>
                </a:ext>
              </a:extLst>
            </p:cNvPr>
            <p:cNvSpPr>
              <a:spLocks noChangeArrowheads="1"/>
            </p:cNvSpPr>
            <p:nvPr/>
          </p:nvSpPr>
          <p:spPr bwMode="gray">
            <a:xfrm rot="3419336">
              <a:off x="1405" y="1331"/>
              <a:ext cx="302" cy="328"/>
            </a:xfrm>
            <a:prstGeom prst="rect">
              <a:avLst/>
            </a:prstGeom>
            <a:gradFill rotWithShape="1">
              <a:gsLst>
                <a:gs pos="0">
                  <a:schemeClr val="accent1"/>
                </a:gs>
                <a:gs pos="100000">
                  <a:schemeClr val="accent1">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eaLnBrk="1" hangingPunct="1">
                <a:defRPr/>
              </a:pPr>
              <a:endParaRPr lang="en-US"/>
            </a:p>
          </p:txBody>
        </p:sp>
        <p:sp>
          <p:nvSpPr>
            <p:cNvPr id="8" name="Text Box 37">
              <a:extLst>
                <a:ext uri="{FF2B5EF4-FFF2-40B4-BE49-F238E27FC236}">
                  <a16:creationId xmlns:a16="http://schemas.microsoft.com/office/drawing/2014/main" id="{BD7EE647-7C08-4119-87E1-F8C2500D03D8}"/>
                </a:ext>
              </a:extLst>
            </p:cNvPr>
            <p:cNvSpPr txBox="1">
              <a:spLocks noChangeArrowheads="1"/>
            </p:cNvSpPr>
            <p:nvPr/>
          </p:nvSpPr>
          <p:spPr bwMode="gray">
            <a:xfrm>
              <a:off x="2304" y="1358"/>
              <a:ext cx="159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anose="05000000000000000000" pitchFamily="2" charset="2"/>
                <a:buChar char="v"/>
                <a:defRPr sz="2800">
                  <a:solidFill>
                    <a:schemeClr val="tx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2"/>
                  </a:solidFill>
                  <a:latin typeface="Arial" panose="020B0604020202020204" pitchFamily="34" charset="0"/>
                </a:defRPr>
              </a:lvl2pPr>
              <a:lvl3pPr marL="1143000" indent="-228600">
                <a:spcBef>
                  <a:spcPct val="20000"/>
                </a:spcBef>
                <a:buClr>
                  <a:schemeClr val="tx1"/>
                </a:buClr>
                <a:buChar char="•"/>
                <a:defRPr sz="24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spcBef>
                  <a:spcPct val="0"/>
                </a:spcBef>
                <a:buClrTx/>
                <a:buFontTx/>
                <a:buNone/>
              </a:pPr>
              <a:r>
                <a:rPr lang="en-US" altLang="en-US" sz="2400">
                  <a:solidFill>
                    <a:schemeClr val="tx1"/>
                  </a:solidFill>
                </a:rPr>
                <a:t>Lý do chọn đề tài</a:t>
              </a:r>
            </a:p>
          </p:txBody>
        </p:sp>
        <p:sp>
          <p:nvSpPr>
            <p:cNvPr id="9" name="Text Box 38">
              <a:extLst>
                <a:ext uri="{FF2B5EF4-FFF2-40B4-BE49-F238E27FC236}">
                  <a16:creationId xmlns:a16="http://schemas.microsoft.com/office/drawing/2014/main" id="{CB4B510C-D92A-4F3A-813E-75C34EDC25EB}"/>
                </a:ext>
              </a:extLst>
            </p:cNvPr>
            <p:cNvSpPr txBox="1">
              <a:spLocks noChangeArrowheads="1"/>
            </p:cNvSpPr>
            <p:nvPr/>
          </p:nvSpPr>
          <p:spPr bwMode="gray">
            <a:xfrm>
              <a:off x="1440" y="135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anose="05000000000000000000" pitchFamily="2" charset="2"/>
                <a:buChar char="v"/>
                <a:defRPr sz="2800">
                  <a:solidFill>
                    <a:schemeClr val="tx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2"/>
                  </a:solidFill>
                  <a:latin typeface="Arial" panose="020B0604020202020204" pitchFamily="34" charset="0"/>
                </a:defRPr>
              </a:lvl2pPr>
              <a:lvl3pPr marL="1143000" indent="-228600">
                <a:spcBef>
                  <a:spcPct val="20000"/>
                </a:spcBef>
                <a:buClr>
                  <a:schemeClr val="tx1"/>
                </a:buClr>
                <a:buChar char="•"/>
                <a:defRPr sz="24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lgn="ctr">
                <a:spcBef>
                  <a:spcPct val="0"/>
                </a:spcBef>
                <a:buClrTx/>
                <a:buFontTx/>
                <a:buNone/>
              </a:pPr>
              <a:r>
                <a:rPr lang="en-US" altLang="en-US" sz="2400" b="1">
                  <a:solidFill>
                    <a:schemeClr val="bg1"/>
                  </a:solidFill>
                </a:rPr>
                <a:t>1</a:t>
              </a:r>
            </a:p>
          </p:txBody>
        </p:sp>
      </p:grpSp>
      <p:grpSp>
        <p:nvGrpSpPr>
          <p:cNvPr id="10" name="Group 63">
            <a:extLst>
              <a:ext uri="{FF2B5EF4-FFF2-40B4-BE49-F238E27FC236}">
                <a16:creationId xmlns:a16="http://schemas.microsoft.com/office/drawing/2014/main" id="{C9308458-DAD4-444D-B275-A3637DE64AB6}"/>
              </a:ext>
            </a:extLst>
          </p:cNvPr>
          <p:cNvGrpSpPr>
            <a:grpSpLocks/>
          </p:cNvGrpSpPr>
          <p:nvPr/>
        </p:nvGrpSpPr>
        <p:grpSpPr bwMode="auto">
          <a:xfrm>
            <a:off x="2382982" y="1880754"/>
            <a:ext cx="5105400" cy="587375"/>
            <a:chOff x="1392" y="1934"/>
            <a:chExt cx="3216" cy="370"/>
          </a:xfrm>
        </p:grpSpPr>
        <p:sp>
          <p:nvSpPr>
            <p:cNvPr id="11" name="Line 41">
              <a:extLst>
                <a:ext uri="{FF2B5EF4-FFF2-40B4-BE49-F238E27FC236}">
                  <a16:creationId xmlns:a16="http://schemas.microsoft.com/office/drawing/2014/main" id="{C725F52D-B74E-401D-801D-82C1EF676333}"/>
                </a:ext>
              </a:extLst>
            </p:cNvPr>
            <p:cNvSpPr>
              <a:spLocks noChangeShapeType="1"/>
            </p:cNvSpPr>
            <p:nvPr/>
          </p:nvSpPr>
          <p:spPr bwMode="gray">
            <a:xfrm>
              <a:off x="1584" y="2304"/>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40">
              <a:extLst>
                <a:ext uri="{FF2B5EF4-FFF2-40B4-BE49-F238E27FC236}">
                  <a16:creationId xmlns:a16="http://schemas.microsoft.com/office/drawing/2014/main" id="{3159AFCB-FC6E-4BAB-A496-F3EE3D118780}"/>
                </a:ext>
              </a:extLst>
            </p:cNvPr>
            <p:cNvSpPr>
              <a:spLocks noChangeArrowheads="1"/>
            </p:cNvSpPr>
            <p:nvPr/>
          </p:nvSpPr>
          <p:spPr bwMode="gray">
            <a:xfrm rot="3419336">
              <a:off x="1405" y="1921"/>
              <a:ext cx="302" cy="328"/>
            </a:xfrm>
            <a:prstGeom prst="rect">
              <a:avLst/>
            </a:prstGeom>
            <a:solidFill>
              <a:schemeClr val="accent2"/>
            </a:soli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lr>
                  <a:schemeClr val="tx1"/>
                </a:buClr>
                <a:buFont typeface="Wingdings" panose="05000000000000000000" pitchFamily="2" charset="2"/>
                <a:buChar char="v"/>
                <a:defRPr sz="2800">
                  <a:solidFill>
                    <a:schemeClr val="tx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2"/>
                  </a:solidFill>
                  <a:latin typeface="Arial" panose="020B0604020202020204" pitchFamily="34" charset="0"/>
                </a:defRPr>
              </a:lvl2pPr>
              <a:lvl3pPr marL="1143000" indent="-228600">
                <a:spcBef>
                  <a:spcPct val="20000"/>
                </a:spcBef>
                <a:buClr>
                  <a:schemeClr val="tx1"/>
                </a:buClr>
                <a:buChar char="•"/>
                <a:defRPr sz="24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ClrTx/>
                <a:buFontTx/>
                <a:buNone/>
              </a:pPr>
              <a:endParaRPr lang="en-US" altLang="en-US" sz="1800">
                <a:solidFill>
                  <a:schemeClr val="tx1"/>
                </a:solidFill>
              </a:endParaRPr>
            </a:p>
          </p:txBody>
        </p:sp>
        <p:sp>
          <p:nvSpPr>
            <p:cNvPr id="13" name="Text Box 42">
              <a:extLst>
                <a:ext uri="{FF2B5EF4-FFF2-40B4-BE49-F238E27FC236}">
                  <a16:creationId xmlns:a16="http://schemas.microsoft.com/office/drawing/2014/main" id="{A63C41C3-59B4-4396-92E0-F8134FD9262C}"/>
                </a:ext>
              </a:extLst>
            </p:cNvPr>
            <p:cNvSpPr txBox="1">
              <a:spLocks noChangeArrowheads="1"/>
            </p:cNvSpPr>
            <p:nvPr/>
          </p:nvSpPr>
          <p:spPr bwMode="gray">
            <a:xfrm>
              <a:off x="2304" y="1976"/>
              <a:ext cx="16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anose="05000000000000000000" pitchFamily="2" charset="2"/>
                <a:buChar char="v"/>
                <a:defRPr sz="2800">
                  <a:solidFill>
                    <a:schemeClr val="tx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2"/>
                  </a:solidFill>
                  <a:latin typeface="Arial" panose="020B0604020202020204" pitchFamily="34" charset="0"/>
                </a:defRPr>
              </a:lvl2pPr>
              <a:lvl3pPr marL="1143000" indent="-228600">
                <a:spcBef>
                  <a:spcPct val="20000"/>
                </a:spcBef>
                <a:buClr>
                  <a:schemeClr val="tx1"/>
                </a:buClr>
                <a:buChar char="•"/>
                <a:defRPr sz="24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spcBef>
                  <a:spcPct val="0"/>
                </a:spcBef>
                <a:buClrTx/>
                <a:buFontTx/>
                <a:buNone/>
              </a:pPr>
              <a:r>
                <a:rPr lang="en-US" altLang="en-US" sz="2400">
                  <a:solidFill>
                    <a:schemeClr val="tx1"/>
                  </a:solidFill>
                </a:rPr>
                <a:t>Phân tích, thiết kế</a:t>
              </a:r>
            </a:p>
          </p:txBody>
        </p:sp>
        <p:sp>
          <p:nvSpPr>
            <p:cNvPr id="14" name="Text Box 43">
              <a:extLst>
                <a:ext uri="{FF2B5EF4-FFF2-40B4-BE49-F238E27FC236}">
                  <a16:creationId xmlns:a16="http://schemas.microsoft.com/office/drawing/2014/main" id="{E531A3BE-51B4-47A0-926C-C0B14D5AF6FA}"/>
                </a:ext>
              </a:extLst>
            </p:cNvPr>
            <p:cNvSpPr txBox="1">
              <a:spLocks noChangeArrowheads="1"/>
            </p:cNvSpPr>
            <p:nvPr/>
          </p:nvSpPr>
          <p:spPr bwMode="gray">
            <a:xfrm>
              <a:off x="1440" y="194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anose="05000000000000000000" pitchFamily="2" charset="2"/>
                <a:buChar char="v"/>
                <a:defRPr sz="2800">
                  <a:solidFill>
                    <a:schemeClr val="tx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2"/>
                  </a:solidFill>
                  <a:latin typeface="Arial" panose="020B0604020202020204" pitchFamily="34" charset="0"/>
                </a:defRPr>
              </a:lvl2pPr>
              <a:lvl3pPr marL="1143000" indent="-228600">
                <a:spcBef>
                  <a:spcPct val="20000"/>
                </a:spcBef>
                <a:buClr>
                  <a:schemeClr val="tx1"/>
                </a:buClr>
                <a:buChar char="•"/>
                <a:defRPr sz="24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lgn="ctr">
                <a:spcBef>
                  <a:spcPct val="0"/>
                </a:spcBef>
                <a:buClrTx/>
                <a:buFontTx/>
                <a:buNone/>
              </a:pPr>
              <a:r>
                <a:rPr lang="en-US" altLang="en-US" sz="2400" b="1">
                  <a:solidFill>
                    <a:schemeClr val="bg1"/>
                  </a:solidFill>
                </a:rPr>
                <a:t>2</a:t>
              </a:r>
            </a:p>
          </p:txBody>
        </p:sp>
      </p:grpSp>
      <p:grpSp>
        <p:nvGrpSpPr>
          <p:cNvPr id="15" name="Group 64">
            <a:extLst>
              <a:ext uri="{FF2B5EF4-FFF2-40B4-BE49-F238E27FC236}">
                <a16:creationId xmlns:a16="http://schemas.microsoft.com/office/drawing/2014/main" id="{052AA6DF-D9D7-4B59-8A40-811A07C4F6A3}"/>
              </a:ext>
            </a:extLst>
          </p:cNvPr>
          <p:cNvGrpSpPr>
            <a:grpSpLocks/>
          </p:cNvGrpSpPr>
          <p:nvPr/>
        </p:nvGrpSpPr>
        <p:grpSpPr bwMode="auto">
          <a:xfrm>
            <a:off x="2382982" y="2664979"/>
            <a:ext cx="5105400" cy="555625"/>
            <a:chOff x="1392" y="2584"/>
            <a:chExt cx="3216" cy="350"/>
          </a:xfrm>
        </p:grpSpPr>
        <p:sp>
          <p:nvSpPr>
            <p:cNvPr id="16" name="Line 55">
              <a:extLst>
                <a:ext uri="{FF2B5EF4-FFF2-40B4-BE49-F238E27FC236}">
                  <a16:creationId xmlns:a16="http://schemas.microsoft.com/office/drawing/2014/main" id="{8E6AF5F4-E99A-41C9-BB44-471BEAB52774}"/>
                </a:ext>
              </a:extLst>
            </p:cNvPr>
            <p:cNvSpPr>
              <a:spLocks noChangeShapeType="1"/>
            </p:cNvSpPr>
            <p:nvPr/>
          </p:nvSpPr>
          <p:spPr bwMode="gray">
            <a:xfrm>
              <a:off x="1584" y="2934"/>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Rectangle 56">
              <a:extLst>
                <a:ext uri="{FF2B5EF4-FFF2-40B4-BE49-F238E27FC236}">
                  <a16:creationId xmlns:a16="http://schemas.microsoft.com/office/drawing/2014/main" id="{8CFAAC7A-A619-4F29-BE10-8CAA24461970}"/>
                </a:ext>
              </a:extLst>
            </p:cNvPr>
            <p:cNvSpPr>
              <a:spLocks noChangeArrowheads="1"/>
            </p:cNvSpPr>
            <p:nvPr/>
          </p:nvSpPr>
          <p:spPr bwMode="gray">
            <a:xfrm rot="3419336">
              <a:off x="1405" y="2571"/>
              <a:ext cx="302" cy="328"/>
            </a:xfrm>
            <a:prstGeom prst="rect">
              <a:avLst/>
            </a:prstGeom>
            <a:gradFill rotWithShape="1">
              <a:gsLst>
                <a:gs pos="0">
                  <a:schemeClr val="accent1"/>
                </a:gs>
                <a:gs pos="100000">
                  <a:schemeClr val="accent1">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eaLnBrk="1" hangingPunct="1">
                <a:defRPr/>
              </a:pPr>
              <a:endParaRPr lang="en-US"/>
            </a:p>
          </p:txBody>
        </p:sp>
        <p:sp>
          <p:nvSpPr>
            <p:cNvPr id="18" name="Text Box 57">
              <a:extLst>
                <a:ext uri="{FF2B5EF4-FFF2-40B4-BE49-F238E27FC236}">
                  <a16:creationId xmlns:a16="http://schemas.microsoft.com/office/drawing/2014/main" id="{48DF26E0-B9DB-4E4F-A4E5-A9A408636616}"/>
                </a:ext>
              </a:extLst>
            </p:cNvPr>
            <p:cNvSpPr txBox="1">
              <a:spLocks noChangeArrowheads="1"/>
            </p:cNvSpPr>
            <p:nvPr/>
          </p:nvSpPr>
          <p:spPr bwMode="gray">
            <a:xfrm>
              <a:off x="2304" y="2626"/>
              <a:ext cx="12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anose="05000000000000000000" pitchFamily="2" charset="2"/>
                <a:buChar char="v"/>
                <a:defRPr sz="2800">
                  <a:solidFill>
                    <a:schemeClr val="tx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2"/>
                  </a:solidFill>
                  <a:latin typeface="Arial" panose="020B0604020202020204" pitchFamily="34" charset="0"/>
                </a:defRPr>
              </a:lvl2pPr>
              <a:lvl3pPr marL="1143000" indent="-228600">
                <a:spcBef>
                  <a:spcPct val="20000"/>
                </a:spcBef>
                <a:buClr>
                  <a:schemeClr val="tx1"/>
                </a:buClr>
                <a:buChar char="•"/>
                <a:defRPr sz="24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spcBef>
                  <a:spcPct val="0"/>
                </a:spcBef>
                <a:buClrTx/>
                <a:buFontTx/>
                <a:buNone/>
              </a:pPr>
              <a:r>
                <a:rPr lang="en-US" altLang="en-US" sz="2400">
                  <a:solidFill>
                    <a:schemeClr val="tx1"/>
                  </a:solidFill>
                </a:rPr>
                <a:t>Thực nghiệm</a:t>
              </a:r>
            </a:p>
          </p:txBody>
        </p:sp>
        <p:sp>
          <p:nvSpPr>
            <p:cNvPr id="19" name="Text Box 58">
              <a:extLst>
                <a:ext uri="{FF2B5EF4-FFF2-40B4-BE49-F238E27FC236}">
                  <a16:creationId xmlns:a16="http://schemas.microsoft.com/office/drawing/2014/main" id="{2C6D77C6-8B9D-43EE-AC0C-1E5ABAEBD929}"/>
                </a:ext>
              </a:extLst>
            </p:cNvPr>
            <p:cNvSpPr txBox="1">
              <a:spLocks noChangeArrowheads="1"/>
            </p:cNvSpPr>
            <p:nvPr/>
          </p:nvSpPr>
          <p:spPr bwMode="gray">
            <a:xfrm>
              <a:off x="1440" y="259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anose="05000000000000000000" pitchFamily="2" charset="2"/>
                <a:buChar char="v"/>
                <a:defRPr sz="2800">
                  <a:solidFill>
                    <a:schemeClr val="tx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2"/>
                  </a:solidFill>
                  <a:latin typeface="Arial" panose="020B0604020202020204" pitchFamily="34" charset="0"/>
                </a:defRPr>
              </a:lvl2pPr>
              <a:lvl3pPr marL="1143000" indent="-228600">
                <a:spcBef>
                  <a:spcPct val="20000"/>
                </a:spcBef>
                <a:buClr>
                  <a:schemeClr val="tx1"/>
                </a:buClr>
                <a:buChar char="•"/>
                <a:defRPr sz="24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lgn="ctr">
                <a:spcBef>
                  <a:spcPct val="0"/>
                </a:spcBef>
                <a:buClrTx/>
                <a:buFontTx/>
                <a:buNone/>
              </a:pPr>
              <a:r>
                <a:rPr lang="en-US" altLang="en-US" sz="2400" b="1">
                  <a:solidFill>
                    <a:schemeClr val="bg1"/>
                  </a:solidFill>
                </a:rPr>
                <a:t>3</a:t>
              </a:r>
            </a:p>
          </p:txBody>
        </p:sp>
      </p:grpSp>
      <p:grpSp>
        <p:nvGrpSpPr>
          <p:cNvPr id="20" name="Group 65">
            <a:extLst>
              <a:ext uri="{FF2B5EF4-FFF2-40B4-BE49-F238E27FC236}">
                <a16:creationId xmlns:a16="http://schemas.microsoft.com/office/drawing/2014/main" id="{11C6F8BC-86C3-41D3-8421-7ECB82CCFAF2}"/>
              </a:ext>
            </a:extLst>
          </p:cNvPr>
          <p:cNvGrpSpPr>
            <a:grpSpLocks/>
          </p:cNvGrpSpPr>
          <p:nvPr/>
        </p:nvGrpSpPr>
        <p:grpSpPr bwMode="auto">
          <a:xfrm>
            <a:off x="2382982" y="3503179"/>
            <a:ext cx="5105400" cy="587375"/>
            <a:chOff x="1392" y="3174"/>
            <a:chExt cx="3216" cy="370"/>
          </a:xfrm>
        </p:grpSpPr>
        <p:sp>
          <p:nvSpPr>
            <p:cNvPr id="21" name="Line 54">
              <a:extLst>
                <a:ext uri="{FF2B5EF4-FFF2-40B4-BE49-F238E27FC236}">
                  <a16:creationId xmlns:a16="http://schemas.microsoft.com/office/drawing/2014/main" id="{6A8825BA-37AB-4BB1-A7AC-2473B505E40E}"/>
                </a:ext>
              </a:extLst>
            </p:cNvPr>
            <p:cNvSpPr>
              <a:spLocks noChangeShapeType="1"/>
            </p:cNvSpPr>
            <p:nvPr/>
          </p:nvSpPr>
          <p:spPr bwMode="gray">
            <a:xfrm>
              <a:off x="1584" y="3544"/>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59">
              <a:extLst>
                <a:ext uri="{FF2B5EF4-FFF2-40B4-BE49-F238E27FC236}">
                  <a16:creationId xmlns:a16="http://schemas.microsoft.com/office/drawing/2014/main" id="{23F4C1B1-D7CD-404A-AEBA-5BD18D229932}"/>
                </a:ext>
              </a:extLst>
            </p:cNvPr>
            <p:cNvSpPr>
              <a:spLocks noChangeArrowheads="1"/>
            </p:cNvSpPr>
            <p:nvPr/>
          </p:nvSpPr>
          <p:spPr bwMode="gray">
            <a:xfrm rot="3419336">
              <a:off x="1405" y="3161"/>
              <a:ext cx="302" cy="328"/>
            </a:xfrm>
            <a:prstGeom prst="rect">
              <a:avLst/>
            </a:prstGeom>
            <a:solidFill>
              <a:schemeClr val="accent2"/>
            </a:soli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lr>
                  <a:schemeClr val="tx1"/>
                </a:buClr>
                <a:buFont typeface="Wingdings" panose="05000000000000000000" pitchFamily="2" charset="2"/>
                <a:buChar char="v"/>
                <a:defRPr sz="2800">
                  <a:solidFill>
                    <a:schemeClr val="tx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2"/>
                  </a:solidFill>
                  <a:latin typeface="Arial" panose="020B0604020202020204" pitchFamily="34" charset="0"/>
                </a:defRPr>
              </a:lvl2pPr>
              <a:lvl3pPr marL="1143000" indent="-228600">
                <a:spcBef>
                  <a:spcPct val="20000"/>
                </a:spcBef>
                <a:buClr>
                  <a:schemeClr val="tx1"/>
                </a:buClr>
                <a:buChar char="•"/>
                <a:defRPr sz="24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ClrTx/>
                <a:buFontTx/>
                <a:buNone/>
              </a:pPr>
              <a:endParaRPr lang="en-US" altLang="en-US" sz="1800">
                <a:solidFill>
                  <a:schemeClr val="tx1"/>
                </a:solidFill>
              </a:endParaRPr>
            </a:p>
          </p:txBody>
        </p:sp>
        <p:sp>
          <p:nvSpPr>
            <p:cNvPr id="23" name="Text Box 60">
              <a:extLst>
                <a:ext uri="{FF2B5EF4-FFF2-40B4-BE49-F238E27FC236}">
                  <a16:creationId xmlns:a16="http://schemas.microsoft.com/office/drawing/2014/main" id="{84A8C13E-D8BA-4244-AF0D-ED753E8175C0}"/>
                </a:ext>
              </a:extLst>
            </p:cNvPr>
            <p:cNvSpPr txBox="1">
              <a:spLocks noChangeArrowheads="1"/>
            </p:cNvSpPr>
            <p:nvPr/>
          </p:nvSpPr>
          <p:spPr bwMode="gray">
            <a:xfrm>
              <a:off x="2304" y="3216"/>
              <a:ext cx="94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anose="05000000000000000000" pitchFamily="2" charset="2"/>
                <a:buChar char="v"/>
                <a:defRPr sz="2800">
                  <a:solidFill>
                    <a:schemeClr val="tx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2"/>
                  </a:solidFill>
                  <a:latin typeface="Arial" panose="020B0604020202020204" pitchFamily="34" charset="0"/>
                </a:defRPr>
              </a:lvl2pPr>
              <a:lvl3pPr marL="1143000" indent="-228600">
                <a:spcBef>
                  <a:spcPct val="20000"/>
                </a:spcBef>
                <a:buClr>
                  <a:schemeClr val="tx1"/>
                </a:buClr>
                <a:buChar char="•"/>
                <a:defRPr sz="24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spcBef>
                  <a:spcPct val="0"/>
                </a:spcBef>
                <a:buClrTx/>
                <a:buFontTx/>
                <a:buNone/>
              </a:pPr>
              <a:r>
                <a:rPr lang="en-US" altLang="en-US" sz="2400">
                  <a:solidFill>
                    <a:schemeClr val="tx1"/>
                  </a:solidFill>
                </a:rPr>
                <a:t>Phát triển</a:t>
              </a:r>
            </a:p>
          </p:txBody>
        </p:sp>
        <p:sp>
          <p:nvSpPr>
            <p:cNvPr id="24" name="Text Box 61">
              <a:extLst>
                <a:ext uri="{FF2B5EF4-FFF2-40B4-BE49-F238E27FC236}">
                  <a16:creationId xmlns:a16="http://schemas.microsoft.com/office/drawing/2014/main" id="{3427F01F-3978-4D81-915E-2889EB06E4B1}"/>
                </a:ext>
              </a:extLst>
            </p:cNvPr>
            <p:cNvSpPr txBox="1">
              <a:spLocks noChangeArrowheads="1"/>
            </p:cNvSpPr>
            <p:nvPr/>
          </p:nvSpPr>
          <p:spPr bwMode="gray">
            <a:xfrm>
              <a:off x="1440" y="318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anose="05000000000000000000" pitchFamily="2" charset="2"/>
                <a:buChar char="v"/>
                <a:defRPr sz="2800">
                  <a:solidFill>
                    <a:schemeClr val="tx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2"/>
                  </a:solidFill>
                  <a:latin typeface="Arial" panose="020B0604020202020204" pitchFamily="34" charset="0"/>
                </a:defRPr>
              </a:lvl2pPr>
              <a:lvl3pPr marL="1143000" indent="-228600">
                <a:spcBef>
                  <a:spcPct val="20000"/>
                </a:spcBef>
                <a:buClr>
                  <a:schemeClr val="tx1"/>
                </a:buClr>
                <a:buChar char="•"/>
                <a:defRPr sz="24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lgn="ctr">
                <a:spcBef>
                  <a:spcPct val="0"/>
                </a:spcBef>
                <a:buClrTx/>
                <a:buFontTx/>
                <a:buNone/>
              </a:pPr>
              <a:r>
                <a:rPr lang="en-US" altLang="en-US" sz="2400" b="1">
                  <a:solidFill>
                    <a:schemeClr val="bg1"/>
                  </a:solidFill>
                </a:rPr>
                <a:t>4</a:t>
              </a:r>
            </a:p>
          </p:txBody>
        </p:sp>
      </p:gr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2652250" y="2899451"/>
            <a:ext cx="5214599" cy="1159799"/>
          </a:xfrm>
          <a:prstGeom prst="rect">
            <a:avLst/>
          </a:prstGeom>
        </p:spPr>
        <p:txBody>
          <a:bodyPr lIns="91425" tIns="91425" rIns="91425" bIns="91425" anchor="b" anchorCtr="0">
            <a:noAutofit/>
          </a:bodyPr>
          <a:lstStyle/>
          <a:p>
            <a:pPr lvl="0" rtl="0">
              <a:spcBef>
                <a:spcPts val="0"/>
              </a:spcBef>
              <a:buNone/>
            </a:pPr>
            <a:r>
              <a:rPr lang="en-US" sz="4000">
                <a:latin typeface="Times New Roman" panose="02020603050405020304" pitchFamily="18" charset="0"/>
                <a:cs typeface="Times New Roman" panose="02020603050405020304" pitchFamily="18" charset="0"/>
              </a:rPr>
              <a:t>Lý do chọn đề tài</a:t>
            </a:r>
            <a:endParaRPr lang="en" sz="4000">
              <a:latin typeface="Times New Roman" panose="02020603050405020304" pitchFamily="18" charset="0"/>
              <a:cs typeface="Times New Roman" panose="02020603050405020304" pitchFamily="18" charset="0"/>
            </a:endParaRPr>
          </a:p>
        </p:txBody>
      </p:sp>
      <p:sp>
        <p:nvSpPr>
          <p:cNvPr id="475" name="Shape 475"/>
          <p:cNvSpPr txBox="1"/>
          <p:nvPr/>
        </p:nvSpPr>
        <p:spPr>
          <a:xfrm>
            <a:off x="7416725"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a:solidFill>
                  <a:srgbClr val="3C78D8"/>
                </a:solidFill>
                <a:latin typeface="Oswald"/>
                <a:ea typeface="Oswald"/>
                <a:cs typeface="Oswald"/>
                <a:sym typeface="Oswald"/>
              </a:rPr>
              <a:t>1</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6" name="TextBox 5">
            <a:extLst>
              <a:ext uri="{FF2B5EF4-FFF2-40B4-BE49-F238E27FC236}">
                <a16:creationId xmlns:a16="http://schemas.microsoft.com/office/drawing/2014/main" id="{D91D9F34-0496-4FBF-96D8-3947A83FC60D}"/>
              </a:ext>
            </a:extLst>
          </p:cNvPr>
          <p:cNvSpPr txBox="1"/>
          <p:nvPr/>
        </p:nvSpPr>
        <p:spPr>
          <a:xfrm>
            <a:off x="716974" y="302769"/>
            <a:ext cx="2878281" cy="523220"/>
          </a:xfrm>
          <a:prstGeom prst="rect">
            <a:avLst/>
          </a:prstGeom>
          <a:noFill/>
        </p:spPr>
        <p:txBody>
          <a:bodyPr wrap="square" rtlCol="0">
            <a:spAutoFit/>
          </a:bodyPr>
          <a:lstStyle/>
          <a:p>
            <a:r>
              <a:rPr lang="en-US" sz="2800" b="1">
                <a:solidFill>
                  <a:srgbClr val="C00000"/>
                </a:solidFill>
                <a:latin typeface="Times New Roman" panose="02020603050405020304" pitchFamily="18" charset="0"/>
                <a:cs typeface="Times New Roman" panose="02020603050405020304" pitchFamily="18" charset="0"/>
              </a:rPr>
              <a:t>Lý do chọn đề tài</a:t>
            </a:r>
          </a:p>
        </p:txBody>
      </p:sp>
      <p:sp>
        <p:nvSpPr>
          <p:cNvPr id="2" name="TextBox 1">
            <a:extLst>
              <a:ext uri="{FF2B5EF4-FFF2-40B4-BE49-F238E27FC236}">
                <a16:creationId xmlns:a16="http://schemas.microsoft.com/office/drawing/2014/main" id="{785AFC32-A9E3-444C-8616-B3A6D7DE9DAD}"/>
              </a:ext>
            </a:extLst>
          </p:cNvPr>
          <p:cNvSpPr txBox="1"/>
          <p:nvPr/>
        </p:nvSpPr>
        <p:spPr>
          <a:xfrm>
            <a:off x="1111827" y="1143000"/>
            <a:ext cx="7772400" cy="2246769"/>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Để giải quyết nhu cầu tìm kiếm phòng trọ của đại đa số sinh viên ở xa</a:t>
            </a:r>
          </a:p>
          <a:p>
            <a:r>
              <a:rPr lang="en-US" sz="2800">
                <a:latin typeface="Times New Roman" panose="02020603050405020304" pitchFamily="18" charset="0"/>
                <a:cs typeface="Times New Roman" panose="02020603050405020304" pitchFamily="18" charset="0"/>
              </a:rPr>
              <a:t>Ngoài ra còn giúp những ng</a:t>
            </a:r>
            <a:r>
              <a:rPr lang="vi-VN" sz="2800">
                <a:latin typeface="Times New Roman" panose="02020603050405020304" pitchFamily="18" charset="0"/>
                <a:cs typeface="Times New Roman" panose="02020603050405020304" pitchFamily="18" charset="0"/>
              </a:rPr>
              <a:t>ư</a:t>
            </a:r>
            <a:r>
              <a:rPr lang="en-US" sz="2800">
                <a:latin typeface="Times New Roman" panose="02020603050405020304" pitchFamily="18" charset="0"/>
                <a:cs typeface="Times New Roman" panose="02020603050405020304" pitchFamily="18" charset="0"/>
              </a:rPr>
              <a:t>ời chủ trọ có thể đ</a:t>
            </a:r>
            <a:r>
              <a:rPr lang="vi-VN" sz="2800">
                <a:latin typeface="Times New Roman" panose="02020603050405020304" pitchFamily="18" charset="0"/>
                <a:cs typeface="Times New Roman" panose="02020603050405020304" pitchFamily="18" charset="0"/>
              </a:rPr>
              <a:t>ư</a:t>
            </a:r>
            <a:r>
              <a:rPr lang="en-US" sz="2800">
                <a:latin typeface="Times New Roman" panose="02020603050405020304" pitchFamily="18" charset="0"/>
                <a:cs typeface="Times New Roman" panose="02020603050405020304" pitchFamily="18" charset="0"/>
              </a:rPr>
              <a:t>a thông tin n</a:t>
            </a:r>
            <a:r>
              <a:rPr lang="vi-VN" sz="2800">
                <a:latin typeface="Times New Roman" panose="02020603050405020304" pitchFamily="18" charset="0"/>
                <a:cs typeface="Times New Roman" panose="02020603050405020304" pitchFamily="18" charset="0"/>
              </a:rPr>
              <a:t>ơ</a:t>
            </a:r>
            <a:r>
              <a:rPr lang="en-US" sz="2800">
                <a:latin typeface="Times New Roman" panose="02020603050405020304" pitchFamily="18" charset="0"/>
                <a:cs typeface="Times New Roman" panose="02020603050405020304" pitchFamily="18" charset="0"/>
              </a:rPr>
              <a:t>i cho thuê một cách nhanh chóng và hiệu quả h</a:t>
            </a:r>
            <a:r>
              <a:rPr lang="vi-VN" sz="2800">
                <a:latin typeface="Times New Roman" panose="02020603050405020304" pitchFamily="18" charset="0"/>
                <a:cs typeface="Times New Roman" panose="02020603050405020304" pitchFamily="18" charset="0"/>
              </a:rPr>
              <a:t>ơ</a:t>
            </a:r>
            <a:r>
              <a:rPr lang="en-US" sz="2800">
                <a:latin typeface="Times New Roman" panose="02020603050405020304" pitchFamily="18" charset="0"/>
                <a:cs typeface="Times New Roman" panose="02020603050405020304" pitchFamily="18" charset="0"/>
              </a:rPr>
              <a:t>n</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6" name="TextBox 5">
            <a:extLst>
              <a:ext uri="{FF2B5EF4-FFF2-40B4-BE49-F238E27FC236}">
                <a16:creationId xmlns:a16="http://schemas.microsoft.com/office/drawing/2014/main" id="{D91D9F34-0496-4FBF-96D8-3947A83FC60D}"/>
              </a:ext>
            </a:extLst>
          </p:cNvPr>
          <p:cNvSpPr txBox="1"/>
          <p:nvPr/>
        </p:nvSpPr>
        <p:spPr>
          <a:xfrm>
            <a:off x="716974" y="302769"/>
            <a:ext cx="2878281" cy="523220"/>
          </a:xfrm>
          <a:prstGeom prst="rect">
            <a:avLst/>
          </a:prstGeom>
          <a:noFill/>
        </p:spPr>
        <p:txBody>
          <a:bodyPr wrap="square" rtlCol="0">
            <a:spAutoFit/>
          </a:bodyPr>
          <a:lstStyle/>
          <a:p>
            <a:r>
              <a:rPr lang="en-US" sz="2800" b="1">
                <a:solidFill>
                  <a:srgbClr val="C00000"/>
                </a:solidFill>
                <a:latin typeface="Times New Roman" panose="02020603050405020304" pitchFamily="18" charset="0"/>
                <a:cs typeface="Times New Roman" panose="02020603050405020304" pitchFamily="18" charset="0"/>
              </a:rPr>
              <a:t>Bài toán đặt ra</a:t>
            </a:r>
          </a:p>
        </p:txBody>
      </p:sp>
      <p:sp>
        <p:nvSpPr>
          <p:cNvPr id="2" name="TextBox 1">
            <a:extLst>
              <a:ext uri="{FF2B5EF4-FFF2-40B4-BE49-F238E27FC236}">
                <a16:creationId xmlns:a16="http://schemas.microsoft.com/office/drawing/2014/main" id="{785AFC32-A9E3-444C-8616-B3A6D7DE9DAD}"/>
              </a:ext>
            </a:extLst>
          </p:cNvPr>
          <p:cNvSpPr txBox="1"/>
          <p:nvPr/>
        </p:nvSpPr>
        <p:spPr>
          <a:xfrm>
            <a:off x="945572" y="945573"/>
            <a:ext cx="7772400" cy="3539430"/>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Cần xây dựng một hệ thống chứa một lượng lớn thông tin về các nhà, phòng, chung cư… hiện tại chủ nhà không có nhu cầu sử dụng và muốn cho thuê. Người truy cập vào trang web có thể sử dụng chức năng tìm kiếm theo khu vực ở thành phố, quận huyện… Hệ thống sẽ cung cấp cho người truy cập thông tin chi tiết để có thể liên hệ và thuê theo ý muốn.</a:t>
            </a:r>
          </a:p>
        </p:txBody>
      </p:sp>
    </p:spTree>
    <p:extLst>
      <p:ext uri="{BB962C8B-B14F-4D97-AF65-F5344CB8AC3E}">
        <p14:creationId xmlns:p14="http://schemas.microsoft.com/office/powerpoint/2010/main" val="3378702229"/>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6" name="TextBox 5">
            <a:extLst>
              <a:ext uri="{FF2B5EF4-FFF2-40B4-BE49-F238E27FC236}">
                <a16:creationId xmlns:a16="http://schemas.microsoft.com/office/drawing/2014/main" id="{D91D9F34-0496-4FBF-96D8-3947A83FC60D}"/>
              </a:ext>
            </a:extLst>
          </p:cNvPr>
          <p:cNvSpPr txBox="1"/>
          <p:nvPr/>
        </p:nvSpPr>
        <p:spPr>
          <a:xfrm>
            <a:off x="716974" y="302769"/>
            <a:ext cx="3855026" cy="523220"/>
          </a:xfrm>
          <a:prstGeom prst="rect">
            <a:avLst/>
          </a:prstGeom>
          <a:noFill/>
        </p:spPr>
        <p:txBody>
          <a:bodyPr wrap="square" rtlCol="0">
            <a:spAutoFit/>
          </a:bodyPr>
          <a:lstStyle/>
          <a:p>
            <a:r>
              <a:rPr lang="en-US" sz="2800" b="1">
                <a:solidFill>
                  <a:srgbClr val="C00000"/>
                </a:solidFill>
                <a:latin typeface="Times New Roman" panose="02020603050405020304" pitchFamily="18" charset="0"/>
                <a:cs typeface="Times New Roman" panose="02020603050405020304" pitchFamily="18" charset="0"/>
              </a:rPr>
              <a:t>Đối t</a:t>
            </a:r>
            <a:r>
              <a:rPr lang="vi-VN" sz="2800" b="1">
                <a:solidFill>
                  <a:srgbClr val="C00000"/>
                </a:solidFill>
                <a:latin typeface="Times New Roman" panose="02020603050405020304" pitchFamily="18" charset="0"/>
                <a:cs typeface="Times New Roman" panose="02020603050405020304" pitchFamily="18" charset="0"/>
              </a:rPr>
              <a:t>ư</a:t>
            </a:r>
            <a:r>
              <a:rPr lang="en-US" sz="2800" b="1">
                <a:solidFill>
                  <a:srgbClr val="C00000"/>
                </a:solidFill>
                <a:latin typeface="Times New Roman" panose="02020603050405020304" pitchFamily="18" charset="0"/>
                <a:cs typeface="Times New Roman" panose="02020603050405020304" pitchFamily="18" charset="0"/>
              </a:rPr>
              <a:t>ợng và phạm vi</a:t>
            </a:r>
          </a:p>
        </p:txBody>
      </p:sp>
      <p:sp>
        <p:nvSpPr>
          <p:cNvPr id="2" name="TextBox 1">
            <a:extLst>
              <a:ext uri="{FF2B5EF4-FFF2-40B4-BE49-F238E27FC236}">
                <a16:creationId xmlns:a16="http://schemas.microsoft.com/office/drawing/2014/main" id="{785AFC32-A9E3-444C-8616-B3A6D7DE9DAD}"/>
              </a:ext>
            </a:extLst>
          </p:cNvPr>
          <p:cNvSpPr txBox="1"/>
          <p:nvPr/>
        </p:nvSpPr>
        <p:spPr>
          <a:xfrm>
            <a:off x="945572" y="945573"/>
            <a:ext cx="7772400" cy="255454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Tất cả mọi người trong lãnh thổ Việt Nam có nhu cầu thuê, đặc biệt là sinh viên đại học và phạm vi trên toàn quốc đặc biệt là các tỉnh có khu dân cư cao như Hồ Chí Minh, Hà Nội, Đà Nẵng…</a:t>
            </a:r>
          </a:p>
        </p:txBody>
      </p:sp>
    </p:spTree>
    <p:extLst>
      <p:ext uri="{BB962C8B-B14F-4D97-AF65-F5344CB8AC3E}">
        <p14:creationId xmlns:p14="http://schemas.microsoft.com/office/powerpoint/2010/main" val="1195099509"/>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2662641" y="3082025"/>
            <a:ext cx="5214599" cy="1159799"/>
          </a:xfrm>
          <a:prstGeom prst="rect">
            <a:avLst/>
          </a:prstGeom>
        </p:spPr>
        <p:txBody>
          <a:bodyPr lIns="91425" tIns="91425" rIns="91425" bIns="91425" anchor="b" anchorCtr="0">
            <a:noAutofit/>
          </a:bodyPr>
          <a:lstStyle/>
          <a:p>
            <a:pPr lvl="0" rtl="0">
              <a:spcBef>
                <a:spcPts val="0"/>
              </a:spcBef>
              <a:buNone/>
            </a:pPr>
            <a:r>
              <a:rPr lang="en-US" sz="4000">
                <a:latin typeface="Times New Roman" panose="02020603050405020304" pitchFamily="18" charset="0"/>
                <a:cs typeface="Times New Roman" panose="02020603050405020304" pitchFamily="18" charset="0"/>
              </a:rPr>
              <a:t>Phân tích thiết kế</a:t>
            </a:r>
            <a:endParaRPr lang="en" sz="4000">
              <a:latin typeface="Times New Roman" panose="02020603050405020304" pitchFamily="18" charset="0"/>
              <a:cs typeface="Times New Roman" panose="02020603050405020304" pitchFamily="18" charset="0"/>
            </a:endParaRPr>
          </a:p>
        </p:txBody>
      </p:sp>
      <p:sp>
        <p:nvSpPr>
          <p:cNvPr id="475" name="Shape 475"/>
          <p:cNvSpPr txBox="1"/>
          <p:nvPr/>
        </p:nvSpPr>
        <p:spPr>
          <a:xfrm>
            <a:off x="7416725"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a:solidFill>
                  <a:srgbClr val="3C78D8"/>
                </a:solidFill>
                <a:latin typeface="Oswald"/>
                <a:ea typeface="Oswald"/>
                <a:cs typeface="Oswald"/>
                <a:sym typeface="Oswald"/>
              </a:rPr>
              <a:t>2</a:t>
            </a:r>
          </a:p>
        </p:txBody>
      </p:sp>
    </p:spTree>
    <p:extLst>
      <p:ext uri="{BB962C8B-B14F-4D97-AF65-F5344CB8AC3E}">
        <p14:creationId xmlns:p14="http://schemas.microsoft.com/office/powerpoint/2010/main" val="3587301062"/>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grpSp>
        <p:nvGrpSpPr>
          <p:cNvPr id="496" name="Shape 496"/>
          <p:cNvGrpSpPr/>
          <p:nvPr/>
        </p:nvGrpSpPr>
        <p:grpSpPr>
          <a:xfrm rot="1940693">
            <a:off x="6902738" y="475312"/>
            <a:ext cx="587625" cy="587659"/>
            <a:chOff x="570875" y="4322250"/>
            <a:chExt cx="443300" cy="443325"/>
          </a:xfrm>
        </p:grpSpPr>
        <p:sp>
          <p:nvSpPr>
            <p:cNvPr id="497" name="Shape 497"/>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98" name="Shape 498"/>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99" name="Shape 499"/>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00" name="Shape 500"/>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501" name="Shape 501"/>
          <p:cNvSpPr/>
          <p:nvPr/>
        </p:nvSpPr>
        <p:spPr>
          <a:xfrm>
            <a:off x="7391511" y="1"/>
            <a:ext cx="316509" cy="302214"/>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lIns="91425" tIns="91425" rIns="91425" bIns="91425" anchor="ctr" anchorCtr="0">
            <a:noAutofit/>
          </a:bodyPr>
          <a:lstStyle/>
          <a:p>
            <a:pPr lvl="0">
              <a:spcBef>
                <a:spcPts val="0"/>
              </a:spcBef>
              <a:buNone/>
            </a:pPr>
            <a:endParaRPr/>
          </a:p>
        </p:txBody>
      </p:sp>
      <p:sp>
        <p:nvSpPr>
          <p:cNvPr id="502" name="Shape 502"/>
          <p:cNvSpPr/>
          <p:nvPr/>
        </p:nvSpPr>
        <p:spPr>
          <a:xfrm rot="1793658">
            <a:off x="8880335" y="661677"/>
            <a:ext cx="225077" cy="2149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lIns="91425" tIns="91425" rIns="91425" bIns="91425" anchor="ctr" anchorCtr="0">
            <a:noAutofit/>
          </a:bodyPr>
          <a:lstStyle/>
          <a:p>
            <a:pPr lvl="0">
              <a:spcBef>
                <a:spcPts val="0"/>
              </a:spcBef>
              <a:buNone/>
            </a:pPr>
            <a:endParaRPr/>
          </a:p>
        </p:txBody>
      </p:sp>
      <p:sp>
        <p:nvSpPr>
          <p:cNvPr id="2" name="Rectangle 1">
            <a:extLst>
              <a:ext uri="{FF2B5EF4-FFF2-40B4-BE49-F238E27FC236}">
                <a16:creationId xmlns:a16="http://schemas.microsoft.com/office/drawing/2014/main" id="{AA8B51DC-36B7-4B30-85AF-B304A79C6651}"/>
              </a:ext>
            </a:extLst>
          </p:cNvPr>
          <p:cNvSpPr/>
          <p:nvPr/>
        </p:nvSpPr>
        <p:spPr>
          <a:xfrm>
            <a:off x="580729" y="456427"/>
            <a:ext cx="1858201" cy="584775"/>
          </a:xfrm>
          <a:prstGeom prst="rect">
            <a:avLst/>
          </a:prstGeom>
        </p:spPr>
        <p:txBody>
          <a:bodyPr wrap="none">
            <a:spAutoFit/>
          </a:bodyPr>
          <a:lstStyle/>
          <a:p>
            <a:r>
              <a:rPr lang="en-US" sz="3200" b="1">
                <a:solidFill>
                  <a:srgbClr val="0070C0"/>
                </a:solidFill>
                <a:latin typeface="Times New Roman" panose="02020603050405020304" pitchFamily="18" charset="0"/>
                <a:cs typeface="Times New Roman" panose="02020603050405020304" pitchFamily="18" charset="0"/>
              </a:rPr>
              <a:t>Phân tích</a:t>
            </a:r>
            <a:endParaRPr lang="en-US" sz="3200" b="1">
              <a:solidFill>
                <a:schemeClr val="tx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EAAECBB6-A9D3-41CC-95DA-5663F59F80B1}"/>
              </a:ext>
            </a:extLst>
          </p:cNvPr>
          <p:cNvSpPr/>
          <p:nvPr/>
        </p:nvSpPr>
        <p:spPr>
          <a:xfrm>
            <a:off x="789709" y="1148978"/>
            <a:ext cx="7813963" cy="3139321"/>
          </a:xfrm>
          <a:prstGeom prst="rect">
            <a:avLst/>
          </a:prstGeom>
        </p:spPr>
        <p:txBody>
          <a:bodyPr wrap="square">
            <a:spAutoFit/>
          </a:bodyPr>
          <a:lstStyle/>
          <a:p>
            <a:r>
              <a:rPr lang="en-US" sz="1800" b="1">
                <a:latin typeface="Times New Roman" panose="02020603050405020304" pitchFamily="18" charset="0"/>
                <a:cs typeface="Times New Roman" panose="02020603050405020304" pitchFamily="18" charset="0"/>
              </a:rPr>
              <a:t>Nhà: </a:t>
            </a:r>
            <a:r>
              <a:rPr lang="en-US" sz="1800">
                <a:latin typeface="Times New Roman" panose="02020603050405020304" pitchFamily="18" charset="0"/>
                <a:cs typeface="Times New Roman" panose="02020603050405020304" pitchFamily="18" charset="0"/>
              </a:rPr>
              <a:t>Danh mục loại cho thuê, giá cho thuê, địa chỉ, diện tích, hình ảnh, vị trí trên google map, số điện thoại, đối tượng cho thuê, ngày đăng lên.</a:t>
            </a:r>
          </a:p>
          <a:p>
            <a:r>
              <a:rPr lang="en-US" sz="1800" b="1">
                <a:latin typeface="Times New Roman" panose="02020603050405020304" pitchFamily="18" charset="0"/>
                <a:cs typeface="Times New Roman" panose="02020603050405020304" pitchFamily="18" charset="0"/>
              </a:rPr>
              <a:t>Loại hình cho thuê: </a:t>
            </a:r>
            <a:r>
              <a:rPr lang="en-US" sz="1800">
                <a:latin typeface="Times New Roman" panose="02020603050405020304" pitchFamily="18" charset="0"/>
                <a:cs typeface="Times New Roman" panose="02020603050405020304" pitchFamily="18" charset="0"/>
              </a:rPr>
              <a:t>Bao gồm danh mục cho thuê như phòng trọ, mặt bằng, chung cư…</a:t>
            </a:r>
          </a:p>
          <a:p>
            <a:r>
              <a:rPr lang="en-US" sz="1800" b="1">
                <a:latin typeface="Times New Roman" panose="02020603050405020304" pitchFamily="18" charset="0"/>
                <a:cs typeface="Times New Roman" panose="02020603050405020304" pitchFamily="18" charset="0"/>
              </a:rPr>
              <a:t>Tỉnh thành: </a:t>
            </a:r>
            <a:r>
              <a:rPr lang="en-US" sz="1800">
                <a:latin typeface="Times New Roman" panose="02020603050405020304" pitchFamily="18" charset="0"/>
                <a:cs typeface="Times New Roman" panose="02020603050405020304" pitchFamily="18" charset="0"/>
              </a:rPr>
              <a:t>Chứa các tỉnh của nước Việt Nam.</a:t>
            </a:r>
          </a:p>
          <a:p>
            <a:r>
              <a:rPr lang="en-US" sz="1800" b="1">
                <a:latin typeface="Times New Roman" panose="02020603050405020304" pitchFamily="18" charset="0"/>
                <a:cs typeface="Times New Roman" panose="02020603050405020304" pitchFamily="18" charset="0"/>
              </a:rPr>
              <a:t>Thành phố, huyện:</a:t>
            </a:r>
            <a:r>
              <a:rPr lang="en-US" sz="1800">
                <a:latin typeface="Times New Roman" panose="02020603050405020304" pitchFamily="18" charset="0"/>
                <a:cs typeface="Times New Roman" panose="02020603050405020304" pitchFamily="18" charset="0"/>
              </a:rPr>
              <a:t> Bao gồm các thành phố, huyện nơi các tỉnh của nước Việt Nam</a:t>
            </a:r>
          </a:p>
          <a:p>
            <a:r>
              <a:rPr lang="en-US" sz="1800" b="1">
                <a:latin typeface="Times New Roman" panose="02020603050405020304" pitchFamily="18" charset="0"/>
                <a:cs typeface="Times New Roman" panose="02020603050405020304" pitchFamily="18" charset="0"/>
              </a:rPr>
              <a:t>Người đăng:</a:t>
            </a:r>
            <a:r>
              <a:rPr lang="en-US" sz="1800">
                <a:latin typeface="Times New Roman" panose="02020603050405020304" pitchFamily="18" charset="0"/>
                <a:cs typeface="Times New Roman" panose="02020603050405020304" pitchFamily="18" charset="0"/>
              </a:rPr>
              <a:t> Chứa tài khoản người dùng bao gồm tên tài khoản, mật khẩu và số điện thoại.</a:t>
            </a:r>
          </a:p>
          <a:p>
            <a:r>
              <a:rPr lang="en-US" sz="1800" b="1">
                <a:latin typeface="Times New Roman" panose="02020603050405020304" pitchFamily="18" charset="0"/>
                <a:cs typeface="Times New Roman" panose="02020603050405020304" pitchFamily="18" charset="0"/>
              </a:rPr>
              <a:t>Vai trò:</a:t>
            </a:r>
            <a:r>
              <a:rPr lang="en-US" sz="1800">
                <a:latin typeface="Times New Roman" panose="02020603050405020304" pitchFamily="18" charset="0"/>
                <a:cs typeface="Times New Roman" panose="02020603050405020304" pitchFamily="18" charset="0"/>
              </a:rPr>
              <a:t> Là nơi chứa vai trò của tài khoản sở hữu quyền truy cập web. Cho phép quản lý tất cả dữ liệu đăng tin cũng như là quản lý người dùng.</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grpSp>
        <p:nvGrpSpPr>
          <p:cNvPr id="496" name="Shape 496"/>
          <p:cNvGrpSpPr/>
          <p:nvPr/>
        </p:nvGrpSpPr>
        <p:grpSpPr>
          <a:xfrm rot="1940693">
            <a:off x="6902738" y="475312"/>
            <a:ext cx="587625" cy="587659"/>
            <a:chOff x="570875" y="4322250"/>
            <a:chExt cx="443300" cy="443325"/>
          </a:xfrm>
        </p:grpSpPr>
        <p:sp>
          <p:nvSpPr>
            <p:cNvPr id="497" name="Shape 497"/>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98" name="Shape 498"/>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99" name="Shape 499"/>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00" name="Shape 500"/>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501" name="Shape 501"/>
          <p:cNvSpPr/>
          <p:nvPr/>
        </p:nvSpPr>
        <p:spPr>
          <a:xfrm>
            <a:off x="7391511" y="1"/>
            <a:ext cx="316509" cy="302214"/>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lIns="91425" tIns="91425" rIns="91425" bIns="91425" anchor="ctr" anchorCtr="0">
            <a:noAutofit/>
          </a:bodyPr>
          <a:lstStyle/>
          <a:p>
            <a:pPr lvl="0">
              <a:spcBef>
                <a:spcPts val="0"/>
              </a:spcBef>
              <a:buNone/>
            </a:pPr>
            <a:endParaRPr/>
          </a:p>
        </p:txBody>
      </p:sp>
      <p:sp>
        <p:nvSpPr>
          <p:cNvPr id="502" name="Shape 502"/>
          <p:cNvSpPr/>
          <p:nvPr/>
        </p:nvSpPr>
        <p:spPr>
          <a:xfrm rot="1793658">
            <a:off x="8880335" y="661677"/>
            <a:ext cx="225077" cy="2149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lIns="91425" tIns="91425" rIns="91425" bIns="91425" anchor="ctr" anchorCtr="0">
            <a:noAutofit/>
          </a:bodyPr>
          <a:lstStyle/>
          <a:p>
            <a:pPr lvl="0">
              <a:spcBef>
                <a:spcPts val="0"/>
              </a:spcBef>
              <a:buNone/>
            </a:pPr>
            <a:endParaRPr/>
          </a:p>
        </p:txBody>
      </p:sp>
      <p:sp>
        <p:nvSpPr>
          <p:cNvPr id="2" name="Rectangle 1">
            <a:extLst>
              <a:ext uri="{FF2B5EF4-FFF2-40B4-BE49-F238E27FC236}">
                <a16:creationId xmlns:a16="http://schemas.microsoft.com/office/drawing/2014/main" id="{AA8B51DC-36B7-4B30-85AF-B304A79C6651}"/>
              </a:ext>
            </a:extLst>
          </p:cNvPr>
          <p:cNvSpPr/>
          <p:nvPr/>
        </p:nvSpPr>
        <p:spPr>
          <a:xfrm>
            <a:off x="580729" y="456427"/>
            <a:ext cx="2600392" cy="584775"/>
          </a:xfrm>
          <a:prstGeom prst="rect">
            <a:avLst/>
          </a:prstGeom>
        </p:spPr>
        <p:txBody>
          <a:bodyPr wrap="none">
            <a:spAutoFit/>
          </a:bodyPr>
          <a:lstStyle/>
          <a:p>
            <a:r>
              <a:rPr lang="en-US" sz="3200" b="1">
                <a:solidFill>
                  <a:srgbClr val="0070C0"/>
                </a:solidFill>
                <a:latin typeface="Times New Roman" panose="02020603050405020304" pitchFamily="18" charset="0"/>
                <a:cs typeface="Times New Roman" panose="02020603050405020304" pitchFamily="18" charset="0"/>
              </a:rPr>
              <a:t>Mô hình ERP</a:t>
            </a:r>
            <a:endParaRPr lang="en-US" sz="3200" b="1">
              <a:solidFill>
                <a:schemeClr val="tx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F2BD954F-AB24-4F54-909B-05B0E6022A0F}"/>
              </a:ext>
            </a:extLst>
          </p:cNvPr>
          <p:cNvPicPr/>
          <p:nvPr/>
        </p:nvPicPr>
        <p:blipFill>
          <a:blip r:embed="rId3">
            <a:extLst>
              <a:ext uri="{28A0092B-C50C-407E-A947-70E740481C1C}">
                <a14:useLocalDpi xmlns:a14="http://schemas.microsoft.com/office/drawing/2010/main" val="0"/>
              </a:ext>
            </a:extLst>
          </a:blip>
          <a:stretch>
            <a:fillRect/>
          </a:stretch>
        </p:blipFill>
        <p:spPr>
          <a:xfrm>
            <a:off x="0" y="0"/>
            <a:ext cx="9144000" cy="5143499"/>
          </a:xfrm>
          <a:prstGeom prst="rect">
            <a:avLst/>
          </a:prstGeom>
        </p:spPr>
      </p:pic>
    </p:spTree>
    <p:extLst>
      <p:ext uri="{BB962C8B-B14F-4D97-AF65-F5344CB8AC3E}">
        <p14:creationId xmlns:p14="http://schemas.microsoft.com/office/powerpoint/2010/main" val="35779863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481</Words>
  <Application>Microsoft Office PowerPoint</Application>
  <PresentationFormat>On-screen Show (16:9)</PresentationFormat>
  <Paragraphs>45</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Times New Roman</vt:lpstr>
      <vt:lpstr>Arial</vt:lpstr>
      <vt:lpstr>Source Sans Pro</vt:lpstr>
      <vt:lpstr>UTM Impact</vt:lpstr>
      <vt:lpstr>Oswald</vt:lpstr>
      <vt:lpstr>Quince template</vt:lpstr>
      <vt:lpstr>BÁO CÁO CÔNG NGHỆ PHẦN MỀM</vt:lpstr>
      <vt:lpstr>PowerPoint Presentation</vt:lpstr>
      <vt:lpstr>Lý do chọn đề tài</vt:lpstr>
      <vt:lpstr>PowerPoint Presentation</vt:lpstr>
      <vt:lpstr>PowerPoint Presentation</vt:lpstr>
      <vt:lpstr>PowerPoint Presentation</vt:lpstr>
      <vt:lpstr>Phân tích thiết kế</vt:lpstr>
      <vt:lpstr>PowerPoint Presentation</vt:lpstr>
      <vt:lpstr>PowerPoint Presentation</vt:lpstr>
      <vt:lpstr>PowerPoint Presentation</vt:lpstr>
      <vt:lpstr>Thực nghiệm</vt:lpstr>
      <vt:lpstr>Phát triển</vt:lpstr>
      <vt:lpstr>PowerPoint Presentation</vt:lpstr>
      <vt:lpstr>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POWERPOINT ĐẸP</dc:title>
  <dc:creator>cao xuân mỹ</dc:creator>
  <cp:lastModifiedBy>cao xuân mỹ</cp:lastModifiedBy>
  <cp:revision>18</cp:revision>
  <dcterms:modified xsi:type="dcterms:W3CDTF">2018-07-19T14:55:53Z</dcterms:modified>
</cp:coreProperties>
</file>