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>
            <a:spLocks noChangeAspect="1"/>
          </p:cNvSpPr>
          <p:nvPr/>
        </p:nvSpPr>
        <p:spPr>
          <a:xfrm>
            <a:off x="1475656" y="548680"/>
            <a:ext cx="5832578" cy="583177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 Narrow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81648" y="323620"/>
            <a:ext cx="1026000" cy="522072"/>
          </a:xfrm>
          <a:prstGeom prst="ellipse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Host </a:t>
            </a:r>
            <a:r>
              <a:rPr lang="en-US" altLang="zh-CN" sz="1200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Group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771800" y="1556792"/>
            <a:ext cx="1026000" cy="522072"/>
          </a:xfrm>
          <a:prstGeom prst="ellipse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Host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051720" y="818696"/>
            <a:ext cx="1026000" cy="522072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Inventory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53712" y="1538776"/>
            <a:ext cx="1026000" cy="522072"/>
          </a:xfrm>
          <a:prstGeom prst="ellipse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Host Interface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99592" y="3261614"/>
            <a:ext cx="1026000" cy="522072"/>
          </a:xfrm>
          <a:prstGeom prst="ellipse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Item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249856" y="5697951"/>
            <a:ext cx="1026000" cy="522072"/>
          </a:xfrm>
          <a:prstGeom prst="ellipse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Discovery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Rule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99592" y="4995160"/>
            <a:ext cx="1026000" cy="522072"/>
          </a:xfrm>
          <a:prstGeom prst="ellipse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Trigger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652120" y="746688"/>
            <a:ext cx="1026000" cy="522072"/>
          </a:xfrm>
          <a:prstGeom prst="ellipse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Template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372200" y="1754800"/>
            <a:ext cx="1026000" cy="522072"/>
          </a:xfrm>
          <a:prstGeom prst="ellipse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Application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804248" y="2924944"/>
            <a:ext cx="1026000" cy="522072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DHost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498328" y="4347088"/>
            <a:ext cx="1026000" cy="522072"/>
          </a:xfrm>
          <a:prstGeom prst="ellipse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Graph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898180" y="5561143"/>
            <a:ext cx="1026000" cy="522072"/>
          </a:xfrm>
          <a:prstGeom prst="ellipse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Screen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762024" y="6093296"/>
            <a:ext cx="1026000" cy="522072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Macro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cxnSp>
        <p:nvCxnSpPr>
          <p:cNvPr id="8" name="直接箭头连接符 7"/>
          <p:cNvCxnSpPr>
            <a:stCxn id="25" idx="2"/>
            <a:endCxn id="26" idx="0"/>
          </p:cNvCxnSpPr>
          <p:nvPr/>
        </p:nvCxnSpPr>
        <p:spPr>
          <a:xfrm flipH="1">
            <a:off x="3284800" y="584656"/>
            <a:ext cx="696848" cy="97213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5" idx="6"/>
            <a:endCxn id="32" idx="1"/>
          </p:cNvCxnSpPr>
          <p:nvPr/>
        </p:nvCxnSpPr>
        <p:spPr>
          <a:xfrm>
            <a:off x="5007648" y="584656"/>
            <a:ext cx="794726" cy="2384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1"/>
            <a:endCxn id="27" idx="5"/>
          </p:cNvCxnSpPr>
          <p:nvPr/>
        </p:nvCxnSpPr>
        <p:spPr>
          <a:xfrm flipV="1">
            <a:off x="2922054" y="1264312"/>
            <a:ext cx="5412" cy="36893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6" idx="2"/>
            <a:endCxn id="28" idx="6"/>
          </p:cNvCxnSpPr>
          <p:nvPr/>
        </p:nvCxnSpPr>
        <p:spPr>
          <a:xfrm flipH="1" flipV="1">
            <a:off x="1979712" y="1799812"/>
            <a:ext cx="792088" cy="1801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6" idx="3"/>
            <a:endCxn id="29" idx="0"/>
          </p:cNvCxnSpPr>
          <p:nvPr/>
        </p:nvCxnSpPr>
        <p:spPr>
          <a:xfrm flipH="1">
            <a:off x="1412592" y="2002408"/>
            <a:ext cx="1509462" cy="125920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6" idx="4"/>
            <a:endCxn id="30" idx="0"/>
          </p:cNvCxnSpPr>
          <p:nvPr/>
        </p:nvCxnSpPr>
        <p:spPr>
          <a:xfrm flipH="1">
            <a:off x="2762856" y="2078864"/>
            <a:ext cx="521944" cy="36190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31" idx="0"/>
          </p:cNvCxnSpPr>
          <p:nvPr/>
        </p:nvCxnSpPr>
        <p:spPr>
          <a:xfrm flipH="1">
            <a:off x="1412592" y="2002408"/>
            <a:ext cx="1509462" cy="299275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6" idx="4"/>
            <a:endCxn id="37" idx="2"/>
          </p:cNvCxnSpPr>
          <p:nvPr/>
        </p:nvCxnSpPr>
        <p:spPr>
          <a:xfrm>
            <a:off x="3284800" y="2078864"/>
            <a:ext cx="477224" cy="427546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6" idx="4"/>
            <a:endCxn id="36" idx="1"/>
          </p:cNvCxnSpPr>
          <p:nvPr/>
        </p:nvCxnSpPr>
        <p:spPr>
          <a:xfrm>
            <a:off x="3284800" y="2078864"/>
            <a:ext cx="2763634" cy="355873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6" idx="5"/>
            <a:endCxn id="35" idx="2"/>
          </p:cNvCxnSpPr>
          <p:nvPr/>
        </p:nvCxnSpPr>
        <p:spPr>
          <a:xfrm>
            <a:off x="3647546" y="2002408"/>
            <a:ext cx="2850782" cy="260571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6" idx="5"/>
            <a:endCxn id="34" idx="2"/>
          </p:cNvCxnSpPr>
          <p:nvPr/>
        </p:nvCxnSpPr>
        <p:spPr>
          <a:xfrm>
            <a:off x="3647546" y="2002408"/>
            <a:ext cx="3156702" cy="118357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6" idx="6"/>
            <a:endCxn id="33" idx="2"/>
          </p:cNvCxnSpPr>
          <p:nvPr/>
        </p:nvCxnSpPr>
        <p:spPr>
          <a:xfrm>
            <a:off x="3797800" y="1817828"/>
            <a:ext cx="2574400" cy="19800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6" idx="7"/>
            <a:endCxn id="32" idx="2"/>
          </p:cNvCxnSpPr>
          <p:nvPr/>
        </p:nvCxnSpPr>
        <p:spPr>
          <a:xfrm flipV="1">
            <a:off x="3647546" y="1007724"/>
            <a:ext cx="2004574" cy="62552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2" idx="3"/>
            <a:endCxn id="29" idx="7"/>
          </p:cNvCxnSpPr>
          <p:nvPr/>
        </p:nvCxnSpPr>
        <p:spPr>
          <a:xfrm flipH="1">
            <a:off x="1775338" y="1192304"/>
            <a:ext cx="4027036" cy="214576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32" idx="3"/>
            <a:endCxn id="30" idx="7"/>
          </p:cNvCxnSpPr>
          <p:nvPr/>
        </p:nvCxnSpPr>
        <p:spPr>
          <a:xfrm flipH="1">
            <a:off x="3125602" y="1192304"/>
            <a:ext cx="2676772" cy="458210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2" idx="3"/>
            <a:endCxn id="31" idx="7"/>
          </p:cNvCxnSpPr>
          <p:nvPr/>
        </p:nvCxnSpPr>
        <p:spPr>
          <a:xfrm flipH="1">
            <a:off x="1775338" y="1192304"/>
            <a:ext cx="4027036" cy="38793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32" idx="4"/>
            <a:endCxn id="35" idx="0"/>
          </p:cNvCxnSpPr>
          <p:nvPr/>
        </p:nvCxnSpPr>
        <p:spPr>
          <a:xfrm>
            <a:off x="6165120" y="1268760"/>
            <a:ext cx="846208" cy="307832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2" idx="5"/>
            <a:endCxn id="33" idx="0"/>
          </p:cNvCxnSpPr>
          <p:nvPr/>
        </p:nvCxnSpPr>
        <p:spPr>
          <a:xfrm>
            <a:off x="6527866" y="1192304"/>
            <a:ext cx="357334" cy="56249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32" idx="4"/>
            <a:endCxn id="36" idx="0"/>
          </p:cNvCxnSpPr>
          <p:nvPr/>
        </p:nvCxnSpPr>
        <p:spPr>
          <a:xfrm>
            <a:off x="6165120" y="1268760"/>
            <a:ext cx="246060" cy="429238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32" idx="4"/>
            <a:endCxn id="37" idx="0"/>
          </p:cNvCxnSpPr>
          <p:nvPr/>
        </p:nvCxnSpPr>
        <p:spPr>
          <a:xfrm flipH="1">
            <a:off x="4275024" y="1268760"/>
            <a:ext cx="1890096" cy="482453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7208837" y="746688"/>
            <a:ext cx="1026000" cy="522072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Parent Template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cxnSp>
        <p:nvCxnSpPr>
          <p:cNvPr id="111" name="直接箭头连接符 110"/>
          <p:cNvCxnSpPr>
            <a:stCxn id="32" idx="6"/>
            <a:endCxn id="110" idx="2"/>
          </p:cNvCxnSpPr>
          <p:nvPr/>
        </p:nvCxnSpPr>
        <p:spPr>
          <a:xfrm>
            <a:off x="6678120" y="1007724"/>
            <a:ext cx="53071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33" idx="3"/>
            <a:endCxn id="29" idx="6"/>
          </p:cNvCxnSpPr>
          <p:nvPr/>
        </p:nvCxnSpPr>
        <p:spPr>
          <a:xfrm flipH="1">
            <a:off x="1925592" y="2200416"/>
            <a:ext cx="4596862" cy="132223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7956376" y="2233440"/>
            <a:ext cx="1026000" cy="522072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DService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cxnSp>
        <p:nvCxnSpPr>
          <p:cNvPr id="120" name="直接箭头连接符 119"/>
          <p:cNvCxnSpPr>
            <a:stCxn id="34" idx="3"/>
            <a:endCxn id="37" idx="7"/>
          </p:cNvCxnSpPr>
          <p:nvPr/>
        </p:nvCxnSpPr>
        <p:spPr>
          <a:xfrm flipH="1">
            <a:off x="4637770" y="3370560"/>
            <a:ext cx="2316732" cy="279919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4" idx="7"/>
            <a:endCxn id="119" idx="3"/>
          </p:cNvCxnSpPr>
          <p:nvPr/>
        </p:nvCxnSpPr>
        <p:spPr>
          <a:xfrm flipV="1">
            <a:off x="7679994" y="2679056"/>
            <a:ext cx="426636" cy="32234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34" idx="1"/>
            <a:endCxn id="25" idx="5"/>
          </p:cNvCxnSpPr>
          <p:nvPr/>
        </p:nvCxnSpPr>
        <p:spPr>
          <a:xfrm flipH="1" flipV="1">
            <a:off x="4857394" y="769236"/>
            <a:ext cx="2097108" cy="223216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/>
        </p:nvSpPr>
        <p:spPr>
          <a:xfrm>
            <a:off x="8100392" y="4347656"/>
            <a:ext cx="1026000" cy="522072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Graph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Item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cxnSp>
        <p:nvCxnSpPr>
          <p:cNvPr id="130" name="直接箭头连接符 129"/>
          <p:cNvCxnSpPr>
            <a:stCxn id="35" idx="6"/>
            <a:endCxn id="129" idx="2"/>
          </p:cNvCxnSpPr>
          <p:nvPr/>
        </p:nvCxnSpPr>
        <p:spPr>
          <a:xfrm>
            <a:off x="7524328" y="4608124"/>
            <a:ext cx="576064" cy="56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35" idx="1"/>
            <a:endCxn id="25" idx="4"/>
          </p:cNvCxnSpPr>
          <p:nvPr/>
        </p:nvCxnSpPr>
        <p:spPr>
          <a:xfrm flipH="1" flipV="1">
            <a:off x="4494648" y="845692"/>
            <a:ext cx="2153934" cy="357785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35" idx="3"/>
            <a:endCxn id="29" idx="5"/>
          </p:cNvCxnSpPr>
          <p:nvPr/>
        </p:nvCxnSpPr>
        <p:spPr>
          <a:xfrm flipH="1" flipV="1">
            <a:off x="1775338" y="3707230"/>
            <a:ext cx="4873244" cy="108547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35" idx="4"/>
            <a:endCxn id="37" idx="6"/>
          </p:cNvCxnSpPr>
          <p:nvPr/>
        </p:nvCxnSpPr>
        <p:spPr>
          <a:xfrm flipH="1">
            <a:off x="4788024" y="4869160"/>
            <a:ext cx="2223304" cy="148517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>
            <a:off x="7524328" y="5571224"/>
            <a:ext cx="1026000" cy="522072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Screen Item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cxnSp>
        <p:nvCxnSpPr>
          <p:cNvPr id="143" name="直接箭头连接符 142"/>
          <p:cNvCxnSpPr>
            <a:stCxn id="36" idx="6"/>
            <a:endCxn id="142" idx="2"/>
          </p:cNvCxnSpPr>
          <p:nvPr/>
        </p:nvCxnSpPr>
        <p:spPr>
          <a:xfrm>
            <a:off x="6924180" y="5822179"/>
            <a:ext cx="600148" cy="1008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37" idx="1"/>
            <a:endCxn id="25" idx="3"/>
          </p:cNvCxnSpPr>
          <p:nvPr/>
        </p:nvCxnSpPr>
        <p:spPr>
          <a:xfrm flipV="1">
            <a:off x="3912278" y="769236"/>
            <a:ext cx="219624" cy="540051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28" idx="4"/>
            <a:endCxn id="29" idx="1"/>
          </p:cNvCxnSpPr>
          <p:nvPr/>
        </p:nvCxnSpPr>
        <p:spPr>
          <a:xfrm flipH="1">
            <a:off x="1049846" y="2060848"/>
            <a:ext cx="416866" cy="127722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>
            <a:stCxn id="29" idx="3"/>
            <a:endCxn id="31" idx="1"/>
          </p:cNvCxnSpPr>
          <p:nvPr/>
        </p:nvCxnSpPr>
        <p:spPr>
          <a:xfrm>
            <a:off x="1049846" y="3707230"/>
            <a:ext cx="0" cy="136438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30" idx="1"/>
          </p:cNvCxnSpPr>
          <p:nvPr/>
        </p:nvCxnSpPr>
        <p:spPr>
          <a:xfrm>
            <a:off x="1475656" y="3783686"/>
            <a:ext cx="924454" cy="199072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1" idx="5"/>
            <a:endCxn id="30" idx="2"/>
          </p:cNvCxnSpPr>
          <p:nvPr/>
        </p:nvCxnSpPr>
        <p:spPr>
          <a:xfrm>
            <a:off x="1775338" y="5440776"/>
            <a:ext cx="474518" cy="51821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5" idx="3"/>
            <a:endCxn id="30" idx="6"/>
          </p:cNvCxnSpPr>
          <p:nvPr/>
        </p:nvCxnSpPr>
        <p:spPr>
          <a:xfrm flipH="1">
            <a:off x="3275856" y="4792704"/>
            <a:ext cx="3372726" cy="116628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8010496" y="3555000"/>
            <a:ext cx="1026000" cy="522072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Traditional Arabic" pitchFamily="18" charset="-78"/>
              </a:rPr>
              <a:t>DRule</a:t>
            </a:r>
            <a:endParaRPr lang="zh-CN" altLang="en-US" sz="1200" dirty="0">
              <a:solidFill>
                <a:schemeClr val="tx1"/>
              </a:solidFill>
              <a:latin typeface="Arial Narrow" pitchFamily="34" charset="0"/>
              <a:ea typeface="微软雅黑" pitchFamily="34" charset="-122"/>
              <a:cs typeface="Traditional Arabic" pitchFamily="18" charset="-78"/>
            </a:endParaRPr>
          </a:p>
        </p:txBody>
      </p:sp>
      <p:cxnSp>
        <p:nvCxnSpPr>
          <p:cNvPr id="58" name="直接箭头连接符 57"/>
          <p:cNvCxnSpPr>
            <a:stCxn id="34" idx="5"/>
            <a:endCxn id="56" idx="1"/>
          </p:cNvCxnSpPr>
          <p:nvPr/>
        </p:nvCxnSpPr>
        <p:spPr>
          <a:xfrm>
            <a:off x="7679994" y="3370560"/>
            <a:ext cx="480756" cy="26089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0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24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benne</dc:creator>
  <cp:lastModifiedBy>benne</cp:lastModifiedBy>
  <cp:revision>59</cp:revision>
  <dcterms:created xsi:type="dcterms:W3CDTF">2013-08-24T14:55:01Z</dcterms:created>
  <dcterms:modified xsi:type="dcterms:W3CDTF">2013-09-09T02:15:11Z</dcterms:modified>
</cp:coreProperties>
</file>