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9" r:id="rId15"/>
    <p:sldId id="290" r:id="rId16"/>
    <p:sldId id="267" r:id="rId17"/>
    <p:sldId id="268" r:id="rId18"/>
    <p:sldId id="270" r:id="rId19"/>
    <p:sldId id="272" r:id="rId20"/>
    <p:sldId id="273" r:id="rId21"/>
    <p:sldId id="274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王领先</a:t>
            </a:r>
            <a:endParaRPr lang="en-US" altLang="zh-CN" dirty="0" smtClean="0"/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3284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"data"</a:t>
            </a:r>
            <a:r>
              <a:rPr lang="en-US" altLang="zh-CN" sz="1400" dirty="0"/>
              <a:t>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68947" y="226409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用来生成树类型菜单的静态数据（不能与</a:t>
            </a:r>
            <a:r>
              <a:rPr lang="en-US" altLang="zh-CN" dirty="0" err="1"/>
              <a:t>url</a:t>
            </a:r>
            <a:r>
              <a:rPr lang="zh-CN" altLang="en-US" dirty="0"/>
              <a:t>共存，会被</a:t>
            </a:r>
            <a:r>
              <a:rPr lang="en-US" altLang="zh-CN" dirty="0" err="1"/>
              <a:t>url</a:t>
            </a:r>
            <a:r>
              <a:rPr lang="zh-CN" altLang="en-US" dirty="0"/>
              <a:t>动态加载的数据覆盖</a:t>
            </a:r>
            <a:r>
              <a:rPr lang="en-US" altLang="zh-CN" dirty="0" smtClean="0"/>
              <a:t>;JS </a:t>
            </a:r>
            <a:r>
              <a:rPr lang="zh-CN" altLang="en-US" dirty="0"/>
              <a:t>格式为数组）</a:t>
            </a:r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——data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5283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"id"</a:t>
            </a:r>
            <a:r>
              <a:rPr lang="en-US" altLang="zh-CN" sz="1400" dirty="0"/>
              <a:t>: "1",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"text"</a:t>
            </a:r>
            <a:r>
              <a:rPr lang="en-US" altLang="zh-CN" sz="1400" dirty="0"/>
              <a:t>:"Item1", 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iconCls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:"icon-test",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state"</a:t>
            </a:r>
            <a:r>
              <a:rPr lang="en-US" altLang="zh-CN" sz="1400" dirty="0" err="1"/>
              <a:t>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href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"url"</a:t>
            </a:r>
            <a:r>
              <a:rPr lang="en-US" altLang="zh-CN" sz="1400" dirty="0"/>
              <a:t>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"children"</a:t>
            </a:r>
            <a:r>
              <a:rPr lang="en-US" altLang="zh-CN" sz="1400" dirty="0"/>
              <a:t>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005534" y="249289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id: </a:t>
            </a:r>
            <a:r>
              <a:rPr lang="zh-CN" altLang="en-US" dirty="0"/>
              <a:t>节点</a:t>
            </a:r>
            <a:r>
              <a:rPr lang="en-US" altLang="zh-CN" dirty="0"/>
              <a:t>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text: </a:t>
            </a:r>
            <a:r>
              <a:rPr lang="zh-CN" altLang="en-US" dirty="0"/>
              <a:t>节点名称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iconCls</a:t>
            </a:r>
            <a:r>
              <a:rPr lang="zh-CN" altLang="en-US" dirty="0"/>
              <a:t>： 节点图标样式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href</a:t>
            </a:r>
            <a:r>
              <a:rPr lang="en-US" altLang="zh-CN" dirty="0"/>
              <a:t>: </a:t>
            </a:r>
            <a:r>
              <a:rPr lang="zh-CN" altLang="en-US" dirty="0"/>
              <a:t>点击节点加载的页面</a:t>
            </a:r>
            <a:r>
              <a:rPr lang="en-US" altLang="zh-CN" dirty="0"/>
              <a:t>URL,(</a:t>
            </a:r>
            <a:r>
              <a:rPr lang="zh-CN" altLang="en-US" dirty="0"/>
              <a:t>可以与</a:t>
            </a:r>
            <a:r>
              <a:rPr lang="en-US" altLang="zh-CN" dirty="0" err="1"/>
              <a:t>url</a:t>
            </a:r>
            <a:r>
              <a:rPr lang="zh-CN" altLang="en-US" dirty="0"/>
              <a:t>共存</a:t>
            </a:r>
            <a:r>
              <a:rPr lang="en-US" altLang="zh-CN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state: </a:t>
            </a:r>
            <a:r>
              <a:rPr lang="zh-CN" altLang="en-US" dirty="0"/>
              <a:t>设置节点的状态为关闭，主要是用来加在需要动态加载数据的节点上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url</a:t>
            </a:r>
            <a:r>
              <a:rPr lang="zh-CN" altLang="en-US" dirty="0"/>
              <a:t>：动态加载节点数据的</a:t>
            </a:r>
            <a:r>
              <a:rPr lang="en-US" altLang="zh-CN" dirty="0"/>
              <a:t>URL</a:t>
            </a:r>
            <a:r>
              <a:rPr lang="zh-CN" altLang="en-US" dirty="0"/>
              <a:t>，当要加载的节点没有此属性时，会自动向上一级父节点找此属性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chilren</a:t>
            </a:r>
            <a:r>
              <a:rPr lang="en-US" altLang="zh-CN" dirty="0"/>
              <a:t>: </a:t>
            </a:r>
            <a:r>
              <a:rPr lang="zh-CN" altLang="en-US" dirty="0"/>
              <a:t>当前节点的子节点，（格式为数组）</a:t>
            </a:r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sys_func</a:t>
            </a:r>
            <a:r>
              <a:rPr lang="zh-CN" altLang="en-US" dirty="0" smtClean="0"/>
              <a:t>：系统功能菜单表</a:t>
            </a:r>
            <a:endParaRPr lang="en-US" altLang="zh-CN" dirty="0" smtClean="0"/>
          </a:p>
          <a:p>
            <a:r>
              <a:rPr lang="en-US" altLang="zh-CN" dirty="0" smtClean="0"/>
              <a:t>sys_func_bt</a:t>
            </a:r>
            <a:r>
              <a:rPr lang="zh-CN" altLang="en-US" dirty="0" smtClean="0"/>
              <a:t>：</a:t>
            </a:r>
            <a:r>
              <a:rPr lang="zh-CN" altLang="en-US" dirty="0"/>
              <a:t>功能</a:t>
            </a:r>
            <a:r>
              <a:rPr lang="zh-CN" altLang="en-US" dirty="0" smtClean="0"/>
              <a:t>页面权限</a:t>
            </a:r>
            <a:r>
              <a:rPr lang="zh-CN" altLang="en-US" dirty="0"/>
              <a:t>按钮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smtClean="0"/>
              <a:t>sys_func_bt_uri</a:t>
            </a:r>
            <a:r>
              <a:rPr lang="zh-CN" altLang="en-US" dirty="0" smtClean="0"/>
              <a:t>：权限按钮对应</a:t>
            </a:r>
            <a:r>
              <a:rPr lang="en-US" altLang="zh-CN" dirty="0" smtClean="0"/>
              <a:t>URI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</a:t>
            </a:r>
            <a:r>
              <a:rPr lang="en-US" altLang="zh-CN" dirty="0"/>
              <a:t>sys_func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393032"/>
              </p:ext>
            </p:extLst>
          </p:nvPr>
        </p:nvGraphicFramePr>
        <p:xfrm>
          <a:off x="467544" y="1412776"/>
          <a:ext cx="821925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功能导航节点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pid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父节点的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，没有父节点则为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</a:t>
                      </a:r>
                      <a:r>
                        <a:rPr lang="zh-CN" altLang="en-US" sz="1600" dirty="0" smtClean="0"/>
                        <a:t>导航</a:t>
                      </a:r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功能号（暂未使用）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功能导航的</a:t>
                      </a:r>
                      <a:r>
                        <a:rPr lang="en-US" altLang="zh-CN" sz="1600" dirty="0" smtClean="0"/>
                        <a:t>URL</a:t>
                      </a:r>
                      <a:r>
                        <a:rPr lang="zh-CN" altLang="en-US" sz="1600" dirty="0" smtClean="0"/>
                        <a:t>，对应导航要展示的功能页面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entrance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是否入口，非入口的功能将不会出现在导航中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leaf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是否是叶子节点（暂未使用）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菜单渲染类型，对应</a:t>
                      </a:r>
                      <a:r>
                        <a:rPr lang="zh-CN" altLang="en-US" sz="1600" dirty="0" smtClean="0">
                          <a:hlinkClick r:id="rId2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2" action="ppaction://hlinksldjump"/>
                        </a:rPr>
                        <a:t>type</a:t>
                      </a:r>
                      <a:r>
                        <a:rPr lang="zh-CN" altLang="en-US" sz="1600" dirty="0" smtClean="0">
                          <a:hlinkClick r:id="rId2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render_style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菜单渲染样式，对应</a:t>
                      </a:r>
                      <a:r>
                        <a:rPr lang="zh-CN" altLang="en-US" sz="1600" dirty="0" smtClean="0">
                          <a:hlinkClick r:id="rId3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3" action="ppaction://hlinksldjump"/>
                        </a:rPr>
                        <a:t>cls</a:t>
                      </a:r>
                      <a:r>
                        <a:rPr lang="zh-CN" altLang="en-US" sz="1600" dirty="0" smtClean="0">
                          <a:hlinkClick r:id="rId3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菜单加载地址，对应需要异步加载</a:t>
                      </a:r>
                      <a:r>
                        <a:rPr lang="en-US" altLang="zh-CN" sz="1600" dirty="0" smtClean="0"/>
                        <a:t>tree</a:t>
                      </a:r>
                      <a:r>
                        <a:rPr lang="zh-CN" altLang="en-US" sz="1600" dirty="0" smtClean="0"/>
                        <a:t>的请求</a:t>
                      </a:r>
                      <a:r>
                        <a:rPr lang="en-US" altLang="zh-CN" sz="1600" dirty="0" smtClean="0"/>
                        <a:t>URL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icon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菜单图标样式，对应</a:t>
                      </a:r>
                      <a:r>
                        <a:rPr lang="zh-CN" altLang="en-US" sz="1600" dirty="0" smtClean="0">
                          <a:hlinkClick r:id="rId4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4" action="ppaction://hlinksldjump"/>
                        </a:rPr>
                        <a:t>iconClass</a:t>
                      </a:r>
                      <a:r>
                        <a:rPr lang="zh-CN" altLang="en-US" sz="1600" dirty="0" smtClean="0">
                          <a:hlinkClick r:id="rId4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seq_no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显示顺序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所属角色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8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——sys_func_bt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52386"/>
              </p:ext>
            </p:extLst>
          </p:nvPr>
        </p:nvGraphicFramePr>
        <p:xfrm>
          <a:off x="467544" y="1412776"/>
          <a:ext cx="821925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父功能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</a:t>
                      </a:r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bt_alias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功能按钮别名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bt_deps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功能按钮依赖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bt_extra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功能按钮附加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seq_no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显示顺序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——sys_func_bt_uri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18455"/>
              </p:ext>
            </p:extLst>
          </p:nvPr>
        </p:nvGraphicFramePr>
        <p:xfrm>
          <a:off x="467544" y="1412776"/>
          <a:ext cx="821925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</a:t>
                      </a:r>
                      <a:r>
                        <a:rPr lang="en-US" altLang="zh-CN" sz="1600" dirty="0" smtClean="0"/>
                        <a:t>URI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对应功能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对应功能按钮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entrance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是否入口，如果对应功能的</a:t>
                      </a:r>
                      <a:r>
                        <a:rPr lang="en-US" altLang="zh-CN" sz="1600" dirty="0" smtClean="0"/>
                        <a:t>func-url</a:t>
                      </a:r>
                      <a:r>
                        <a:rPr lang="zh-CN" altLang="en-US" sz="1600" dirty="0" smtClean="0"/>
                        <a:t>为空，是入口的</a:t>
                      </a:r>
                      <a:r>
                        <a:rPr lang="en-US" altLang="zh-CN" sz="1600" dirty="0" smtClean="0"/>
                        <a:t>URI</a:t>
                      </a:r>
                      <a:r>
                        <a:rPr lang="zh-CN" altLang="en-US" sz="1600" dirty="0" smtClean="0"/>
                        <a:t>将会作为功能的</a:t>
                      </a:r>
                      <a:r>
                        <a:rPr lang="en-US" altLang="zh-CN" sz="1600" dirty="0" smtClean="0"/>
                        <a:t>func-url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uri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</a:t>
                      </a:r>
                      <a:r>
                        <a:rPr lang="en-US" altLang="zh-CN" sz="1600" dirty="0" smtClean="0"/>
                        <a:t>url</a:t>
                      </a:r>
                      <a:r>
                        <a:rPr lang="zh-CN" altLang="en-US" sz="1600" dirty="0" smtClean="0"/>
                        <a:t>地址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标签调整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新标签引入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引入</a:t>
            </a:r>
            <a:r>
              <a:rPr lang="en-US" altLang="zh-CN" dirty="0" err="1"/>
              <a:t>taglib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isoft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easyui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&lt;taglib-location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/WEB-INF/tld/isoft-tags-easyui.tld</a:t>
            </a: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taglib-location&gt;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dirty="0"/>
              <a:t>在</a:t>
            </a:r>
            <a:r>
              <a:rPr lang="en-US" altLang="zh-CN" dirty="0" err="1"/>
              <a:t>jsp</a:t>
            </a:r>
            <a:r>
              <a:rPr lang="zh-CN" altLang="zh-CN" dirty="0"/>
              <a:t>页面中引入</a:t>
            </a:r>
            <a:r>
              <a:rPr lang="en-US" altLang="zh-CN" dirty="0" err="1"/>
              <a:t>taglib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&lt;%@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prefix="e"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isoft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easyui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%&gt;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6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Title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进行全局默认</a:t>
            </a:r>
            <a:r>
              <a:rPr lang="en-US" altLang="zh-CN" dirty="0"/>
              <a:t>title</a:t>
            </a:r>
            <a:r>
              <a:rPr lang="zh-CN" altLang="zh-CN" dirty="0"/>
              <a:t>的设置</a:t>
            </a: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&lt;context-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-name&gt;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release.title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-value&gt;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普华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应用系统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dirty="0"/>
              <a:t>通过</a:t>
            </a:r>
            <a:r>
              <a:rPr lang="en-US" altLang="zh-CN" dirty="0"/>
              <a:t>f:head</a:t>
            </a:r>
            <a:r>
              <a:rPr lang="zh-CN" altLang="zh-CN" dirty="0"/>
              <a:t>标签的</a:t>
            </a:r>
            <a:r>
              <a:rPr lang="en-US" altLang="zh-CN" dirty="0"/>
              <a:t>title</a:t>
            </a:r>
            <a:r>
              <a:rPr lang="zh-CN" altLang="zh-CN" dirty="0"/>
              <a:t>属性，设置具体页面的</a:t>
            </a:r>
            <a:r>
              <a:rPr lang="en-US" altLang="zh-CN" dirty="0"/>
              <a:t>title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f:head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title="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普华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应用系统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"/&gt;</a:t>
            </a:r>
          </a:p>
          <a:p>
            <a:r>
              <a:rPr lang="zh-CN" altLang="zh-CN" dirty="0"/>
              <a:t>删除</a:t>
            </a:r>
            <a:r>
              <a:rPr lang="en-US" altLang="zh-CN" dirty="0"/>
              <a:t>&lt;title&gt;xxx&lt;title&gt;</a:t>
            </a:r>
            <a:r>
              <a:rPr lang="zh-CN" altLang="zh-CN" dirty="0"/>
              <a:t>标签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f:block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删除</a:t>
            </a:r>
            <a:r>
              <a:rPr lang="en-US" altLang="zh-CN" dirty="0"/>
              <a:t>width</a:t>
            </a:r>
            <a:r>
              <a:rPr lang="zh-CN" altLang="zh-CN" dirty="0"/>
              <a:t>属性，使用新增的</a:t>
            </a:r>
            <a:r>
              <a:rPr lang="en-US" altLang="zh-CN" dirty="0"/>
              <a:t>style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style</a:t>
            </a:r>
            <a:r>
              <a:rPr lang="zh-CN" altLang="zh-CN" dirty="0"/>
              <a:t>为空时，不再自动加</a:t>
            </a:r>
            <a:r>
              <a:rPr lang="en-US" altLang="zh-CN" dirty="0" err="1"/>
              <a:t>float:left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5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f:panel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删除</a:t>
            </a:r>
            <a:r>
              <a:rPr lang="en-US" altLang="zh-CN" dirty="0"/>
              <a:t>style</a:t>
            </a:r>
            <a:r>
              <a:rPr lang="zh-CN" altLang="zh-CN" dirty="0"/>
              <a:t>属性，使用新增</a:t>
            </a:r>
            <a:r>
              <a:rPr lang="en-US" altLang="zh-CN" dirty="0"/>
              <a:t>width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closable</a:t>
            </a:r>
            <a:r>
              <a:rPr lang="zh-CN" altLang="zh-CN" dirty="0"/>
              <a:t>、</a:t>
            </a:r>
            <a:r>
              <a:rPr lang="en-US" altLang="zh-CN" dirty="0" err="1"/>
              <a:t>maximizable</a:t>
            </a:r>
            <a:r>
              <a:rPr lang="zh-CN" altLang="zh-CN" dirty="0"/>
              <a:t>、</a:t>
            </a:r>
            <a:r>
              <a:rPr lang="en-US" altLang="zh-CN" dirty="0" err="1"/>
              <a:t>minimizable</a:t>
            </a:r>
            <a:r>
              <a:rPr lang="zh-CN" altLang="zh-CN" dirty="0"/>
              <a:t>、</a:t>
            </a:r>
            <a:r>
              <a:rPr lang="en-US" altLang="zh-CN" dirty="0"/>
              <a:t>collapsible</a:t>
            </a:r>
            <a:r>
              <a:rPr lang="zh-CN" altLang="zh-CN" dirty="0"/>
              <a:t>属性已有对应实现，需要检查之前代码中的设置是否符合业务需求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9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框架介绍</a:t>
            </a:r>
            <a:endParaRPr lang="en-US" altLang="zh-CN" dirty="0" smtClean="0"/>
          </a:p>
          <a:p>
            <a:r>
              <a:rPr lang="zh-CN" altLang="en-US" dirty="0"/>
              <a:t>代码目录结构变动</a:t>
            </a:r>
            <a:endParaRPr lang="en-US" altLang="zh-CN" dirty="0"/>
          </a:p>
          <a:p>
            <a:r>
              <a:rPr lang="zh-CN" altLang="en-US" dirty="0"/>
              <a:t>导航数据格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权</a:t>
            </a:r>
            <a:r>
              <a:rPr lang="zh-CN" altLang="en-US" dirty="0" smtClean="0"/>
              <a:t>限表结构</a:t>
            </a:r>
            <a:endParaRPr lang="en-US" altLang="zh-CN" dirty="0"/>
          </a:p>
          <a:p>
            <a:r>
              <a:rPr lang="zh-CN" altLang="en-US" dirty="0" smtClean="0"/>
              <a:t>标签</a:t>
            </a:r>
            <a:r>
              <a:rPr lang="zh-CN" altLang="en-US" dirty="0"/>
              <a:t>调整</a:t>
            </a:r>
          </a:p>
        </p:txBody>
      </p:sp>
    </p:spTree>
    <p:extLst>
      <p:ext uri="{BB962C8B-B14F-4D97-AF65-F5344CB8AC3E}">
        <p14:creationId xmlns:p14="http://schemas.microsoft.com/office/powerpoint/2010/main" val="26497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zh-CN" sz="3600" dirty="0" smtClean="0"/>
              <a:t>查询</a:t>
            </a:r>
            <a:r>
              <a:rPr lang="zh-CN" altLang="zh-CN" sz="3600" dirty="0"/>
              <a:t>条件</a:t>
            </a:r>
            <a:r>
              <a:rPr lang="zh-CN" altLang="zh-CN" sz="3600" dirty="0" smtClean="0"/>
              <a:t>域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将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f:jqGridCondition</a:t>
            </a:r>
            <a:r>
              <a:rPr lang="en-US" altLang="zh-CN" sz="2800" dirty="0"/>
              <a:t> /&gt;</a:t>
            </a:r>
            <a:r>
              <a:rPr lang="zh-CN" altLang="zh-CN" sz="2800" dirty="0"/>
              <a:t>替换为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e:dgCondition</a:t>
            </a:r>
            <a:r>
              <a:rPr lang="en-US" altLang="zh-CN" sz="2800" dirty="0"/>
              <a:t> /&gt;</a:t>
            </a:r>
            <a:endParaRPr lang="zh-CN" altLang="zh-CN" sz="2800" dirty="0"/>
          </a:p>
          <a:p>
            <a:r>
              <a:rPr lang="zh-CN" altLang="zh-CN" sz="2800" dirty="0"/>
              <a:t>将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f:jqSearchButton</a:t>
            </a:r>
            <a:r>
              <a:rPr lang="en-US" altLang="zh-CN" sz="2800" dirty="0"/>
              <a:t> /&gt;</a:t>
            </a:r>
            <a:r>
              <a:rPr lang="zh-CN" altLang="zh-CN" sz="2800" dirty="0"/>
              <a:t>替换为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e:dgSearchButton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/&gt;</a:t>
            </a:r>
          </a:p>
          <a:p>
            <a:r>
              <a:rPr lang="zh-CN" altLang="zh-CN" sz="2800" dirty="0"/>
              <a:t>以上调整属性无需调整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57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将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f:jqGrid</a:t>
            </a:r>
            <a:r>
              <a:rPr lang="en-US" altLang="zh-CN" sz="2800" dirty="0"/>
              <a:t> /&gt;</a:t>
            </a:r>
            <a:r>
              <a:rPr lang="zh-CN" altLang="zh-CN" sz="2800" dirty="0"/>
              <a:t>替换为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e:datagrid</a:t>
            </a:r>
            <a:r>
              <a:rPr lang="en-US" altLang="zh-CN" sz="2800" dirty="0" smtClean="0"/>
              <a:t>/&gt;</a:t>
            </a:r>
          </a:p>
          <a:p>
            <a:pPr lvl="1"/>
            <a:r>
              <a:rPr lang="en-US" altLang="zh-CN" sz="2400" dirty="0"/>
              <a:t>caption</a:t>
            </a:r>
            <a:r>
              <a:rPr lang="zh-CN" altLang="zh-CN" sz="2400" dirty="0"/>
              <a:t>属性调整为</a:t>
            </a:r>
            <a:r>
              <a:rPr lang="en-US" altLang="zh-CN" sz="2400" dirty="0"/>
              <a:t>title</a:t>
            </a:r>
            <a:endParaRPr lang="zh-CN" altLang="zh-CN" sz="2400" dirty="0"/>
          </a:p>
          <a:p>
            <a:pPr lvl="1"/>
            <a:r>
              <a:rPr lang="zh-CN" altLang="zh-CN" sz="2400" dirty="0"/>
              <a:t>删除不支持的</a:t>
            </a:r>
            <a:r>
              <a:rPr lang="zh-CN" altLang="zh-CN" sz="2400" dirty="0" smtClean="0"/>
              <a:t>属性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其他属性根据具体需求</a:t>
            </a:r>
            <a:r>
              <a:rPr lang="zh-CN" altLang="zh-CN" sz="2400" dirty="0" smtClean="0"/>
              <a:t>使用</a:t>
            </a:r>
            <a:endParaRPr lang="en-US" altLang="zh-CN" sz="2400" dirty="0" smtClean="0"/>
          </a:p>
          <a:p>
            <a:r>
              <a:rPr lang="zh-CN" altLang="zh-CN" dirty="0"/>
              <a:t>增加</a:t>
            </a:r>
            <a:r>
              <a:rPr lang="en-US" altLang="zh-CN" dirty="0"/>
              <a:t>&lt;</a:t>
            </a:r>
            <a:r>
              <a:rPr lang="en-US" altLang="zh-CN" dirty="0" err="1"/>
              <a:t>e:header</a:t>
            </a:r>
            <a:r>
              <a:rPr lang="en-US" altLang="zh-CN" dirty="0"/>
              <a:t>&gt;</a:t>
            </a:r>
            <a:r>
              <a:rPr lang="zh-CN" altLang="zh-CN" dirty="0"/>
              <a:t>标签包围</a:t>
            </a:r>
            <a:r>
              <a:rPr lang="en-US" altLang="zh-CN" dirty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&gt;</a:t>
            </a:r>
            <a:r>
              <a:rPr lang="zh-CN" altLang="zh-CN" dirty="0"/>
              <a:t>标签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4077072"/>
            <a:ext cx="9000862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e:datagrid</a:t>
            </a:r>
            <a:r>
              <a:rPr lang="en-US" altLang="zh-CN" dirty="0"/>
              <a:t> id="</a:t>
            </a:r>
            <a:r>
              <a:rPr lang="en-US" altLang="zh-CN" dirty="0" err="1"/>
              <a:t>dataTab</a:t>
            </a:r>
            <a:r>
              <a:rPr lang="en-US" altLang="zh-CN" dirty="0"/>
              <a:t>" </a:t>
            </a:r>
            <a:r>
              <a:rPr lang="en-US" altLang="zh-CN" dirty="0" err="1"/>
              <a:t>url</a:t>
            </a:r>
            <a:r>
              <a:rPr lang="en-US" altLang="zh-CN" dirty="0"/>
              <a:t>="/</a:t>
            </a:r>
            <a:r>
              <a:rPr lang="en-US" altLang="zh-CN" dirty="0" err="1"/>
              <a:t>sso</a:t>
            </a:r>
            <a:r>
              <a:rPr lang="en-US" altLang="zh-CN" dirty="0"/>
              <a:t>/</a:t>
            </a:r>
            <a:r>
              <a:rPr lang="en-US" altLang="zh-CN" dirty="0" err="1"/>
              <a:t>SsoRolePage.action</a:t>
            </a:r>
            <a:r>
              <a:rPr lang="en-US" altLang="zh-CN" dirty="0"/>
              <a:t>" title="</a:t>
            </a:r>
            <a:r>
              <a:rPr lang="zh-CN" altLang="zh-CN" dirty="0"/>
              <a:t>角色管理</a:t>
            </a:r>
            <a:r>
              <a:rPr lang="en-US" altLang="zh-CN" dirty="0"/>
              <a:t>" </a:t>
            </a:r>
            <a:r>
              <a:rPr lang="en-US" altLang="zh-CN" dirty="0" err="1"/>
              <a:t>fitColumns</a:t>
            </a:r>
            <a:r>
              <a:rPr lang="en-US" altLang="zh-CN" dirty="0"/>
              <a:t>="false"&gt;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e:header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</a:t>
            </a:r>
            <a:r>
              <a:rPr lang="en-US" altLang="zh-CN" dirty="0" err="1"/>
              <a:t>e:column</a:t>
            </a:r>
            <a:r>
              <a:rPr lang="en-US" altLang="zh-CN" dirty="0"/>
              <a:t> field=</a:t>
            </a:r>
            <a:r>
              <a:rPr lang="en-US" altLang="zh-CN" i="1" dirty="0"/>
              <a:t>"</a:t>
            </a:r>
            <a:r>
              <a:rPr lang="en-US" altLang="zh-CN" i="1" dirty="0" err="1"/>
              <a:t>roleName</a:t>
            </a:r>
            <a:r>
              <a:rPr lang="en-US" altLang="zh-CN" i="1" dirty="0"/>
              <a:t>" width="80" title="</a:t>
            </a:r>
            <a:r>
              <a:rPr lang="zh-CN" altLang="en-US" i="1" dirty="0"/>
              <a:t>角色名称</a:t>
            </a:r>
            <a:r>
              <a:rPr lang="en-US" altLang="zh-CN" i="1" dirty="0"/>
              <a:t>" sortable="false"/&gt;</a:t>
            </a:r>
            <a:endParaRPr lang="zh-CN" altLang="zh-CN" dirty="0" smtClean="0"/>
          </a:p>
          <a:p>
            <a:r>
              <a:rPr lang="en-US" altLang="zh-CN" dirty="0" smtClean="0"/>
              <a:t>	    ...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&lt;/</a:t>
            </a:r>
            <a:r>
              <a:rPr lang="en-US" altLang="zh-CN" dirty="0" err="1"/>
              <a:t>e:header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e:dgbutton</a:t>
            </a:r>
            <a:r>
              <a:rPr lang="en-US" altLang="zh-CN" dirty="0"/>
              <a:t> caption=</a:t>
            </a:r>
            <a:r>
              <a:rPr lang="en-US" altLang="zh-CN" i="1" dirty="0"/>
              <a:t>"</a:t>
            </a:r>
            <a:r>
              <a:rPr lang="zh-CN" altLang="en-US" i="1" dirty="0"/>
              <a:t>新增角色</a:t>
            </a:r>
            <a:r>
              <a:rPr lang="en-US" altLang="zh-CN" i="1" dirty="0"/>
              <a:t>" </a:t>
            </a:r>
            <a:r>
              <a:rPr lang="en-US" altLang="zh-CN" i="1" dirty="0" err="1"/>
              <a:t>onClick</a:t>
            </a:r>
            <a:r>
              <a:rPr lang="en-US" altLang="zh-CN" i="1" dirty="0"/>
              <a:t>="</a:t>
            </a:r>
            <a:r>
              <a:rPr lang="en-US" altLang="zh-CN" i="1" dirty="0" err="1"/>
              <a:t>goCreateRecord</a:t>
            </a:r>
            <a:r>
              <a:rPr lang="en-US" altLang="zh-CN" i="1" dirty="0"/>
              <a:t>" icon="icon-add"/&gt;</a:t>
            </a:r>
            <a:endParaRPr lang="zh-CN" altLang="zh-CN" dirty="0"/>
          </a:p>
          <a:p>
            <a:r>
              <a:rPr lang="en-US" altLang="zh-CN" dirty="0"/>
              <a:t>	… 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e:datagrid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将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f:jqColumn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标签替换为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e:column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</a:t>
            </a:r>
            <a:endParaRPr lang="en-US" altLang="zh-CN" sz="2800" dirty="0" smtClean="0"/>
          </a:p>
          <a:p>
            <a:pPr lvl="1"/>
            <a:r>
              <a:rPr lang="zh-CN" altLang="zh-CN" sz="2400" dirty="0"/>
              <a:t>属性</a:t>
            </a:r>
            <a:r>
              <a:rPr lang="en-US" altLang="zh-CN" sz="2400" dirty="0"/>
              <a:t>name</a:t>
            </a:r>
            <a:r>
              <a:rPr lang="zh-CN" altLang="zh-CN" sz="2400" dirty="0"/>
              <a:t>修改为</a:t>
            </a:r>
            <a:r>
              <a:rPr lang="en-US" altLang="zh-CN" sz="2400" dirty="0"/>
              <a:t>field</a:t>
            </a:r>
            <a:endParaRPr lang="zh-CN" altLang="zh-CN" sz="2400" dirty="0"/>
          </a:p>
          <a:p>
            <a:pPr lvl="1"/>
            <a:r>
              <a:rPr lang="zh-CN" altLang="zh-CN" sz="2400" dirty="0"/>
              <a:t>删除属性</a:t>
            </a:r>
            <a:r>
              <a:rPr lang="en-US" altLang="zh-CN" sz="2400" dirty="0"/>
              <a:t>editable</a:t>
            </a:r>
            <a:r>
              <a:rPr lang="zh-CN" altLang="zh-CN" sz="2400" dirty="0"/>
              <a:t>等不支持的属性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调整各列的宽度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3617019"/>
            <a:ext cx="8864671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roleName</a:t>
            </a:r>
            <a:r>
              <a:rPr lang="en-US" altLang="zh-CN" dirty="0"/>
              <a:t>" width="240" title="</a:t>
            </a:r>
            <a:r>
              <a:rPr lang="zh-CN" altLang="zh-CN" dirty="0"/>
              <a:t>角色名称</a:t>
            </a:r>
            <a:r>
              <a:rPr lang="en-US" altLang="zh-CN" dirty="0"/>
              <a:t>" sortable="false"/&gt;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roleDesc</a:t>
            </a:r>
            <a:r>
              <a:rPr lang="en-US" altLang="zh-CN" dirty="0"/>
              <a:t>" width="300" title="</a:t>
            </a:r>
            <a:r>
              <a:rPr lang="zh-CN" altLang="zh-CN" dirty="0"/>
              <a:t>角色描述</a:t>
            </a:r>
            <a:r>
              <a:rPr lang="en-US" altLang="zh-CN" dirty="0"/>
              <a:t>" sortable="false"/&gt;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field="status" width="60" title="</a:t>
            </a:r>
            <a:r>
              <a:rPr lang="zh-CN" altLang="zh-CN" dirty="0"/>
              <a:t>状态</a:t>
            </a:r>
            <a:r>
              <a:rPr lang="en-US" altLang="zh-CN" dirty="0"/>
              <a:t>" </a:t>
            </a:r>
            <a:r>
              <a:rPr lang="en-US" altLang="zh-CN" dirty="0">
                <a:solidFill>
                  <a:srgbClr val="FF0000"/>
                </a:solidFill>
              </a:rPr>
              <a:t>formatter="#{</a:t>
            </a:r>
            <a:r>
              <a:rPr lang="en-US" altLang="zh-CN" dirty="0" err="1">
                <a:solidFill>
                  <a:srgbClr val="FF0000"/>
                </a:solidFill>
              </a:rPr>
              <a:t>selectItem.USER_STATUS</a:t>
            </a:r>
            <a:r>
              <a:rPr lang="en-US" altLang="zh-CN" dirty="0" smtClean="0">
                <a:solidFill>
                  <a:srgbClr val="FF0000"/>
                </a:solidFill>
              </a:rPr>
              <a:t>}“ </a:t>
            </a:r>
            <a:r>
              <a:rPr lang="en-US" altLang="zh-CN" dirty="0" smtClean="0"/>
              <a:t>/&gt;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modifiedAt</a:t>
            </a:r>
            <a:r>
              <a:rPr lang="en-US" altLang="zh-CN" dirty="0"/>
              <a:t>" width="120" title="</a:t>
            </a:r>
            <a:r>
              <a:rPr lang="zh-CN" altLang="zh-CN" dirty="0"/>
              <a:t>修改时间</a:t>
            </a:r>
            <a:r>
              <a:rPr lang="en-US" altLang="zh-CN" dirty="0"/>
              <a:t>" align="center"/&gt;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modifiedUser</a:t>
            </a:r>
            <a:r>
              <a:rPr lang="en-US" altLang="zh-CN" dirty="0"/>
              <a:t>" width="80" title="</a:t>
            </a:r>
            <a:r>
              <a:rPr lang="zh-CN" altLang="zh-CN" dirty="0"/>
              <a:t>修改人</a:t>
            </a:r>
            <a:r>
              <a:rPr lang="en-US" altLang="zh-CN" dirty="0"/>
              <a:t>" align="center"/&gt;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createdAt</a:t>
            </a:r>
            <a:r>
              <a:rPr lang="en-US" altLang="zh-CN" dirty="0"/>
              <a:t>" width="120" title="</a:t>
            </a:r>
            <a:r>
              <a:rPr lang="zh-CN" altLang="zh-CN" dirty="0"/>
              <a:t>创建时间</a:t>
            </a:r>
            <a:r>
              <a:rPr lang="en-US" altLang="zh-CN" dirty="0"/>
              <a:t>" align="center"/&gt;</a:t>
            </a:r>
            <a:endParaRPr lang="zh-CN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 field="</a:t>
            </a:r>
            <a:r>
              <a:rPr lang="en-US" altLang="zh-CN" dirty="0" err="1"/>
              <a:t>createdUser</a:t>
            </a:r>
            <a:r>
              <a:rPr lang="en-US" altLang="zh-CN" dirty="0"/>
              <a:t>" width="80" title="</a:t>
            </a:r>
            <a:r>
              <a:rPr lang="zh-CN" altLang="zh-CN" dirty="0"/>
              <a:t>创建人</a:t>
            </a:r>
            <a:r>
              <a:rPr lang="en-US" altLang="zh-CN" dirty="0"/>
              <a:t>" align="center"/&gt;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627155" y="2968947"/>
            <a:ext cx="2160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07075" y="2610410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/>
              <a:t>字典类列的写法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将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f:jqButton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标签替换为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e:dgbutton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</a:t>
            </a:r>
            <a:endParaRPr lang="en-US" altLang="zh-CN" sz="2800" dirty="0"/>
          </a:p>
          <a:p>
            <a:pPr lvl="1"/>
            <a:r>
              <a:rPr lang="zh-CN" altLang="zh-CN" sz="2400" dirty="0"/>
              <a:t>属性</a:t>
            </a:r>
            <a:r>
              <a:rPr lang="en-US" altLang="zh-CN" sz="2400" u="sng" dirty="0" err="1"/>
              <a:t>btCaption</a:t>
            </a:r>
            <a:r>
              <a:rPr lang="zh-CN" altLang="zh-CN" sz="2400" dirty="0"/>
              <a:t>修改为</a:t>
            </a:r>
            <a:r>
              <a:rPr lang="en-US" altLang="zh-CN" sz="2400" dirty="0"/>
              <a:t>caption</a:t>
            </a:r>
            <a:endParaRPr lang="zh-CN" altLang="zh-CN" sz="2400" dirty="0" smtClean="0"/>
          </a:p>
          <a:p>
            <a:pPr lvl="1"/>
            <a:r>
              <a:rPr lang="zh-CN" altLang="zh-CN" sz="2400" dirty="0"/>
              <a:t>属性</a:t>
            </a:r>
            <a:r>
              <a:rPr lang="en-US" altLang="zh-CN" sz="2400" u="sng" dirty="0" err="1"/>
              <a:t>btIcon</a:t>
            </a:r>
            <a:r>
              <a:rPr lang="zh-CN" altLang="zh-CN" sz="2400" dirty="0"/>
              <a:t>修改为</a:t>
            </a:r>
            <a:r>
              <a:rPr lang="en-US" altLang="zh-CN" sz="2400" dirty="0"/>
              <a:t>icon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删除</a:t>
            </a:r>
            <a:r>
              <a:rPr lang="en-US" altLang="zh-CN" sz="2400" dirty="0" err="1"/>
              <a:t>onClick</a:t>
            </a:r>
            <a:r>
              <a:rPr lang="zh-CN" altLang="zh-CN" sz="2400" dirty="0"/>
              <a:t>属性中的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:</a:t>
            </a:r>
            <a:r>
              <a:rPr lang="zh-CN" altLang="zh-CN" sz="2400" dirty="0"/>
              <a:t>代码</a:t>
            </a:r>
            <a:r>
              <a:rPr lang="zh-CN" altLang="zh-CN" sz="2400" dirty="0" smtClean="0"/>
              <a:t>片段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删除不支持的属性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72008" y="4070102"/>
            <a:ext cx="10260632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新增用户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goCreateRecord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permItem.add$user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编辑用户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goModifyRecord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permItem.edit$user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激活用户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goActiveRecord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permItem.active$user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禁用用户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goForbidRecord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permItem.forbid$user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调整</a:t>
            </a:r>
            <a:r>
              <a:rPr lang="en-US" altLang="zh-CN" sz="2800" dirty="0"/>
              <a:t>JS</a:t>
            </a:r>
            <a:r>
              <a:rPr lang="zh-CN" altLang="zh-CN" sz="2800" dirty="0"/>
              <a:t>代码</a:t>
            </a:r>
            <a:endParaRPr lang="zh-CN" altLang="en-US" sz="2800" dirty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删除如下资源的引用</a:t>
            </a:r>
          </a:p>
          <a:p>
            <a:pPr lvl="1"/>
            <a:r>
              <a:rPr lang="zh-CN" altLang="zh-CN" sz="2400" dirty="0"/>
              <a:t>行数据对象</a:t>
            </a:r>
            <a:r>
              <a:rPr lang="zh-CN" altLang="en-US" sz="2400" dirty="0"/>
              <a:t>及其属性</a:t>
            </a:r>
            <a:r>
              <a:rPr lang="zh-CN" altLang="zh-CN" sz="2400" dirty="0"/>
              <a:t>获取方法</a:t>
            </a:r>
            <a:endParaRPr lang="en-US" altLang="zh-CN" sz="2400" dirty="0"/>
          </a:p>
          <a:p>
            <a:pPr lvl="1"/>
            <a:r>
              <a:rPr lang="zh-CN" altLang="zh-CN" sz="2400" dirty="0" smtClean="0"/>
              <a:t>表格数据刷新方法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07707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f:linkCss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="/assets/jquery-easyui-1.3.1/themes/default/easyui.css"/&gt;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f:linkCss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="/assets/crack/easyui.css"/&gt;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f:linkJs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="/assets/jquery-easyui-1.3.1/jquery.easyui.min.js"/&gt;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调整</a:t>
            </a:r>
            <a:r>
              <a:rPr lang="en-US" altLang="zh-CN" sz="2800" dirty="0"/>
              <a:t>JS</a:t>
            </a:r>
            <a:r>
              <a:rPr lang="zh-CN" altLang="zh-CN" sz="2800" dirty="0"/>
              <a:t>代码</a:t>
            </a:r>
            <a:endParaRPr lang="zh-CN" altLang="en-US" sz="2800" dirty="0"/>
          </a:p>
          <a:p>
            <a:pPr lvl="1"/>
            <a:r>
              <a:rPr lang="zh-CN" altLang="zh-CN" sz="2400" dirty="0" smtClean="0"/>
              <a:t>删除如下资源的引用</a:t>
            </a: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行数据对象</a:t>
            </a:r>
            <a:r>
              <a:rPr lang="zh-CN" altLang="en-US" sz="2400" dirty="0" smtClean="0">
                <a:solidFill>
                  <a:srgbClr val="FF0000"/>
                </a:solidFill>
              </a:rPr>
              <a:t>及其属性</a:t>
            </a:r>
            <a:r>
              <a:rPr lang="zh-CN" altLang="zh-CN" sz="2400" dirty="0" smtClean="0">
                <a:solidFill>
                  <a:srgbClr val="FF0000"/>
                </a:solidFill>
              </a:rPr>
              <a:t>获取方法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/>
              <a:t>表格数据刷新方法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3645024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row = $('#</a:t>
            </a:r>
            <a:r>
              <a:rPr lang="en-US" altLang="zh-CN" dirty="0" err="1"/>
              <a:t>dataTab</a:t>
            </a:r>
            <a:r>
              <a:rPr lang="en-US" altLang="zh-CN" dirty="0"/>
              <a:t>').</a:t>
            </a:r>
            <a:r>
              <a:rPr lang="en-US" altLang="zh-CN" dirty="0" err="1"/>
              <a:t>datagrid</a:t>
            </a:r>
            <a:r>
              <a:rPr lang="en-US" altLang="zh-CN" dirty="0"/>
              <a:t>('</a:t>
            </a:r>
            <a:r>
              <a:rPr lang="en-US" altLang="zh-CN" dirty="0" err="1"/>
              <a:t>getSelected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en-US" altLang="zh-CN" dirty="0"/>
              <a:t>if(row){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row.status</a:t>
            </a:r>
            <a:r>
              <a:rPr lang="en-US" altLang="zh-CN" dirty="0"/>
              <a:t> != 'N'){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jAlert</a:t>
            </a:r>
            <a:r>
              <a:rPr lang="en-US" altLang="zh-CN" dirty="0"/>
              <a:t>('</a:t>
            </a:r>
            <a:r>
              <a:rPr lang="zh-CN" altLang="zh-CN" dirty="0"/>
              <a:t>只能编辑待激活用户</a:t>
            </a:r>
            <a:r>
              <a:rPr lang="en-US" altLang="zh-CN" dirty="0"/>
              <a:t>!','</a:t>
            </a:r>
            <a:r>
              <a:rPr lang="zh-CN" altLang="zh-CN" dirty="0"/>
              <a:t>信息提示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jsonToField</a:t>
            </a:r>
            <a:r>
              <a:rPr lang="en-US" altLang="zh-CN" dirty="0"/>
              <a:t>(</a:t>
            </a:r>
            <a:r>
              <a:rPr lang="en-US" altLang="zh-CN" dirty="0" err="1"/>
              <a:t>rowData</a:t>
            </a:r>
            <a:r>
              <a:rPr lang="en-US" altLang="zh-CN" dirty="0"/>
              <a:t>,'#cu-widget');</a:t>
            </a:r>
            <a:endParaRPr lang="zh-CN" altLang="zh-CN" dirty="0"/>
          </a:p>
          <a:p>
            <a:r>
              <a:rPr lang="en-US" altLang="zh-CN" dirty="0"/>
              <a:t>} else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jAlert</a:t>
            </a:r>
            <a:r>
              <a:rPr lang="en-US" altLang="zh-CN" dirty="0"/>
              <a:t>('</a:t>
            </a:r>
            <a:r>
              <a:rPr lang="zh-CN" altLang="zh-CN" dirty="0"/>
              <a:t>请选择用户</a:t>
            </a:r>
            <a:r>
              <a:rPr lang="en-US" altLang="zh-CN" dirty="0"/>
              <a:t>!','</a:t>
            </a:r>
            <a:r>
              <a:rPr lang="zh-CN" altLang="zh-CN" dirty="0"/>
              <a:t>信息提示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en-US" altLang="zh-CN" dirty="0"/>
              <a:t>    	return;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7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调整</a:t>
            </a:r>
            <a:r>
              <a:rPr lang="en-US" altLang="zh-CN" sz="2800" dirty="0"/>
              <a:t>JS</a:t>
            </a:r>
            <a:r>
              <a:rPr lang="zh-CN" altLang="zh-CN" sz="2800" dirty="0"/>
              <a:t>代码</a:t>
            </a:r>
            <a:endParaRPr lang="zh-CN" altLang="en-US" sz="2800" dirty="0"/>
          </a:p>
          <a:p>
            <a:pPr lvl="1"/>
            <a:r>
              <a:rPr lang="zh-CN" altLang="zh-CN" sz="2400" dirty="0" smtClean="0"/>
              <a:t>删除如下资源的引用</a:t>
            </a:r>
          </a:p>
          <a:p>
            <a:pPr lvl="1"/>
            <a:r>
              <a:rPr lang="zh-CN" altLang="zh-CN" sz="2400" dirty="0" smtClean="0"/>
              <a:t>行数据对象</a:t>
            </a:r>
            <a:r>
              <a:rPr lang="zh-CN" altLang="en-US" sz="2400" dirty="0" smtClean="0"/>
              <a:t>及其属性</a:t>
            </a:r>
            <a:r>
              <a:rPr lang="zh-CN" altLang="zh-CN" sz="2400" dirty="0" smtClean="0"/>
              <a:t>获取方法</a:t>
            </a:r>
            <a:endParaRPr lang="en-US" altLang="zh-CN" sz="24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表格数据刷新方法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r>
              <a:rPr lang="zh-CN" altLang="zh-CN" sz="2400" dirty="0"/>
              <a:t>确认</a:t>
            </a:r>
            <a:r>
              <a:rPr lang="en-US" altLang="zh-CN" sz="2400" dirty="0"/>
              <a:t>JS</a:t>
            </a:r>
            <a:r>
              <a:rPr lang="zh-CN" altLang="zh-CN" sz="2400" dirty="0"/>
              <a:t>中所引用</a:t>
            </a:r>
            <a:r>
              <a:rPr lang="en-US" altLang="zh-CN" sz="2400" dirty="0"/>
              <a:t>URL</a:t>
            </a:r>
            <a:r>
              <a:rPr lang="zh-CN" altLang="zh-CN" sz="2400" dirty="0"/>
              <a:t>的相对地址</a:t>
            </a:r>
          </a:p>
          <a:p>
            <a:pPr lvl="1"/>
            <a:r>
              <a:rPr lang="zh-CN" altLang="zh-CN" sz="2400" dirty="0"/>
              <a:t>删除无用的代码段，检查一下</a:t>
            </a:r>
            <a:r>
              <a:rPr lang="en-US" altLang="zh-CN" sz="2400" dirty="0"/>
              <a:t>if-widget</a:t>
            </a:r>
            <a:r>
              <a:rPr lang="zh-CN" altLang="zh-CN" sz="2400" dirty="0"/>
              <a:t>是否被使用，如无则删除这段代码</a:t>
            </a:r>
            <a:endParaRPr lang="en-US" altLang="zh-CN" sz="2400" dirty="0"/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46035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$("#</a:t>
            </a:r>
            <a:r>
              <a:rPr lang="en-US" altLang="zh-CN" dirty="0" err="1"/>
              <a:t>dataTab</a:t>
            </a:r>
            <a:r>
              <a:rPr lang="en-US" altLang="zh-CN" dirty="0"/>
              <a:t>").</a:t>
            </a:r>
            <a:r>
              <a:rPr lang="en-US" altLang="zh-CN" dirty="0" err="1"/>
              <a:t>datagrid</a:t>
            </a:r>
            <a:r>
              <a:rPr lang="en-US" altLang="zh-CN" dirty="0"/>
              <a:t>("reload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318" y="5085184"/>
            <a:ext cx="7939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&lt;div id="if-widget" style="</a:t>
            </a:r>
            <a:r>
              <a:rPr lang="en-US" altLang="zh-CN" sz="1600" dirty="0" err="1"/>
              <a:t>display:none</a:t>
            </a:r>
            <a:r>
              <a:rPr lang="en-US" altLang="zh-CN" sz="1600" dirty="0"/>
              <a:t>;"&gt;</a:t>
            </a:r>
            <a:endParaRPr lang="zh-CN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iframe</a:t>
            </a:r>
            <a:r>
              <a:rPr lang="en-US" altLang="zh-CN" sz="1600" dirty="0"/>
              <a:t> scrolling="no" </a:t>
            </a:r>
            <a:r>
              <a:rPr lang="en-US" altLang="zh-CN" sz="1600" dirty="0" err="1"/>
              <a:t>frameborder</a:t>
            </a:r>
            <a:r>
              <a:rPr lang="en-US" altLang="zh-CN" sz="1600" dirty="0"/>
              <a:t>="0" </a:t>
            </a:r>
            <a:r>
              <a:rPr lang="en-US" altLang="zh-CN" sz="1600" dirty="0" smtClean="0"/>
              <a:t>style</a:t>
            </a:r>
            <a:r>
              <a:rPr lang="en-US" altLang="zh-CN" sz="1600" dirty="0"/>
              <a:t>="width:500px;height:390px;"&gt;&lt;/</a:t>
            </a:r>
            <a:r>
              <a:rPr lang="en-US" altLang="zh-CN" sz="1600" dirty="0" err="1"/>
              <a:t>iframe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&lt;/div&gt;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038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/>
              <a:t>f:iframebody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增加</a:t>
            </a:r>
            <a:r>
              <a:rPr lang="en-US" altLang="zh-CN" sz="2800" dirty="0" err="1"/>
              <a:t>autoCrumb</a:t>
            </a:r>
            <a:r>
              <a:rPr lang="zh-CN" altLang="zh-CN" sz="2800" dirty="0"/>
              <a:t>布尔属性值，默认为</a:t>
            </a:r>
            <a:r>
              <a:rPr lang="en-US" altLang="zh-CN" sz="2800" dirty="0"/>
              <a:t>true</a:t>
            </a:r>
            <a:r>
              <a:rPr lang="zh-CN" altLang="zh-CN" sz="2800" dirty="0"/>
              <a:t>，自动生成面包屑，否则不自动生成。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9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 smtClean="0"/>
              <a:t>f:encodeJson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调整</a:t>
            </a:r>
            <a:r>
              <a:rPr lang="en-US" altLang="zh-CN" sz="2800" dirty="0" err="1"/>
              <a:t>jsVarName</a:t>
            </a:r>
            <a:r>
              <a:rPr lang="zh-CN" altLang="zh-CN" sz="2800" dirty="0"/>
              <a:t>属性可以为空，当为空时，只输出不带</a:t>
            </a:r>
            <a:r>
              <a:rPr lang="en-US" altLang="zh-CN" sz="2800" dirty="0"/>
              <a:t>Script</a:t>
            </a:r>
            <a:r>
              <a:rPr lang="zh-CN" altLang="zh-CN" sz="2800" dirty="0"/>
              <a:t>标签的</a:t>
            </a:r>
            <a:r>
              <a:rPr lang="en-US" altLang="zh-CN" sz="2800" dirty="0" err="1"/>
              <a:t>Json</a:t>
            </a:r>
            <a:r>
              <a:rPr lang="zh-CN" altLang="zh-CN" sz="2800" dirty="0"/>
              <a:t>字符串，主要应用场景如：</a:t>
            </a:r>
            <a:r>
              <a:rPr lang="en-US" altLang="zh-CN" sz="2800" dirty="0"/>
              <a:t>HTML</a:t>
            </a:r>
            <a:r>
              <a:rPr lang="zh-CN" altLang="zh-CN" sz="2800" dirty="0"/>
              <a:t>标签的属性内部使用</a:t>
            </a:r>
            <a:r>
              <a:rPr lang="en-US" altLang="zh-CN" sz="2800" dirty="0" err="1"/>
              <a:t>Json</a:t>
            </a:r>
            <a:r>
              <a:rPr lang="zh-CN" altLang="zh-CN" sz="2800" dirty="0"/>
              <a:t>字符串。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45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/>
              <a:t>f:iconBlock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此标签属性未做调整，但因之前内容里的代码需要做样式上的调整，必须做</a:t>
            </a:r>
            <a:r>
              <a:rPr lang="zh-CN" altLang="zh-CN" sz="2800" dirty="0" smtClean="0"/>
              <a:t>更改</a:t>
            </a:r>
            <a:endParaRPr lang="en-US" altLang="zh-CN" sz="2800" dirty="0" smtClean="0"/>
          </a:p>
          <a:p>
            <a:pPr lvl="1"/>
            <a:r>
              <a:rPr lang="zh-CN" altLang="zh-CN" sz="2400" dirty="0"/>
              <a:t>删除无用的</a:t>
            </a:r>
            <a:r>
              <a:rPr lang="en-US" altLang="zh-CN" sz="2400" dirty="0"/>
              <a:t>P</a:t>
            </a:r>
            <a:r>
              <a:rPr lang="zh-CN" altLang="zh-CN" sz="2400" dirty="0" smtClean="0"/>
              <a:t>标签</a:t>
            </a:r>
            <a:r>
              <a:rPr lang="zh-CN" altLang="en-US" sz="2400" dirty="0" smtClean="0"/>
              <a:t>，如：</a:t>
            </a:r>
            <a:r>
              <a:rPr lang="en-US" altLang="zh-CN" sz="2400" dirty="0"/>
              <a:t>&lt;p&gt;&lt;</a:t>
            </a:r>
            <a:r>
              <a:rPr lang="en-US" altLang="zh-CN" sz="2400" dirty="0" err="1"/>
              <a:t>hr</a:t>
            </a:r>
            <a:r>
              <a:rPr lang="en-US" altLang="zh-CN" sz="2400" dirty="0"/>
              <a:t>/&gt;&lt;/p</a:t>
            </a:r>
            <a:r>
              <a:rPr lang="en-US" altLang="zh-CN" sz="2400" dirty="0" smtClean="0"/>
              <a:t>&gt;</a:t>
            </a:r>
            <a:endParaRPr lang="zh-CN" altLang="zh-CN" sz="2400" dirty="0"/>
          </a:p>
          <a:p>
            <a:pPr lvl="1"/>
            <a:r>
              <a:rPr lang="zh-CN" altLang="zh-CN" sz="2400" dirty="0"/>
              <a:t>内容代码使用</a:t>
            </a:r>
            <a:r>
              <a:rPr lang="en-US" altLang="zh-CN" sz="2400" dirty="0"/>
              <a:t>section</a:t>
            </a:r>
            <a:r>
              <a:rPr lang="zh-CN" altLang="zh-CN" sz="2400" dirty="0" smtClean="0"/>
              <a:t>包裹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功能按钮使用</a:t>
            </a:r>
            <a:r>
              <a:rPr lang="en-US" altLang="zh-CN" sz="2400" dirty="0"/>
              <a:t>&lt;div class=”</a:t>
            </a:r>
            <a:r>
              <a:rPr lang="en-US" altLang="zh-CN" sz="2400" dirty="0" err="1"/>
              <a:t>cmds</a:t>
            </a:r>
            <a:r>
              <a:rPr lang="en-US" altLang="zh-CN" sz="2400" dirty="0"/>
              <a:t>”&gt;</a:t>
            </a:r>
            <a:r>
              <a:rPr lang="zh-CN" altLang="zh-CN" sz="2400" dirty="0"/>
              <a:t>标签</a:t>
            </a:r>
            <a:r>
              <a:rPr lang="zh-CN" altLang="zh-CN" sz="2400" dirty="0" smtClean="0"/>
              <a:t>包裹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6104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&lt;h1 id="title"&gt;</a:t>
            </a:r>
            <a:r>
              <a:rPr lang="zh-CN" altLang="zh-CN" dirty="0"/>
              <a:t>编辑角色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&lt;section&gt;</a:t>
            </a:r>
            <a:endParaRPr lang="zh-CN" altLang="zh-CN" dirty="0"/>
          </a:p>
          <a:p>
            <a:r>
              <a:rPr lang="en-US" altLang="zh-CN" dirty="0"/>
              <a:t>    &lt;table class="</a:t>
            </a:r>
            <a:r>
              <a:rPr lang="en-US" altLang="zh-CN" dirty="0" err="1"/>
              <a:t>tableblock</a:t>
            </a:r>
            <a:r>
              <a:rPr lang="en-US" altLang="zh-CN" dirty="0" smtClean="0"/>
              <a:t>"&gt;&lt;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  <a:r>
              <a:rPr lang="zh-CN" altLang="zh-CN" dirty="0"/>
              <a:t>角色描述</a:t>
            </a:r>
            <a:r>
              <a:rPr lang="en-US" altLang="zh-CN" dirty="0"/>
              <a:t>:&lt;/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&lt;td&gt;&lt;input type="text" id="</a:t>
            </a:r>
            <a:r>
              <a:rPr lang="en-US" altLang="zh-CN" dirty="0" err="1"/>
              <a:t>roleDesc</a:t>
            </a:r>
            <a:r>
              <a:rPr lang="en-US" altLang="zh-CN" dirty="0"/>
              <a:t>" class="field" </a:t>
            </a:r>
            <a:r>
              <a:rPr lang="en-US" altLang="zh-CN" dirty="0" err="1"/>
              <a:t>maxlength</a:t>
            </a:r>
            <a:r>
              <a:rPr lang="en-US" altLang="zh-CN" dirty="0"/>
              <a:t>="50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&lt;/</a:t>
            </a:r>
            <a:r>
              <a:rPr lang="en-US" altLang="zh-CN" dirty="0" err="1"/>
              <a:t>tr</a:t>
            </a:r>
            <a:r>
              <a:rPr lang="en-US" altLang="zh-CN" dirty="0" smtClean="0"/>
              <a:t>&gt;&lt;/</a:t>
            </a:r>
            <a:r>
              <a:rPr lang="en-US" altLang="zh-CN" dirty="0"/>
              <a:t>table&gt;</a:t>
            </a:r>
            <a:endParaRPr lang="zh-CN" altLang="zh-CN" dirty="0"/>
          </a:p>
          <a:p>
            <a:r>
              <a:rPr lang="en-US" altLang="zh-CN" dirty="0"/>
              <a:t>&lt;/section&gt;</a:t>
            </a:r>
            <a:endParaRPr lang="zh-CN" altLang="zh-CN" dirty="0"/>
          </a:p>
          <a:p>
            <a:r>
              <a:rPr lang="en-US" altLang="zh-CN" dirty="0"/>
              <a:t>&lt;div class="</a:t>
            </a:r>
            <a:r>
              <a:rPr lang="en-US" altLang="zh-CN" dirty="0" err="1"/>
              <a:t>cmds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f:inputButton</a:t>
            </a:r>
            <a:r>
              <a:rPr lang="en-US" altLang="zh-CN" dirty="0"/>
              <a:t> value="</a:t>
            </a:r>
            <a:r>
              <a:rPr lang="zh-CN" altLang="zh-CN" dirty="0"/>
              <a:t>保存</a:t>
            </a:r>
            <a:r>
              <a:rPr lang="en-US" altLang="zh-CN" dirty="0"/>
              <a:t>" id="do-save" </a:t>
            </a:r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goSaveRecord</a:t>
            </a:r>
            <a:r>
              <a:rPr lang="en-US" altLang="zh-CN" dirty="0"/>
              <a:t>()"/&gt;</a:t>
            </a:r>
            <a:endParaRPr lang="zh-CN" altLang="zh-CN" dirty="0"/>
          </a:p>
          <a:p>
            <a:r>
              <a:rPr lang="en-US" altLang="zh-CN" dirty="0"/>
              <a:t>&lt;/div&gt;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5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35739" cy="49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6226"/>
            <a:ext cx="7677621" cy="49028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35739" cy="49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0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 smtClean="0"/>
              <a:t>f:navMenu</a:t>
            </a:r>
            <a:r>
              <a:rPr lang="zh-CN" altLang="en-US" sz="3600" dirty="0" smtClean="0"/>
              <a:t>调</a:t>
            </a:r>
            <a:r>
              <a:rPr lang="zh-CN" altLang="en-US" sz="3600" dirty="0" smtClean="0"/>
              <a:t>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新标签：用来生成头部导航菜单，有以下属性：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nav</a:t>
            </a:r>
            <a:r>
              <a:rPr lang="zh-CN" altLang="en-US" sz="2000" dirty="0" smtClean="0"/>
              <a:t>：默认选中和展示的一级导航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，如果没有将选择第一个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homeTitle</a:t>
            </a:r>
            <a:r>
              <a:rPr lang="zh-CN" altLang="en-US" sz="2000" dirty="0" smtClean="0"/>
              <a:t>：固定首页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页的名称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homeUrl</a:t>
            </a:r>
            <a:r>
              <a:rPr lang="zh-CN" altLang="en-US" sz="2000" dirty="0"/>
              <a:t>：固</a:t>
            </a:r>
            <a:r>
              <a:rPr lang="zh-CN" altLang="en-US" sz="2000" dirty="0" smtClean="0"/>
              <a:t>定首页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页的</a:t>
            </a:r>
            <a:r>
              <a:rPr lang="en-US" altLang="zh-CN" sz="2000" dirty="0" smtClean="0"/>
              <a:t>URL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&lt;f:navMenu nav=</a:t>
            </a:r>
            <a:r>
              <a:rPr lang="en-US" altLang="zh-CN" i="1" dirty="0"/>
              <a:t>"0101" 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homeTitle</a:t>
            </a:r>
            <a:r>
              <a:rPr lang="en-US" altLang="zh-CN" i="1" dirty="0"/>
              <a:t>="</a:t>
            </a:r>
            <a:r>
              <a:rPr lang="zh-CN" altLang="en-US" i="1" dirty="0"/>
              <a:t>角色管理</a:t>
            </a:r>
            <a:r>
              <a:rPr lang="en-US" altLang="zh-CN" i="1" dirty="0"/>
              <a:t>" </a:t>
            </a:r>
            <a:endParaRPr lang="en-US" altLang="zh-CN" i="1" dirty="0" smtClean="0"/>
          </a:p>
          <a:p>
            <a:r>
              <a:rPr lang="en-US" altLang="zh-CN" i="1" dirty="0" smtClean="0"/>
              <a:t>	homeUrl</a:t>
            </a:r>
            <a:r>
              <a:rPr lang="en-US" altLang="zh-CN" i="1" dirty="0"/>
              <a:t>="/platform/RoleIndex.action" 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08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06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代码目录变动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1438077"/>
            <a:ext cx="2413992" cy="62277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存放</a:t>
            </a:r>
            <a:r>
              <a:rPr lang="zh-CN" altLang="en-US" sz="1600" dirty="0" smtClean="0"/>
              <a:t>项目对框架的定制化代码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5"/>
          <a:stretch/>
        </p:blipFill>
        <p:spPr bwMode="auto">
          <a:xfrm>
            <a:off x="971601" y="1392213"/>
            <a:ext cx="291459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123728" y="1916832"/>
            <a:ext cx="17624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3886200" y="2852936"/>
            <a:ext cx="2413992" cy="4193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存放框架核心代码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23728" y="3068017"/>
            <a:ext cx="17624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3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type"</a:t>
            </a:r>
            <a:r>
              <a:rPr lang="en-US" altLang="zh-CN" sz="1400" dirty="0" err="1"/>
              <a:t>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34076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菜单类型，可选参数</a:t>
            </a:r>
            <a:r>
              <a:rPr lang="en-US" altLang="zh-CN" dirty="0"/>
              <a:t>[</a:t>
            </a:r>
            <a:r>
              <a:rPr lang="en-US" altLang="zh-CN" dirty="0" err="1"/>
              <a:t>tree|nomenu</a:t>
            </a:r>
            <a:r>
              <a:rPr lang="en-US" altLang="zh-CN" dirty="0"/>
              <a:t>]  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tree</a:t>
            </a:r>
            <a:r>
              <a:rPr lang="en-US" altLang="zh-CN" dirty="0"/>
              <a:t>:</a:t>
            </a:r>
            <a:r>
              <a:rPr lang="zh-CN" altLang="en-US" dirty="0"/>
              <a:t>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nomenu</a:t>
            </a:r>
            <a:r>
              <a:rPr lang="en-US" altLang="zh-CN" dirty="0"/>
              <a:t>:</a:t>
            </a:r>
            <a:r>
              <a:rPr lang="zh-CN" altLang="en-US" dirty="0"/>
              <a:t>无菜单类型</a:t>
            </a:r>
          </a:p>
        </p:txBody>
      </p:sp>
    </p:spTree>
    <p:extLst>
      <p:ext uri="{BB962C8B-B14F-4D97-AF65-F5344CB8AC3E}">
        <p14:creationId xmlns:p14="http://schemas.microsoft.com/office/powerpoint/2010/main" val="37764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——cls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cls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52543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左侧二级导航菜单</a:t>
            </a:r>
            <a:r>
              <a:rPr lang="zh-CN" altLang="en-US" dirty="0"/>
              <a:t>对应的样式</a:t>
            </a:r>
          </a:p>
        </p:txBody>
      </p:sp>
    </p:spTree>
    <p:extLst>
      <p:ext uri="{BB962C8B-B14F-4D97-AF65-F5344CB8AC3E}">
        <p14:creationId xmlns:p14="http://schemas.microsoft.com/office/powerpoint/2010/main" val="41616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4563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url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70080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type</a:t>
            </a:r>
            <a:r>
              <a:rPr lang="zh-CN" altLang="en-US" dirty="0"/>
              <a:t>不同作用有所不同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tree</a:t>
            </a:r>
            <a:r>
              <a:rPr lang="en-US" altLang="zh-CN" dirty="0"/>
              <a:t>: </a:t>
            </a:r>
            <a:r>
              <a:rPr lang="zh-CN" altLang="en-US" dirty="0"/>
              <a:t>动态加载树节点数据的请求</a:t>
            </a:r>
            <a:r>
              <a:rPr lang="en-US" altLang="zh-CN" dirty="0" smtClean="0"/>
              <a:t>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nomenu</a:t>
            </a:r>
            <a:r>
              <a:rPr lang="en-US" altLang="zh-CN" dirty="0"/>
              <a:t>: </a:t>
            </a:r>
            <a:r>
              <a:rPr lang="zh-CN" altLang="en-US" dirty="0"/>
              <a:t>对应要展示的页面</a:t>
            </a:r>
            <a:r>
              <a:rPr lang="en-US" altLang="zh-CN" dirty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</a:t>
            </a:r>
            <a:r>
              <a:rPr lang="zh-CN" altLang="en-US" dirty="0" smtClean="0"/>
              <a:t>式</a:t>
            </a:r>
            <a:r>
              <a:rPr lang="en-US" altLang="zh-CN" dirty="0" smtClean="0"/>
              <a:t>——initial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"initial"</a:t>
            </a:r>
            <a:r>
              <a:rPr lang="en-US" altLang="zh-CN" sz="1400" dirty="0"/>
              <a:t>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88840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树类型菜单的初始加载节点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找不到，则会直接找第一个叶子</a:t>
            </a:r>
            <a:r>
              <a:rPr lang="zh-CN" altLang="en-US" dirty="0" smtClean="0"/>
              <a:t>节点如果也找不到</a:t>
            </a:r>
            <a:r>
              <a:rPr lang="zh-CN" altLang="en-US" dirty="0"/>
              <a:t>，则不自动加载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1353</TotalTime>
  <Words>2874</Words>
  <Application>Microsoft Office PowerPoint</Application>
  <PresentationFormat>全屏显示(4:3)</PresentationFormat>
  <Paragraphs>383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暗香扑面</vt:lpstr>
      <vt:lpstr>UI框架介绍</vt:lpstr>
      <vt:lpstr>目录</vt:lpstr>
      <vt:lpstr>框架介绍</vt:lpstr>
      <vt:lpstr>代码目录变动</vt:lpstr>
      <vt:lpstr>导航数据格式</vt:lpstr>
      <vt:lpstr>导航数据格式——type</vt:lpstr>
      <vt:lpstr>导航数据格式——cls</vt:lpstr>
      <vt:lpstr>导航数据格式——url</vt:lpstr>
      <vt:lpstr>导航数据格式——initial</vt:lpstr>
      <vt:lpstr>导航数据格式——data</vt:lpstr>
      <vt:lpstr>导航数据格式——data属性</vt:lpstr>
      <vt:lpstr>权限表结构</vt:lpstr>
      <vt:lpstr>权限表结构——sys_func</vt:lpstr>
      <vt:lpstr>权限表结构——sys_func_bt</vt:lpstr>
      <vt:lpstr>权限表结构——sys_func_bt_uri</vt:lpstr>
      <vt:lpstr>标签调整——新标签引入</vt:lpstr>
      <vt:lpstr>标签Title调整</vt:lpstr>
      <vt:lpstr>标签f:block调整</vt:lpstr>
      <vt:lpstr>标签f:panel调整</vt:lpstr>
      <vt:lpstr>查询条件域调整</vt:lpstr>
      <vt:lpstr>表格标签调整</vt:lpstr>
      <vt:lpstr>表格标签调整</vt:lpstr>
      <vt:lpstr>表格标签调整</vt:lpstr>
      <vt:lpstr>表格标签调整</vt:lpstr>
      <vt:lpstr>表格标签调整</vt:lpstr>
      <vt:lpstr>表格标签调整</vt:lpstr>
      <vt:lpstr>标签f:iframebody调整</vt:lpstr>
      <vt:lpstr>标签f:encodeJson调整</vt:lpstr>
      <vt:lpstr>标签f:iconBlock调整</vt:lpstr>
      <vt:lpstr>标签f:navMenu调整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UI框架介绍</dc:title>
  <dc:creator>BluE</dc:creator>
  <cp:lastModifiedBy>BluE-MPC</cp:lastModifiedBy>
  <cp:revision>140</cp:revision>
  <dcterms:created xsi:type="dcterms:W3CDTF">2014-02-07T08:51:24Z</dcterms:created>
  <dcterms:modified xsi:type="dcterms:W3CDTF">2014-02-12T08:55:34Z</dcterms:modified>
</cp:coreProperties>
</file>