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  <p:sldMasterId id="2147483924" r:id="rId2"/>
    <p:sldMasterId id="214748393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91" r:id="rId15"/>
    <p:sldId id="286" r:id="rId16"/>
    <p:sldId id="287" r:id="rId17"/>
    <p:sldId id="289" r:id="rId18"/>
    <p:sldId id="290" r:id="rId19"/>
    <p:sldId id="267" r:id="rId20"/>
    <p:sldId id="268" r:id="rId21"/>
    <p:sldId id="270" r:id="rId22"/>
    <p:sldId id="272" r:id="rId23"/>
    <p:sldId id="273" r:id="rId24"/>
    <p:sldId id="274" r:id="rId25"/>
    <p:sldId id="276" r:id="rId26"/>
    <p:sldId id="277" r:id="rId27"/>
    <p:sldId id="279" r:id="rId28"/>
    <p:sldId id="280" r:id="rId29"/>
    <p:sldId id="281" r:id="rId30"/>
    <p:sldId id="282" r:id="rId31"/>
    <p:sldId id="283" r:id="rId32"/>
    <p:sldId id="284" r:id="rId33"/>
    <p:sldId id="288" r:id="rId34"/>
    <p:sldId id="285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478" autoAdjust="0"/>
  </p:normalViewPr>
  <p:slideViewPr>
    <p:cSldViewPr>
      <p:cViewPr>
        <p:scale>
          <a:sx n="90" d="100"/>
          <a:sy n="90" d="100"/>
        </p:scale>
        <p:origin x="-816" y="60"/>
      </p:cViewPr>
      <p:guideLst>
        <p:guide orient="horz" pos="431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93203"/>
      </p:ext>
    </p:extLst>
  </p:cSld>
  <p:clrMapOvr>
    <a:masterClrMapping/>
  </p:clrMapOvr>
  <p:transition spd="med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504514"/>
      </p:ext>
    </p:extLst>
  </p:cSld>
  <p:clrMapOvr>
    <a:masterClrMapping/>
  </p:clrMapOvr>
  <p:transition spd="med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557341"/>
            <a:ext cx="2058988" cy="4568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4" y="1557341"/>
            <a:ext cx="6029325" cy="45688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925913"/>
      </p:ext>
    </p:extLst>
  </p:cSld>
  <p:clrMapOvr>
    <a:masterClrMapping/>
  </p:clrMapOvr>
  <p:transition spd="med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45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052736"/>
            <a:ext cx="7772400" cy="233362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12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621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600201"/>
            <a:ext cx="3810000" cy="233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3810000" cy="233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43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742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7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067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017477"/>
      </p:ext>
    </p:extLst>
  </p:cSld>
  <p:clrMapOvr>
    <a:masterClrMapping/>
  </p:clrMapOvr>
  <p:transition spd="med">
    <p:cover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0408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0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4175" y="60326"/>
            <a:ext cx="2159000" cy="38735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4002" y="60326"/>
            <a:ext cx="6327775" cy="3873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42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002" y="60326"/>
            <a:ext cx="8639175" cy="6223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600201"/>
            <a:ext cx="3810000" cy="233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3810000" cy="233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97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DF198B15-30A1-47DE-8F26-6900DF7D7429}" type="datetimeFigureOut">
              <a:rPr lang="en-US"/>
              <a:pPr>
                <a:defRPr/>
              </a:pPr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8BEE43B-E9E7-445C-93A9-B4F9F862FE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1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494476"/>
      </p:ext>
    </p:extLst>
  </p:cSld>
  <p:clrMapOvr>
    <a:masterClrMapping/>
  </p:clrMapOvr>
  <p:transition spd="med">
    <p:cover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028412"/>
      </p:ext>
    </p:extLst>
  </p:cSld>
  <p:clrMapOvr>
    <a:masterClrMapping/>
  </p:clrMapOvr>
  <p:transition spd="med">
    <p:cover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42470885"/>
      </p:ext>
    </p:extLst>
  </p:cSld>
  <p:clrMapOvr>
    <a:masterClrMapping/>
  </p:clrMapOvr>
  <p:transition spd="med">
    <p:cover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997201"/>
            <a:ext cx="4038600" cy="3128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997201"/>
            <a:ext cx="4038600" cy="3128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342308"/>
      </p:ext>
    </p:extLst>
  </p:cSld>
  <p:clrMapOvr>
    <a:masterClrMapping/>
  </p:clrMapOvr>
  <p:transition spd="med">
    <p:cover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259848"/>
      </p:ext>
    </p:extLst>
  </p:cSld>
  <p:clrMapOvr>
    <a:masterClrMapping/>
  </p:clrMapOvr>
  <p:transition spd="med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32035857"/>
      </p:ext>
    </p:extLst>
  </p:cSld>
  <p:clrMapOvr>
    <a:masterClrMapping/>
  </p:clrMapOvr>
  <p:transition spd="med">
    <p:cover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204127"/>
      </p:ext>
    </p:extLst>
  </p:cSld>
  <p:clrMapOvr>
    <a:masterClrMapping/>
  </p:clrMapOvr>
  <p:transition spd="med">
    <p:cover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4147405"/>
      </p:ext>
    </p:extLst>
  </p:cSld>
  <p:clrMapOvr>
    <a:masterClrMapping/>
  </p:clrMapOvr>
  <p:transition spd="med">
    <p:cover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9430918"/>
      </p:ext>
    </p:extLst>
  </p:cSld>
  <p:clrMapOvr>
    <a:masterClrMapping/>
  </p:clrMapOvr>
  <p:transition spd="med">
    <p:cover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0610480"/>
      </p:ext>
    </p:extLst>
  </p:cSld>
  <p:clrMapOvr>
    <a:masterClrMapping/>
  </p:clrMapOvr>
  <p:transition spd="med">
    <p:cover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660641"/>
      </p:ext>
    </p:extLst>
  </p:cSld>
  <p:clrMapOvr>
    <a:masterClrMapping/>
  </p:clrMapOvr>
  <p:transition spd="med">
    <p:cover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557341"/>
            <a:ext cx="2058988" cy="4568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4" y="1557341"/>
            <a:ext cx="6029325" cy="45688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51985"/>
      </p:ext>
    </p:extLst>
  </p:cSld>
  <p:clrMapOvr>
    <a:masterClrMapping/>
  </p:clrMapOvr>
  <p:transition spd="med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997201"/>
            <a:ext cx="4038600" cy="3128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997201"/>
            <a:ext cx="4038600" cy="3128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420296"/>
      </p:ext>
    </p:extLst>
  </p:cSld>
  <p:clrMapOvr>
    <a:masterClrMapping/>
  </p:clrMapOvr>
  <p:transition spd="med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244457"/>
      </p:ext>
    </p:extLst>
  </p:cSld>
  <p:clrMapOvr>
    <a:masterClrMapping/>
  </p:clrMapOvr>
  <p:transition spd="med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705976"/>
      </p:ext>
    </p:extLst>
  </p:cSld>
  <p:clrMapOvr>
    <a:masterClrMapping/>
  </p:clrMapOvr>
  <p:transition spd="med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6833303"/>
      </p:ext>
    </p:extLst>
  </p:cSld>
  <p:clrMapOvr>
    <a:masterClrMapping/>
  </p:clrMapOvr>
  <p:transition spd="med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63973189"/>
      </p:ext>
    </p:extLst>
  </p:cSld>
  <p:clrMapOvr>
    <a:masterClrMapping/>
  </p:clrMapOvr>
  <p:transition spd="med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12047289"/>
      </p:ext>
    </p:extLst>
  </p:cSld>
  <p:clrMapOvr>
    <a:masterClrMapping/>
  </p:clrMapOvr>
  <p:transition spd="med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5573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997200"/>
            <a:ext cx="8229600" cy="312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ransition spd="med">
    <p:cover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EAEAEA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EAEAEA"/>
          </a:solidFill>
          <a:latin typeface="Arial" pitchFamily="34" charset="0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EAEAEA"/>
          </a:solidFill>
          <a:latin typeface="Arial" pitchFamily="34" charset="0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EAEAEA"/>
          </a:solidFill>
          <a:latin typeface="Arial" pitchFamily="34" charset="0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EAEAEA"/>
          </a:solidFill>
          <a:latin typeface="Arial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EAEAEA"/>
          </a:solidFill>
          <a:latin typeface="Arial" pitchFamily="34" charset="0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EAEAEA"/>
          </a:solidFill>
          <a:latin typeface="Arial" pitchFamily="34" charset="0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EAEAEA"/>
          </a:solidFill>
          <a:latin typeface="Arial" pitchFamily="34" charset="0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EAEAEA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EAEAEA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EAEAEA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rgbClr val="EAEAEA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rgbClr val="EAEAEA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rgbClr val="EAEAEA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rgbClr val="EAEAEA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rgbClr val="EAEAEA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rgbClr val="EAEAEA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rgbClr val="EAEAEA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zh-CN" dirty="0" smtClean="0"/>
          </a:p>
        </p:txBody>
      </p:sp>
      <p:sp>
        <p:nvSpPr>
          <p:cNvPr id="1027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4000" y="60325"/>
            <a:ext cx="863917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议程</a:t>
            </a:r>
          </a:p>
        </p:txBody>
      </p:sp>
      <p:pic>
        <p:nvPicPr>
          <p:cNvPr id="1028" name="Picture 4" descr="log0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6391275"/>
            <a:ext cx="142875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263525" y="6375400"/>
            <a:ext cx="2016125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zh-CN" altLang="en-US" sz="800" smtClean="0">
                <a:solidFill>
                  <a:srgbClr val="4D4D4D"/>
                </a:solidFill>
                <a:ea typeface="微软雅黑" pitchFamily="34" charset="-122"/>
              </a:rPr>
              <a:t>普</a:t>
            </a:r>
            <a:r>
              <a:rPr lang="zh-CN" altLang="en-US" sz="400" smtClean="0">
                <a:solidFill>
                  <a:srgbClr val="4D4D4D"/>
                </a:solidFill>
                <a:ea typeface="微软雅黑" pitchFamily="34" charset="-122"/>
              </a:rPr>
              <a:t> </a:t>
            </a:r>
            <a:r>
              <a:rPr lang="zh-CN" altLang="en-US" sz="800" smtClean="0">
                <a:solidFill>
                  <a:srgbClr val="4D4D4D"/>
                </a:solidFill>
                <a:ea typeface="微软雅黑" pitchFamily="34" charset="-122"/>
              </a:rPr>
              <a:t>华</a:t>
            </a:r>
            <a:r>
              <a:rPr lang="zh-CN" altLang="en-US" sz="400" smtClean="0">
                <a:solidFill>
                  <a:srgbClr val="4D4D4D"/>
                </a:solidFill>
                <a:ea typeface="微软雅黑" pitchFamily="34" charset="-122"/>
              </a:rPr>
              <a:t> </a:t>
            </a:r>
            <a:r>
              <a:rPr lang="zh-CN" altLang="en-US" sz="800" smtClean="0">
                <a:solidFill>
                  <a:srgbClr val="4D4D4D"/>
                </a:solidFill>
                <a:ea typeface="微软雅黑" pitchFamily="34" charset="-122"/>
              </a:rPr>
              <a:t>基</a:t>
            </a:r>
            <a:r>
              <a:rPr lang="zh-CN" altLang="en-US" sz="400" smtClean="0">
                <a:solidFill>
                  <a:srgbClr val="4D4D4D"/>
                </a:solidFill>
                <a:ea typeface="微软雅黑" pitchFamily="34" charset="-122"/>
              </a:rPr>
              <a:t> </a:t>
            </a:r>
            <a:r>
              <a:rPr lang="zh-CN" altLang="en-US" sz="800" smtClean="0">
                <a:solidFill>
                  <a:srgbClr val="4D4D4D"/>
                </a:solidFill>
                <a:ea typeface="微软雅黑" pitchFamily="34" charset="-122"/>
              </a:rPr>
              <a:t>础</a:t>
            </a:r>
            <a:r>
              <a:rPr lang="zh-CN" altLang="en-US" sz="400" smtClean="0">
                <a:solidFill>
                  <a:srgbClr val="4D4D4D"/>
                </a:solidFill>
                <a:ea typeface="微软雅黑" pitchFamily="34" charset="-122"/>
              </a:rPr>
              <a:t> </a:t>
            </a:r>
            <a:r>
              <a:rPr lang="zh-CN" altLang="en-US" sz="800" smtClean="0">
                <a:solidFill>
                  <a:srgbClr val="4D4D4D"/>
                </a:solidFill>
                <a:ea typeface="微软雅黑" pitchFamily="34" charset="-122"/>
              </a:rPr>
              <a:t>软</a:t>
            </a:r>
            <a:r>
              <a:rPr lang="zh-CN" altLang="en-US" sz="400" smtClean="0">
                <a:solidFill>
                  <a:srgbClr val="4D4D4D"/>
                </a:solidFill>
                <a:ea typeface="微软雅黑" pitchFamily="34" charset="-122"/>
              </a:rPr>
              <a:t> </a:t>
            </a:r>
            <a:r>
              <a:rPr lang="zh-CN" altLang="en-US" sz="800" smtClean="0">
                <a:solidFill>
                  <a:srgbClr val="4D4D4D"/>
                </a:solidFill>
                <a:ea typeface="微软雅黑" pitchFamily="34" charset="-122"/>
              </a:rPr>
              <a:t>件</a:t>
            </a:r>
            <a:r>
              <a:rPr lang="zh-CN" altLang="en-US" sz="400" smtClean="0">
                <a:solidFill>
                  <a:srgbClr val="4D4D4D"/>
                </a:solidFill>
                <a:ea typeface="微软雅黑" pitchFamily="34" charset="-122"/>
              </a:rPr>
              <a:t> </a:t>
            </a:r>
            <a:r>
              <a:rPr lang="zh-CN" altLang="en-US" sz="800" smtClean="0">
                <a:solidFill>
                  <a:srgbClr val="4D4D4D"/>
                </a:solidFill>
                <a:ea typeface="微软雅黑" pitchFamily="34" charset="-122"/>
              </a:rPr>
              <a:t>股</a:t>
            </a:r>
            <a:r>
              <a:rPr lang="zh-CN" altLang="en-US" sz="400" smtClean="0">
                <a:solidFill>
                  <a:srgbClr val="4D4D4D"/>
                </a:solidFill>
                <a:ea typeface="微软雅黑" pitchFamily="34" charset="-122"/>
              </a:rPr>
              <a:t> </a:t>
            </a:r>
            <a:r>
              <a:rPr lang="zh-CN" altLang="en-US" sz="800" smtClean="0">
                <a:solidFill>
                  <a:srgbClr val="4D4D4D"/>
                </a:solidFill>
                <a:ea typeface="微软雅黑" pitchFamily="34" charset="-122"/>
              </a:rPr>
              <a:t>份</a:t>
            </a:r>
            <a:r>
              <a:rPr lang="zh-CN" altLang="en-US" sz="400" smtClean="0">
                <a:solidFill>
                  <a:srgbClr val="4D4D4D"/>
                </a:solidFill>
                <a:ea typeface="微软雅黑" pitchFamily="34" charset="-122"/>
              </a:rPr>
              <a:t> </a:t>
            </a:r>
            <a:r>
              <a:rPr lang="zh-CN" altLang="en-US" sz="800" smtClean="0">
                <a:solidFill>
                  <a:srgbClr val="4D4D4D"/>
                </a:solidFill>
                <a:ea typeface="微软雅黑" pitchFamily="34" charset="-122"/>
              </a:rPr>
              <a:t>有</a:t>
            </a:r>
            <a:r>
              <a:rPr lang="zh-CN" altLang="en-US" sz="400" smtClean="0">
                <a:solidFill>
                  <a:srgbClr val="4D4D4D"/>
                </a:solidFill>
                <a:ea typeface="微软雅黑" pitchFamily="34" charset="-122"/>
              </a:rPr>
              <a:t> </a:t>
            </a:r>
            <a:r>
              <a:rPr lang="zh-CN" altLang="en-US" sz="800" smtClean="0">
                <a:solidFill>
                  <a:srgbClr val="4D4D4D"/>
                </a:solidFill>
                <a:ea typeface="微软雅黑" pitchFamily="34" charset="-122"/>
              </a:rPr>
              <a:t>限</a:t>
            </a:r>
            <a:r>
              <a:rPr lang="zh-CN" altLang="en-US" sz="400" smtClean="0">
                <a:solidFill>
                  <a:srgbClr val="4D4D4D"/>
                </a:solidFill>
                <a:ea typeface="微软雅黑" pitchFamily="34" charset="-122"/>
              </a:rPr>
              <a:t> </a:t>
            </a:r>
            <a:r>
              <a:rPr lang="zh-CN" altLang="en-US" sz="800" smtClean="0">
                <a:solidFill>
                  <a:srgbClr val="4D4D4D"/>
                </a:solidFill>
                <a:ea typeface="微软雅黑" pitchFamily="34" charset="-122"/>
              </a:rPr>
              <a:t>公</a:t>
            </a:r>
            <a:r>
              <a:rPr lang="zh-CN" altLang="en-US" sz="400" smtClean="0">
                <a:solidFill>
                  <a:srgbClr val="4D4D4D"/>
                </a:solidFill>
                <a:ea typeface="微软雅黑" pitchFamily="34" charset="-122"/>
              </a:rPr>
              <a:t> </a:t>
            </a:r>
            <a:r>
              <a:rPr lang="zh-CN" altLang="en-US" sz="800" smtClean="0">
                <a:solidFill>
                  <a:srgbClr val="4D4D4D"/>
                </a:solidFill>
                <a:ea typeface="微软雅黑" pitchFamily="34" charset="-122"/>
              </a:rPr>
              <a:t>司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500" smtClean="0">
                <a:solidFill>
                  <a:srgbClr val="4D4D4D"/>
                </a:solidFill>
                <a:ea typeface="微软雅黑" pitchFamily="34" charset="-122"/>
              </a:rPr>
              <a:t>iSOFT  INFRASTRUCTURE  SOFTWARE  CO.,LTD.</a:t>
            </a:r>
          </a:p>
        </p:txBody>
      </p:sp>
      <p:pic>
        <p:nvPicPr>
          <p:cNvPr id="1032" name="Picture 8" descr="icon0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136"/>
          <a:stretch>
            <a:fillRect/>
          </a:stretch>
        </p:blipFill>
        <p:spPr bwMode="auto">
          <a:xfrm>
            <a:off x="0" y="188913"/>
            <a:ext cx="1238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333333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333333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333333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333333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333333"/>
          </a:solidFill>
          <a:latin typeface="微软雅黑" pitchFamily="34" charset="-122"/>
          <a:ea typeface="微软雅黑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333333"/>
          </a:solidFill>
          <a:latin typeface="微软雅黑" pitchFamily="34" charset="-122"/>
          <a:ea typeface="微软雅黑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333333"/>
          </a:solidFill>
          <a:latin typeface="微软雅黑" pitchFamily="34" charset="-122"/>
          <a:ea typeface="微软雅黑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333333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273050" algn="l" rtl="0" eaLnBrk="1" fontAlgn="base" hangingPunct="1">
        <a:spcBef>
          <a:spcPts val="700"/>
        </a:spcBef>
        <a:spcAft>
          <a:spcPct val="0"/>
        </a:spcAft>
        <a:buClr>
          <a:schemeClr val="accent1"/>
        </a:buClr>
        <a:buSzPct val="85000"/>
        <a:buFont typeface="Wingdings 3" pitchFamily="18" charset="2"/>
        <a:buChar char=""/>
        <a:defRPr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73050" algn="l" rtl="0" eaLnBrk="1" fontAlgn="base" hangingPunct="1">
        <a:spcBef>
          <a:spcPts val="700"/>
        </a:spcBef>
        <a:spcAft>
          <a:spcPct val="0"/>
        </a:spcAft>
        <a:buClr>
          <a:schemeClr val="accent1"/>
        </a:buClr>
        <a:buSzPct val="85000"/>
        <a:buFont typeface="Wingdings 3" pitchFamily="18" charset="2"/>
        <a:buChar char=""/>
        <a:defRPr sz="1600">
          <a:solidFill>
            <a:srgbClr val="333333"/>
          </a:solidFill>
          <a:latin typeface="+mn-lt"/>
          <a:ea typeface="+mn-ea"/>
        </a:defRPr>
      </a:lvl2pPr>
      <a:lvl3pPr marL="1143000" indent="-273050" algn="l" rtl="0" eaLnBrk="1" fontAlgn="base" hangingPunct="1">
        <a:spcBef>
          <a:spcPts val="700"/>
        </a:spcBef>
        <a:spcAft>
          <a:spcPct val="0"/>
        </a:spcAft>
        <a:buClr>
          <a:schemeClr val="accent1"/>
        </a:buClr>
        <a:buSzPct val="85000"/>
        <a:buFont typeface="Wingdings 3" pitchFamily="18" charset="2"/>
        <a:buChar char=""/>
        <a:defRPr sz="1400">
          <a:solidFill>
            <a:srgbClr val="333333"/>
          </a:solidFill>
          <a:latin typeface="+mn-lt"/>
          <a:ea typeface="+mn-ea"/>
        </a:defRPr>
      </a:lvl3pPr>
      <a:lvl4pPr marL="1600200" indent="-273050" algn="l" rtl="0" eaLnBrk="1" fontAlgn="base" hangingPunct="1">
        <a:spcBef>
          <a:spcPts val="700"/>
        </a:spcBef>
        <a:spcAft>
          <a:spcPct val="0"/>
        </a:spcAft>
        <a:buClr>
          <a:schemeClr val="accent1"/>
        </a:buClr>
        <a:buSzPct val="85000"/>
        <a:buFont typeface="Wingdings 3" pitchFamily="18" charset="2"/>
        <a:buChar char=""/>
        <a:defRPr sz="1400">
          <a:solidFill>
            <a:srgbClr val="333333"/>
          </a:solidFill>
          <a:latin typeface="+mn-lt"/>
          <a:ea typeface="+mn-ea"/>
        </a:defRPr>
      </a:lvl4pPr>
      <a:lvl5pPr marL="2057400" indent="-273050" algn="l" rtl="0" eaLnBrk="1" fontAlgn="base" hangingPunct="1">
        <a:spcBef>
          <a:spcPts val="700"/>
        </a:spcBef>
        <a:spcAft>
          <a:spcPct val="0"/>
        </a:spcAft>
        <a:buClr>
          <a:schemeClr val="accent1"/>
        </a:buClr>
        <a:buSzPct val="85000"/>
        <a:buFont typeface="Wingdings 3" pitchFamily="18" charset="2"/>
        <a:buChar char=""/>
        <a:defRPr sz="1400">
          <a:solidFill>
            <a:srgbClr val="333333"/>
          </a:solidFill>
          <a:latin typeface="+mn-lt"/>
          <a:ea typeface="+mn-ea"/>
        </a:defRPr>
      </a:lvl5pPr>
      <a:lvl6pPr marL="2514600" indent="-273050" algn="l" rtl="0" eaLnBrk="1" fontAlgn="base" hangingPunct="1">
        <a:spcBef>
          <a:spcPts val="700"/>
        </a:spcBef>
        <a:spcAft>
          <a:spcPct val="0"/>
        </a:spcAft>
        <a:buClr>
          <a:schemeClr val="accent1"/>
        </a:buClr>
        <a:buSzPct val="85000"/>
        <a:buFont typeface="Wingdings 3" pitchFamily="18" charset="2"/>
        <a:buChar char=""/>
        <a:defRPr sz="1400">
          <a:solidFill>
            <a:srgbClr val="333333"/>
          </a:solidFill>
          <a:latin typeface="+mn-lt"/>
          <a:ea typeface="+mn-ea"/>
        </a:defRPr>
      </a:lvl6pPr>
      <a:lvl7pPr marL="2971800" indent="-273050" algn="l" rtl="0" eaLnBrk="1" fontAlgn="base" hangingPunct="1">
        <a:spcBef>
          <a:spcPts val="700"/>
        </a:spcBef>
        <a:spcAft>
          <a:spcPct val="0"/>
        </a:spcAft>
        <a:buClr>
          <a:schemeClr val="accent1"/>
        </a:buClr>
        <a:buSzPct val="85000"/>
        <a:buFont typeface="Wingdings 3" pitchFamily="18" charset="2"/>
        <a:buChar char=""/>
        <a:defRPr sz="1400">
          <a:solidFill>
            <a:srgbClr val="333333"/>
          </a:solidFill>
          <a:latin typeface="+mn-lt"/>
          <a:ea typeface="+mn-ea"/>
        </a:defRPr>
      </a:lvl7pPr>
      <a:lvl8pPr marL="3429000" indent="-273050" algn="l" rtl="0" eaLnBrk="1" fontAlgn="base" hangingPunct="1">
        <a:spcBef>
          <a:spcPts val="700"/>
        </a:spcBef>
        <a:spcAft>
          <a:spcPct val="0"/>
        </a:spcAft>
        <a:buClr>
          <a:schemeClr val="accent1"/>
        </a:buClr>
        <a:buSzPct val="85000"/>
        <a:buFont typeface="Wingdings 3" pitchFamily="18" charset="2"/>
        <a:buChar char=""/>
        <a:defRPr sz="1400">
          <a:solidFill>
            <a:srgbClr val="333333"/>
          </a:solidFill>
          <a:latin typeface="+mn-lt"/>
          <a:ea typeface="+mn-ea"/>
        </a:defRPr>
      </a:lvl8pPr>
      <a:lvl9pPr marL="3886200" indent="-273050" algn="l" rtl="0" eaLnBrk="1" fontAlgn="base" hangingPunct="1">
        <a:spcBef>
          <a:spcPts val="700"/>
        </a:spcBef>
        <a:spcAft>
          <a:spcPct val="0"/>
        </a:spcAft>
        <a:buClr>
          <a:schemeClr val="accent1"/>
        </a:buClr>
        <a:buSzPct val="85000"/>
        <a:buFont typeface="Wingdings 3" pitchFamily="18" charset="2"/>
        <a:buChar char=""/>
        <a:defRPr sz="1400">
          <a:solidFill>
            <a:srgbClr val="333333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5573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997200"/>
            <a:ext cx="8229600" cy="312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ransition spd="med">
    <p:cover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EAEAEA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EAEAEA"/>
          </a:solidFill>
          <a:latin typeface="Arial" pitchFamily="34" charset="0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EAEAEA"/>
          </a:solidFill>
          <a:latin typeface="Arial" pitchFamily="34" charset="0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EAEAEA"/>
          </a:solidFill>
          <a:latin typeface="Arial" pitchFamily="34" charset="0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EAEAEA"/>
          </a:solidFill>
          <a:latin typeface="Arial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EAEAEA"/>
          </a:solidFill>
          <a:latin typeface="Arial" pitchFamily="34" charset="0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EAEAEA"/>
          </a:solidFill>
          <a:latin typeface="Arial" pitchFamily="34" charset="0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EAEAEA"/>
          </a:solidFill>
          <a:latin typeface="Arial" pitchFamily="34" charset="0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EAEAEA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EAEAEA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EAEAEA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rgbClr val="EAEAEA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rgbClr val="EAEAEA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rgbClr val="EAEAEA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rgbClr val="EAEAEA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rgbClr val="EAEAEA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rgbClr val="EAEAEA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900">
          <a:solidFill>
            <a:srgbClr val="EAEAEA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框架介绍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王领先</a:t>
            </a:r>
            <a:endParaRPr lang="en-US" altLang="zh-CN" dirty="0" smtClean="0"/>
          </a:p>
          <a:p>
            <a:r>
              <a:rPr lang="en-US" altLang="zh-CN" dirty="0"/>
              <a:t>2014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7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328441881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导航数据格式</a:t>
            </a:r>
            <a:r>
              <a:rPr lang="en-US" altLang="zh-CN" dirty="0" smtClean="0"/>
              <a:t>——data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548680"/>
            <a:ext cx="331236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 smtClean="0"/>
              <a:t>{   </a:t>
            </a:r>
            <a:r>
              <a:rPr lang="en-US" altLang="zh-CN" sz="1400" dirty="0"/>
              <a:t>"</a:t>
            </a:r>
            <a:r>
              <a:rPr lang="en-US" altLang="zh-CN" sz="1400" dirty="0" err="1"/>
              <a:t>type":"tree</a:t>
            </a:r>
            <a:r>
              <a:rPr lang="en-US" altLang="zh-CN" sz="1400" dirty="0"/>
              <a:t>", </a:t>
            </a:r>
          </a:p>
          <a:p>
            <a:pPr marL="0" indent="0">
              <a:buNone/>
            </a:pPr>
            <a:r>
              <a:rPr lang="en-US" altLang="zh-CN" sz="1400" dirty="0"/>
              <a:t>    "</a:t>
            </a:r>
            <a:r>
              <a:rPr lang="en-US" altLang="zh-CN" sz="1400" dirty="0" err="1"/>
              <a:t>cls</a:t>
            </a:r>
            <a:r>
              <a:rPr lang="en-US" altLang="zh-CN" sz="1400" dirty="0"/>
              <a:t>":"simple", </a:t>
            </a:r>
          </a:p>
          <a:p>
            <a:pPr marL="0" indent="0">
              <a:buNone/>
            </a:pPr>
            <a:r>
              <a:rPr lang="en-US" altLang="zh-CN" sz="1400" dirty="0"/>
              <a:t>    "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":"</a:t>
            </a:r>
            <a:r>
              <a:rPr lang="en-US" altLang="zh-CN" sz="1400" dirty="0" err="1"/>
              <a:t>tree.json</a:t>
            </a:r>
            <a:r>
              <a:rPr lang="en-US" altLang="zh-CN" sz="1400" dirty="0"/>
              <a:t>", </a:t>
            </a:r>
          </a:p>
          <a:p>
            <a:pPr marL="0" indent="0">
              <a:buNone/>
            </a:pPr>
            <a:r>
              <a:rPr lang="en-US" altLang="zh-CN" sz="1400" dirty="0"/>
              <a:t>    "initial":"1",</a:t>
            </a:r>
          </a:p>
          <a:p>
            <a:pPr marL="0" indent="0">
              <a:buNone/>
            </a:pPr>
            <a:r>
              <a:rPr lang="en-US" altLang="zh-CN" sz="1400" dirty="0"/>
              <a:t>    </a:t>
            </a:r>
            <a:r>
              <a:rPr lang="en-US" altLang="zh-CN" sz="1400" b="1" dirty="0">
                <a:solidFill>
                  <a:srgbClr val="FF0000"/>
                </a:solidFill>
              </a:rPr>
              <a:t>"data"</a:t>
            </a:r>
            <a:r>
              <a:rPr lang="en-US" altLang="zh-CN" sz="1400" dirty="0"/>
              <a:t>:[{</a:t>
            </a:r>
          </a:p>
          <a:p>
            <a:pPr marL="0" indent="0">
              <a:buNone/>
            </a:pPr>
            <a:r>
              <a:rPr lang="en-US" altLang="zh-CN" sz="1400" dirty="0"/>
              <a:t>        "id": "1",</a:t>
            </a:r>
          </a:p>
          <a:p>
            <a:pPr marL="0" indent="0">
              <a:buNone/>
            </a:pPr>
            <a:r>
              <a:rPr lang="en-US" altLang="zh-CN" sz="1400" dirty="0"/>
              <a:t>        "text":"Item1", </a:t>
            </a:r>
          </a:p>
          <a:p>
            <a:pPr marL="0" indent="0">
              <a:buNone/>
            </a:pPr>
            <a:r>
              <a:rPr lang="en-US" altLang="zh-CN" sz="1400" dirty="0"/>
              <a:t>        "</a:t>
            </a:r>
            <a:r>
              <a:rPr lang="en-US" altLang="zh-CN" sz="1400" dirty="0" err="1"/>
              <a:t>iconCls</a:t>
            </a:r>
            <a:r>
              <a:rPr lang="en-US" altLang="zh-CN" sz="1400" dirty="0"/>
              <a:t>":"icon-test",</a:t>
            </a:r>
          </a:p>
          <a:p>
            <a:pPr marL="0" indent="0">
              <a:buNone/>
            </a:pPr>
            <a:r>
              <a:rPr lang="en-US" altLang="zh-CN" sz="1400" dirty="0"/>
              <a:t>        "</a:t>
            </a:r>
            <a:r>
              <a:rPr lang="en-US" altLang="zh-CN" sz="1400" dirty="0" err="1"/>
              <a:t>state":"closed</a:t>
            </a:r>
            <a:r>
              <a:rPr lang="en-US" altLang="zh-CN" sz="1400" dirty="0"/>
              <a:t>", </a:t>
            </a:r>
          </a:p>
          <a:p>
            <a:pPr marL="0" indent="0">
              <a:buNone/>
            </a:pPr>
            <a:r>
              <a:rPr lang="en-US" altLang="zh-CN" sz="1400" dirty="0"/>
              <a:t>        "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":"/demo/book/</a:t>
            </a:r>
            <a:r>
              <a:rPr lang="en-US" altLang="zh-CN" sz="1400" dirty="0" err="1"/>
              <a:t>abc</a:t>
            </a:r>
            <a:r>
              <a:rPr lang="en-US" altLang="zh-CN" sz="1400" dirty="0"/>
              <a:t>",</a:t>
            </a:r>
          </a:p>
          <a:p>
            <a:pPr marL="0" indent="0">
              <a:buNone/>
            </a:pPr>
            <a:r>
              <a:rPr lang="en-US" altLang="zh-CN" sz="1400" dirty="0"/>
              <a:t>        "url":"tree1.json"</a:t>
            </a:r>
          </a:p>
          <a:p>
            <a:pPr marL="0" indent="0">
              <a:buNone/>
            </a:pPr>
            <a:r>
              <a:rPr lang="zh-CN" altLang="en-US" sz="1400" dirty="0"/>
              <a:t>    </a:t>
            </a:r>
            <a:r>
              <a:rPr lang="en-US" altLang="zh-CN" sz="1400" dirty="0"/>
              <a:t>},{</a:t>
            </a:r>
          </a:p>
          <a:p>
            <a:pPr marL="0" indent="0">
              <a:buNone/>
            </a:pPr>
            <a:r>
              <a:rPr lang="en-US" altLang="zh-CN" sz="1400" dirty="0"/>
              <a:t>        "id": "2",</a:t>
            </a:r>
          </a:p>
          <a:p>
            <a:pPr marL="0" indent="0">
              <a:buNone/>
            </a:pPr>
            <a:r>
              <a:rPr lang="en-US" altLang="zh-CN" sz="1400" dirty="0"/>
              <a:t>        "text":"Item2",</a:t>
            </a:r>
          </a:p>
          <a:p>
            <a:pPr marL="0" indent="0">
              <a:buNone/>
            </a:pPr>
            <a:r>
              <a:rPr lang="en-US" altLang="zh-CN" sz="1400" dirty="0"/>
              <a:t>        "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":"/demo/book/</a:t>
            </a:r>
            <a:r>
              <a:rPr lang="en-US" altLang="zh-CN" sz="1400" dirty="0" err="1"/>
              <a:t>abc</a:t>
            </a:r>
            <a:r>
              <a:rPr lang="en-US" altLang="zh-CN" sz="1400" dirty="0"/>
              <a:t>",</a:t>
            </a:r>
          </a:p>
          <a:p>
            <a:pPr marL="0" indent="0">
              <a:buNone/>
            </a:pPr>
            <a:r>
              <a:rPr lang="en-US" altLang="zh-CN" sz="1400" dirty="0"/>
              <a:t>        "children":[{</a:t>
            </a:r>
          </a:p>
          <a:p>
            <a:pPr marL="0" indent="0">
              <a:buNone/>
            </a:pPr>
            <a:r>
              <a:rPr lang="en-US" altLang="zh-CN" sz="1400" dirty="0"/>
              <a:t>            "id": "3",</a:t>
            </a:r>
          </a:p>
          <a:p>
            <a:pPr marL="0" indent="0">
              <a:buNone/>
            </a:pPr>
            <a:r>
              <a:rPr lang="en-US" altLang="zh-CN" sz="1400" dirty="0"/>
              <a:t>            "text":"Item3",</a:t>
            </a:r>
          </a:p>
          <a:p>
            <a:pPr marL="0" indent="0">
              <a:buNone/>
            </a:pPr>
            <a:r>
              <a:rPr lang="en-US" altLang="zh-CN" sz="1400" dirty="0"/>
              <a:t>            "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":"/demo/book/</a:t>
            </a:r>
            <a:r>
              <a:rPr lang="en-US" altLang="zh-CN" sz="1400" dirty="0" err="1"/>
              <a:t>abc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zh-CN" altLang="en-US" sz="1400" dirty="0"/>
              <a:t>   </a:t>
            </a:r>
            <a:r>
              <a:rPr lang="en-US" altLang="zh-CN" sz="1400" dirty="0" smtClean="0"/>
              <a:t>}]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}]}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968947" y="1544018"/>
            <a:ext cx="43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用来生成树类型菜单的静态数据（不能与</a:t>
            </a:r>
            <a:r>
              <a:rPr lang="en-US" altLang="zh-CN" dirty="0" err="1"/>
              <a:t>url</a:t>
            </a:r>
            <a:r>
              <a:rPr lang="zh-CN" altLang="en-US" dirty="0"/>
              <a:t>共存，会被</a:t>
            </a:r>
            <a:r>
              <a:rPr lang="en-US" altLang="zh-CN" dirty="0" err="1"/>
              <a:t>url</a:t>
            </a:r>
            <a:r>
              <a:rPr lang="zh-CN" altLang="en-US" dirty="0"/>
              <a:t>动态加载的数据覆盖</a:t>
            </a:r>
            <a:r>
              <a:rPr lang="en-US" altLang="zh-CN" dirty="0" smtClean="0"/>
              <a:t>;JS </a:t>
            </a:r>
            <a:r>
              <a:rPr lang="zh-CN" altLang="en-US" dirty="0"/>
              <a:t>格式为数组）</a:t>
            </a:r>
          </a:p>
        </p:txBody>
      </p:sp>
    </p:spTree>
    <p:extLst>
      <p:ext uri="{BB962C8B-B14F-4D97-AF65-F5344CB8AC3E}">
        <p14:creationId xmlns:p14="http://schemas.microsoft.com/office/powerpoint/2010/main" val="415326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导航数据格式</a:t>
            </a:r>
            <a:r>
              <a:rPr lang="en-US" altLang="zh-CN" dirty="0" smtClean="0"/>
              <a:t>——data</a:t>
            </a:r>
            <a:r>
              <a:rPr lang="zh-CN" altLang="en-US" dirty="0"/>
              <a:t>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548680"/>
            <a:ext cx="352839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 smtClean="0"/>
              <a:t>{   </a:t>
            </a:r>
            <a:r>
              <a:rPr lang="en-US" altLang="zh-CN" sz="1400" dirty="0"/>
              <a:t>"</a:t>
            </a:r>
            <a:r>
              <a:rPr lang="en-US" altLang="zh-CN" sz="1400" dirty="0" err="1"/>
              <a:t>type":"tree</a:t>
            </a:r>
            <a:r>
              <a:rPr lang="en-US" altLang="zh-CN" sz="1400" dirty="0"/>
              <a:t>", </a:t>
            </a:r>
          </a:p>
          <a:p>
            <a:pPr marL="0" indent="0">
              <a:buNone/>
            </a:pPr>
            <a:r>
              <a:rPr lang="en-US" altLang="zh-CN" sz="1400" dirty="0"/>
              <a:t>    "</a:t>
            </a:r>
            <a:r>
              <a:rPr lang="en-US" altLang="zh-CN" sz="1400" dirty="0" err="1"/>
              <a:t>cls</a:t>
            </a:r>
            <a:r>
              <a:rPr lang="en-US" altLang="zh-CN" sz="1400" dirty="0"/>
              <a:t>":"simple", </a:t>
            </a:r>
          </a:p>
          <a:p>
            <a:pPr marL="0" indent="0">
              <a:buNone/>
            </a:pPr>
            <a:r>
              <a:rPr lang="en-US" altLang="zh-CN" sz="1400" dirty="0"/>
              <a:t>    "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":"</a:t>
            </a:r>
            <a:r>
              <a:rPr lang="en-US" altLang="zh-CN" sz="1400" dirty="0" err="1"/>
              <a:t>tree.json</a:t>
            </a:r>
            <a:r>
              <a:rPr lang="en-US" altLang="zh-CN" sz="1400" dirty="0"/>
              <a:t>", </a:t>
            </a:r>
          </a:p>
          <a:p>
            <a:pPr marL="0" indent="0">
              <a:buNone/>
            </a:pPr>
            <a:r>
              <a:rPr lang="en-US" altLang="zh-CN" sz="1400" dirty="0"/>
              <a:t>    "initial":"1",</a:t>
            </a:r>
          </a:p>
          <a:p>
            <a:pPr marL="0" indent="0">
              <a:buNone/>
            </a:pPr>
            <a:r>
              <a:rPr lang="en-US" altLang="zh-CN" sz="1400" dirty="0"/>
              <a:t>    "data":[{</a:t>
            </a:r>
          </a:p>
          <a:p>
            <a:pPr marL="0" indent="0">
              <a:buNone/>
            </a:pPr>
            <a:r>
              <a:rPr lang="en-US" altLang="zh-CN" sz="1400" dirty="0"/>
              <a:t>        </a:t>
            </a:r>
            <a:r>
              <a:rPr lang="en-US" altLang="zh-CN" sz="1400" b="1" dirty="0">
                <a:solidFill>
                  <a:srgbClr val="FF0000"/>
                </a:solidFill>
              </a:rPr>
              <a:t>"id"</a:t>
            </a:r>
            <a:r>
              <a:rPr lang="en-US" altLang="zh-CN" sz="1400" dirty="0"/>
              <a:t>: "1",</a:t>
            </a:r>
          </a:p>
          <a:p>
            <a:pPr marL="0" indent="0">
              <a:buNone/>
            </a:pPr>
            <a:r>
              <a:rPr lang="en-US" altLang="zh-CN" sz="1400" dirty="0"/>
              <a:t>        </a:t>
            </a:r>
            <a:r>
              <a:rPr lang="en-US" altLang="zh-CN" sz="1400" b="1" dirty="0">
                <a:solidFill>
                  <a:srgbClr val="FF0000"/>
                </a:solidFill>
              </a:rPr>
              <a:t>"text"</a:t>
            </a:r>
            <a:r>
              <a:rPr lang="en-US" altLang="zh-CN" sz="1400" dirty="0"/>
              <a:t>:"Item1", </a:t>
            </a:r>
          </a:p>
          <a:p>
            <a:pPr marL="0" indent="0">
              <a:buNone/>
            </a:pPr>
            <a:r>
              <a:rPr lang="en-US" altLang="zh-CN" sz="1400" dirty="0"/>
              <a:t>        </a:t>
            </a:r>
            <a:r>
              <a:rPr lang="en-US" altLang="zh-CN" sz="1400" b="1" dirty="0">
                <a:solidFill>
                  <a:srgbClr val="FF0000"/>
                </a:solidFill>
              </a:rPr>
              <a:t>"</a:t>
            </a:r>
            <a:r>
              <a:rPr lang="en-US" altLang="zh-CN" sz="1400" b="1" dirty="0" err="1">
                <a:solidFill>
                  <a:srgbClr val="FF0000"/>
                </a:solidFill>
              </a:rPr>
              <a:t>iconCls</a:t>
            </a:r>
            <a:r>
              <a:rPr lang="en-US" altLang="zh-CN" sz="1400" b="1" dirty="0">
                <a:solidFill>
                  <a:srgbClr val="FF0000"/>
                </a:solidFill>
              </a:rPr>
              <a:t>"</a:t>
            </a:r>
            <a:r>
              <a:rPr lang="en-US" altLang="zh-CN" sz="1400" dirty="0"/>
              <a:t>:"icon-test",</a:t>
            </a:r>
          </a:p>
          <a:p>
            <a:pPr marL="0" indent="0">
              <a:buNone/>
            </a:pPr>
            <a:r>
              <a:rPr lang="en-US" altLang="zh-CN" sz="1400" dirty="0"/>
              <a:t>        </a:t>
            </a:r>
            <a:r>
              <a:rPr lang="en-US" altLang="zh-CN" sz="1400" b="1" dirty="0">
                <a:solidFill>
                  <a:srgbClr val="FF0000"/>
                </a:solidFill>
              </a:rPr>
              <a:t>"</a:t>
            </a:r>
            <a:r>
              <a:rPr lang="en-US" altLang="zh-CN" sz="1400" b="1" dirty="0" err="1">
                <a:solidFill>
                  <a:srgbClr val="FF0000"/>
                </a:solidFill>
              </a:rPr>
              <a:t>state"</a:t>
            </a:r>
            <a:r>
              <a:rPr lang="en-US" altLang="zh-CN" sz="1400" dirty="0" err="1"/>
              <a:t>:"closed</a:t>
            </a:r>
            <a:r>
              <a:rPr lang="en-US" altLang="zh-CN" sz="1400" dirty="0"/>
              <a:t>", </a:t>
            </a:r>
          </a:p>
          <a:p>
            <a:pPr marL="0" indent="0">
              <a:buNone/>
            </a:pPr>
            <a:r>
              <a:rPr lang="en-US" altLang="zh-CN" sz="1400" dirty="0"/>
              <a:t>        </a:t>
            </a:r>
            <a:r>
              <a:rPr lang="en-US" altLang="zh-CN" sz="1400" b="1" dirty="0">
                <a:solidFill>
                  <a:srgbClr val="FF0000"/>
                </a:solidFill>
              </a:rPr>
              <a:t>"</a:t>
            </a:r>
            <a:r>
              <a:rPr lang="en-US" altLang="zh-CN" sz="1400" b="1" dirty="0" err="1">
                <a:solidFill>
                  <a:srgbClr val="FF0000"/>
                </a:solidFill>
              </a:rPr>
              <a:t>href</a:t>
            </a:r>
            <a:r>
              <a:rPr lang="en-US" altLang="zh-CN" sz="1400" b="1" dirty="0">
                <a:solidFill>
                  <a:srgbClr val="FF0000"/>
                </a:solidFill>
              </a:rPr>
              <a:t>"</a:t>
            </a:r>
            <a:r>
              <a:rPr lang="en-US" altLang="zh-CN" sz="1400" dirty="0"/>
              <a:t>:"/demo/book/</a:t>
            </a:r>
            <a:r>
              <a:rPr lang="en-US" altLang="zh-CN" sz="1400" dirty="0" err="1"/>
              <a:t>abc</a:t>
            </a:r>
            <a:r>
              <a:rPr lang="en-US" altLang="zh-CN" sz="1400" dirty="0"/>
              <a:t>",</a:t>
            </a:r>
          </a:p>
          <a:p>
            <a:pPr marL="0" indent="0">
              <a:buNone/>
            </a:pPr>
            <a:r>
              <a:rPr lang="en-US" altLang="zh-CN" sz="1400" dirty="0"/>
              <a:t>        </a:t>
            </a:r>
            <a:r>
              <a:rPr lang="en-US" altLang="zh-CN" sz="1400" b="1" dirty="0">
                <a:solidFill>
                  <a:srgbClr val="FF0000"/>
                </a:solidFill>
              </a:rPr>
              <a:t>"url"</a:t>
            </a:r>
            <a:r>
              <a:rPr lang="en-US" altLang="zh-CN" sz="1400" dirty="0"/>
              <a:t>:"tree1.json"</a:t>
            </a:r>
          </a:p>
          <a:p>
            <a:pPr marL="0" indent="0">
              <a:buNone/>
            </a:pPr>
            <a:r>
              <a:rPr lang="zh-CN" altLang="en-US" sz="1400" dirty="0"/>
              <a:t>    </a:t>
            </a:r>
            <a:r>
              <a:rPr lang="en-US" altLang="zh-CN" sz="1400" dirty="0"/>
              <a:t>},{</a:t>
            </a:r>
          </a:p>
          <a:p>
            <a:pPr marL="0" indent="0">
              <a:buNone/>
            </a:pPr>
            <a:r>
              <a:rPr lang="en-US" altLang="zh-CN" sz="1400" dirty="0"/>
              <a:t>        "id": "2",</a:t>
            </a:r>
          </a:p>
          <a:p>
            <a:pPr marL="0" indent="0">
              <a:buNone/>
            </a:pPr>
            <a:r>
              <a:rPr lang="en-US" altLang="zh-CN" sz="1400" dirty="0"/>
              <a:t>        "text":"Item2",</a:t>
            </a:r>
          </a:p>
          <a:p>
            <a:pPr marL="0" indent="0">
              <a:buNone/>
            </a:pPr>
            <a:r>
              <a:rPr lang="en-US" altLang="zh-CN" sz="1400" dirty="0"/>
              <a:t>        "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":"/demo/book/</a:t>
            </a:r>
            <a:r>
              <a:rPr lang="en-US" altLang="zh-CN" sz="1400" dirty="0" err="1"/>
              <a:t>abc</a:t>
            </a:r>
            <a:r>
              <a:rPr lang="en-US" altLang="zh-CN" sz="1400" dirty="0"/>
              <a:t>",</a:t>
            </a:r>
          </a:p>
          <a:p>
            <a:pPr marL="0" indent="0">
              <a:buNone/>
            </a:pPr>
            <a:r>
              <a:rPr lang="en-US" altLang="zh-CN" sz="1400" dirty="0"/>
              <a:t>        </a:t>
            </a:r>
            <a:r>
              <a:rPr lang="en-US" altLang="zh-CN" sz="1400" b="1" dirty="0">
                <a:solidFill>
                  <a:srgbClr val="FF0000"/>
                </a:solidFill>
              </a:rPr>
              <a:t>"children"</a:t>
            </a:r>
            <a:r>
              <a:rPr lang="en-US" altLang="zh-CN" sz="1400" dirty="0"/>
              <a:t>:[{</a:t>
            </a:r>
          </a:p>
          <a:p>
            <a:pPr marL="0" indent="0">
              <a:buNone/>
            </a:pPr>
            <a:r>
              <a:rPr lang="en-US" altLang="zh-CN" sz="1400" dirty="0"/>
              <a:t>            "id": "3",</a:t>
            </a:r>
          </a:p>
          <a:p>
            <a:pPr marL="0" indent="0">
              <a:buNone/>
            </a:pPr>
            <a:r>
              <a:rPr lang="en-US" altLang="zh-CN" sz="1400" dirty="0"/>
              <a:t>            "text":"Item3",</a:t>
            </a:r>
          </a:p>
          <a:p>
            <a:pPr marL="0" indent="0">
              <a:buNone/>
            </a:pPr>
            <a:r>
              <a:rPr lang="en-US" altLang="zh-CN" sz="1400" dirty="0"/>
              <a:t>            "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":"/demo/book/</a:t>
            </a:r>
            <a:r>
              <a:rPr lang="en-US" altLang="zh-CN" sz="1400" dirty="0" err="1"/>
              <a:t>abc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zh-CN" altLang="en-US" sz="1400" dirty="0"/>
              <a:t>   </a:t>
            </a:r>
            <a:r>
              <a:rPr lang="en-US" altLang="zh-CN" sz="1400" dirty="0" smtClean="0"/>
              <a:t>}]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}]}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005534" y="1772816"/>
            <a:ext cx="4968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id: </a:t>
            </a:r>
            <a:r>
              <a:rPr lang="zh-CN" altLang="en-US" dirty="0"/>
              <a:t>节点</a:t>
            </a:r>
            <a:r>
              <a:rPr lang="en-US" altLang="zh-CN" dirty="0"/>
              <a:t>ID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text: </a:t>
            </a:r>
            <a:r>
              <a:rPr lang="zh-CN" altLang="en-US" dirty="0"/>
              <a:t>节点名称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/>
              <a:t>iconCls</a:t>
            </a:r>
            <a:r>
              <a:rPr lang="zh-CN" altLang="en-US" dirty="0"/>
              <a:t>： 节点图标样式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/>
              <a:t>href</a:t>
            </a:r>
            <a:r>
              <a:rPr lang="en-US" altLang="zh-CN" dirty="0"/>
              <a:t>: </a:t>
            </a:r>
            <a:r>
              <a:rPr lang="zh-CN" altLang="en-US" dirty="0"/>
              <a:t>点击节点加载的页面</a:t>
            </a:r>
            <a:r>
              <a:rPr lang="en-US" altLang="zh-CN" dirty="0"/>
              <a:t>URL,(</a:t>
            </a:r>
            <a:r>
              <a:rPr lang="zh-CN" altLang="en-US" dirty="0"/>
              <a:t>可以与</a:t>
            </a:r>
            <a:r>
              <a:rPr lang="en-US" altLang="zh-CN" dirty="0" err="1"/>
              <a:t>url</a:t>
            </a:r>
            <a:r>
              <a:rPr lang="zh-CN" altLang="en-US" dirty="0"/>
              <a:t>共存</a:t>
            </a:r>
            <a:r>
              <a:rPr lang="en-US" altLang="zh-CN" dirty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state: </a:t>
            </a:r>
            <a:r>
              <a:rPr lang="zh-CN" altLang="en-US" dirty="0"/>
              <a:t>设置节点的状态为关闭，主要是用来加在需要动态加载数据的节点上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/>
              <a:t>url</a:t>
            </a:r>
            <a:r>
              <a:rPr lang="zh-CN" altLang="en-US" dirty="0"/>
              <a:t>：动态加载节点数据的</a:t>
            </a:r>
            <a:r>
              <a:rPr lang="en-US" altLang="zh-CN" dirty="0"/>
              <a:t>URL</a:t>
            </a:r>
            <a:r>
              <a:rPr lang="zh-CN" altLang="en-US" dirty="0"/>
              <a:t>，当要加载的节点没有此属性时，会自动向上一级父节点找此属性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/>
              <a:t>chilren</a:t>
            </a:r>
            <a:r>
              <a:rPr lang="en-US" altLang="zh-CN" dirty="0"/>
              <a:t>: </a:t>
            </a:r>
            <a:r>
              <a:rPr lang="zh-CN" altLang="en-US" dirty="0"/>
              <a:t>当前节点的子节点，（格式为数组）</a:t>
            </a:r>
          </a:p>
        </p:txBody>
      </p:sp>
    </p:spTree>
    <p:extLst>
      <p:ext uri="{BB962C8B-B14F-4D97-AF65-F5344CB8AC3E}">
        <p14:creationId xmlns:p14="http://schemas.microsoft.com/office/powerpoint/2010/main" val="415326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导航数据格式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项目定制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052737"/>
            <a:ext cx="7772400" cy="1152128"/>
          </a:xfrm>
        </p:spPr>
        <p:txBody>
          <a:bodyPr/>
          <a:lstStyle/>
          <a:p>
            <a:r>
              <a:rPr lang="zh-CN" altLang="en-US" dirty="0" smtClean="0"/>
              <a:t>通过“</a:t>
            </a:r>
            <a:r>
              <a:rPr lang="en-US" altLang="zh-CN" dirty="0" smtClean="0"/>
              <a:t>iSoft-Funcs-pure</a:t>
            </a:r>
            <a:r>
              <a:rPr lang="zh-CN" altLang="en-US" dirty="0" smtClean="0"/>
              <a:t>”项目，将导航数据导入到数据库中</a:t>
            </a:r>
            <a:endParaRPr lang="en-US" altLang="zh-CN" dirty="0" smtClean="0"/>
          </a:p>
          <a:p>
            <a:r>
              <a:rPr lang="zh-CN" altLang="en-US" dirty="0" smtClean="0"/>
              <a:t>头部页面中使用</a:t>
            </a:r>
            <a:r>
              <a:rPr lang="en-US" altLang="zh-CN" dirty="0" smtClean="0"/>
              <a:t>&lt;f:navMenu/&gt;</a:t>
            </a:r>
            <a:r>
              <a:rPr lang="zh-CN" altLang="en-US" dirty="0" smtClean="0"/>
              <a:t>标签，将自动生成静态导航数据</a:t>
            </a:r>
            <a:endParaRPr lang="en-US" altLang="zh-CN" dirty="0" smtClean="0"/>
          </a:p>
          <a:p>
            <a:r>
              <a:rPr lang="zh-CN" altLang="en-US" dirty="0" smtClean="0"/>
              <a:t>异步加载树的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请求返回结果，需要符合格式要</a:t>
            </a:r>
            <a:r>
              <a:rPr lang="zh-CN" altLang="en-US" dirty="0" smtClean="0"/>
              <a:t>求</a:t>
            </a:r>
            <a:endParaRPr lang="en-US" altLang="zh-CN" dirty="0" smtClean="0"/>
          </a:p>
          <a:p>
            <a:pPr marL="69850" indent="0">
              <a:buNone/>
            </a:pPr>
            <a:r>
              <a:rPr lang="zh-CN" altLang="en-US" dirty="0" smtClean="0"/>
              <a:t>典型格式（</a:t>
            </a:r>
            <a:r>
              <a:rPr lang="zh-CN" altLang="en-US" sz="1400" dirty="0" smtClean="0"/>
              <a:t>项目中</a:t>
            </a:r>
            <a:r>
              <a:rPr lang="en-US" altLang="zh-CN" sz="1400" dirty="0" smtClean="0"/>
              <a:t>Ajax</a:t>
            </a:r>
            <a:r>
              <a:rPr lang="zh-CN" altLang="en-US" sz="1400" dirty="0" smtClean="0"/>
              <a:t>程序返回的</a:t>
            </a:r>
            <a:r>
              <a:rPr lang="en-US" altLang="zh-CN" sz="1400" dirty="0" smtClean="0"/>
              <a:t>JSON</a:t>
            </a:r>
            <a:r>
              <a:rPr lang="zh-CN" altLang="en-US" sz="1400" dirty="0" smtClean="0"/>
              <a:t>格式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2492896"/>
            <a:ext cx="626469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[{</a:t>
            </a:r>
            <a:endParaRPr lang="en-US" altLang="zh-CN" sz="1400" dirty="0"/>
          </a:p>
          <a:p>
            <a:r>
              <a:rPr lang="en-US" altLang="zh-CN" sz="1400" dirty="0"/>
              <a:t>        "id": "1",</a:t>
            </a:r>
          </a:p>
          <a:p>
            <a:r>
              <a:rPr lang="en-US" altLang="zh-CN" sz="1400" dirty="0"/>
              <a:t>        "text":"Item1", </a:t>
            </a:r>
          </a:p>
          <a:p>
            <a:r>
              <a:rPr lang="en-US" altLang="zh-CN" sz="1400" dirty="0"/>
              <a:t>        "iconCls":"icon-test</a:t>
            </a:r>
            <a:r>
              <a:rPr lang="en-US" altLang="zh-CN" sz="1400" dirty="0" smtClean="0"/>
              <a:t>",</a:t>
            </a:r>
          </a:p>
          <a:p>
            <a:r>
              <a:rPr lang="en-US" altLang="zh-CN" sz="1400" dirty="0" smtClean="0"/>
              <a:t>        "</a:t>
            </a:r>
            <a:r>
              <a:rPr lang="en-US" altLang="zh-CN" sz="1400" dirty="0"/>
              <a:t>href":"/demo/book/abc</a:t>
            </a:r>
            <a:r>
              <a:rPr lang="en-US" altLang="zh-CN" sz="1400" dirty="0" smtClean="0"/>
              <a:t>",</a:t>
            </a:r>
            <a:endParaRPr lang="en-US" altLang="zh-CN" sz="1400" dirty="0"/>
          </a:p>
          <a:p>
            <a:r>
              <a:rPr lang="en-US" altLang="zh-CN" sz="1400" dirty="0"/>
              <a:t>        "state":"closed", </a:t>
            </a:r>
          </a:p>
          <a:p>
            <a:r>
              <a:rPr lang="en-US" altLang="zh-CN" sz="1400" dirty="0" smtClean="0"/>
              <a:t>        "</a:t>
            </a:r>
            <a:r>
              <a:rPr lang="en-US" altLang="zh-CN" sz="1400" dirty="0"/>
              <a:t>url":"tree1.json"</a:t>
            </a:r>
          </a:p>
          <a:p>
            <a:r>
              <a:rPr lang="en-US" altLang="zh-CN" sz="1400" dirty="0" smtClean="0"/>
              <a:t>},{</a:t>
            </a:r>
            <a:endParaRPr lang="en-US" altLang="zh-CN" sz="1400" dirty="0"/>
          </a:p>
          <a:p>
            <a:r>
              <a:rPr lang="en-US" altLang="zh-CN" sz="1400" dirty="0"/>
              <a:t>        "id": "2",</a:t>
            </a:r>
          </a:p>
          <a:p>
            <a:r>
              <a:rPr lang="en-US" altLang="zh-CN" sz="1400" dirty="0"/>
              <a:t>        "text":"Item2",</a:t>
            </a:r>
          </a:p>
          <a:p>
            <a:r>
              <a:rPr lang="en-US" altLang="zh-CN" sz="1400" dirty="0"/>
              <a:t>        "href":"/demo/book/abc",</a:t>
            </a:r>
          </a:p>
          <a:p>
            <a:r>
              <a:rPr lang="en-US" altLang="zh-CN" sz="1400" dirty="0"/>
              <a:t>        "children":[{</a:t>
            </a:r>
          </a:p>
          <a:p>
            <a:r>
              <a:rPr lang="en-US" altLang="zh-CN" sz="1400" dirty="0"/>
              <a:t>            "id": "3",</a:t>
            </a:r>
          </a:p>
          <a:p>
            <a:r>
              <a:rPr lang="en-US" altLang="zh-CN" sz="1400" dirty="0"/>
              <a:t>            "text":"Item3",</a:t>
            </a:r>
          </a:p>
          <a:p>
            <a:r>
              <a:rPr lang="en-US" altLang="zh-CN" sz="1400" dirty="0"/>
              <a:t>            "href":"/</a:t>
            </a:r>
            <a:r>
              <a:rPr lang="en-US" altLang="zh-CN" sz="1400" dirty="0" smtClean="0"/>
              <a:t>demo/book/abc“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}]</a:t>
            </a:r>
            <a:endParaRPr lang="en-US" altLang="zh-CN" sz="1400" dirty="0"/>
          </a:p>
          <a:p>
            <a:r>
              <a:rPr lang="en-US" altLang="zh-CN" sz="1400" dirty="0" smtClean="0"/>
              <a:t>}]</a:t>
            </a:r>
            <a:endParaRPr lang="zh-CN" altLang="en-US" sz="1400" dirty="0"/>
          </a:p>
        </p:txBody>
      </p:sp>
      <p:sp>
        <p:nvSpPr>
          <p:cNvPr id="6" name="圆角矩形 5"/>
          <p:cNvSpPr/>
          <p:nvPr/>
        </p:nvSpPr>
        <p:spPr bwMode="auto">
          <a:xfrm>
            <a:off x="1331640" y="3577818"/>
            <a:ext cx="1728192" cy="504056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prst="convex"/>
            <a:bevelB w="0" h="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endParaRPr lang="zh-CN" altLang="en-US" sz="1600" b="1" dirty="0">
              <a:solidFill>
                <a:schemeClr val="bg1"/>
              </a:solidFill>
              <a:latin typeface="华文宋体" pitchFamily="2" charset="-122"/>
              <a:ea typeface="华文宋体" pitchFamily="2" charset="-122"/>
            </a:endParaRPr>
          </a:p>
        </p:txBody>
      </p:sp>
      <p:cxnSp>
        <p:nvCxnSpPr>
          <p:cNvPr id="8" name="直接连接符 7"/>
          <p:cNvCxnSpPr>
            <a:stCxn id="6" idx="3"/>
          </p:cNvCxnSpPr>
          <p:nvPr/>
        </p:nvCxnSpPr>
        <p:spPr bwMode="auto">
          <a:xfrm flipV="1">
            <a:off x="3059832" y="3645024"/>
            <a:ext cx="1368152" cy="184822"/>
          </a:xfrm>
          <a:prstGeom prst="line">
            <a:avLst/>
          </a:prstGeom>
          <a:solidFill>
            <a:srgbClr val="5EB8B6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427984" y="3356992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需动态加载节点的写法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 bwMode="auto">
          <a:xfrm>
            <a:off x="1259632" y="4221088"/>
            <a:ext cx="2664296" cy="1800200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prst="convex"/>
            <a:bevelB w="0" h="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endParaRPr lang="zh-CN" altLang="en-US" sz="1600" b="1" dirty="0">
              <a:solidFill>
                <a:schemeClr val="bg1"/>
              </a:solidFill>
              <a:latin typeface="华文宋体" pitchFamily="2" charset="-122"/>
              <a:ea typeface="华文宋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 flipV="1">
            <a:off x="3923928" y="4916393"/>
            <a:ext cx="1368152" cy="184822"/>
          </a:xfrm>
          <a:prstGeom prst="line">
            <a:avLst/>
          </a:prstGeom>
          <a:solidFill>
            <a:srgbClr val="5EB8B6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303151" y="471585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静态节点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295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权限表结构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sys_func</a:t>
            </a:r>
            <a:r>
              <a:rPr lang="zh-CN" altLang="en-US" dirty="0" smtClean="0"/>
              <a:t>：系统功能菜单表</a:t>
            </a:r>
            <a:endParaRPr lang="en-US" altLang="zh-CN" dirty="0" smtClean="0"/>
          </a:p>
          <a:p>
            <a:r>
              <a:rPr lang="en-US" altLang="zh-CN" dirty="0" smtClean="0"/>
              <a:t>sys_func_bt</a:t>
            </a:r>
            <a:r>
              <a:rPr lang="zh-CN" altLang="en-US" dirty="0" smtClean="0"/>
              <a:t>：</a:t>
            </a:r>
            <a:r>
              <a:rPr lang="zh-CN" altLang="en-US" dirty="0"/>
              <a:t>功能</a:t>
            </a:r>
            <a:r>
              <a:rPr lang="zh-CN" altLang="en-US" dirty="0" smtClean="0"/>
              <a:t>页面权限</a:t>
            </a:r>
            <a:r>
              <a:rPr lang="zh-CN" altLang="en-US" dirty="0"/>
              <a:t>按钮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en-US" altLang="zh-CN" dirty="0" smtClean="0"/>
              <a:t>sys_func_bt_uri</a:t>
            </a:r>
            <a:r>
              <a:rPr lang="zh-CN" altLang="en-US" dirty="0" smtClean="0"/>
              <a:t>：权限按钮对应</a:t>
            </a:r>
            <a:r>
              <a:rPr lang="en-US" altLang="zh-CN" dirty="0" smtClean="0"/>
              <a:t>URI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83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权限表结</a:t>
            </a:r>
            <a:r>
              <a:rPr lang="zh-CN" altLang="en-US" dirty="0" smtClean="0"/>
              <a:t>构</a:t>
            </a:r>
            <a:r>
              <a:rPr lang="en-US" altLang="zh-CN" dirty="0" smtClean="0"/>
              <a:t>——</a:t>
            </a:r>
            <a:r>
              <a:rPr lang="en-US" altLang="zh-CN" dirty="0"/>
              <a:t>sys_func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728078"/>
              </p:ext>
            </p:extLst>
          </p:nvPr>
        </p:nvGraphicFramePr>
        <p:xfrm>
          <a:off x="467544" y="836712"/>
          <a:ext cx="8219258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6779098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字段名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/>
                </a:tc>
              </a:tr>
              <a:tr h="21030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id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功能导航节点</a:t>
                      </a:r>
                      <a:r>
                        <a:rPr lang="en-US" altLang="zh-CN" sz="1600" dirty="0" smtClean="0"/>
                        <a:t>ID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pid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父节点的</a:t>
                      </a:r>
                      <a:r>
                        <a:rPr lang="en-US" altLang="zh-CN" sz="1600" dirty="0" smtClean="0"/>
                        <a:t>ID</a:t>
                      </a:r>
                      <a:r>
                        <a:rPr lang="zh-CN" altLang="en-US" sz="1600" dirty="0" smtClean="0"/>
                        <a:t>，没有父节点则为</a:t>
                      </a:r>
                      <a:r>
                        <a:rPr lang="en-US" altLang="zh-CN" sz="1600" dirty="0" smtClean="0"/>
                        <a:t>-1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func_name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功能导航名称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func_id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功能号（暂未使用）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func_url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功能导航的</a:t>
                      </a:r>
                      <a:r>
                        <a:rPr lang="en-US" altLang="zh-CN" sz="1600" dirty="0" smtClean="0"/>
                        <a:t>URL</a:t>
                      </a:r>
                      <a:r>
                        <a:rPr lang="zh-CN" altLang="en-US" sz="1600" dirty="0" smtClean="0"/>
                        <a:t>，对应导航要展示的功能页面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entrance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是否入口，非入口的功能将不会出现在导航中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leaf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是否是叶子节点（暂未使用）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render_type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菜单渲染类型，对应</a:t>
                      </a:r>
                      <a:r>
                        <a:rPr lang="zh-CN" altLang="en-US" sz="1600" dirty="0" smtClean="0">
                          <a:hlinkClick r:id="rId2" action="ppaction://hlinksldjump"/>
                        </a:rPr>
                        <a:t>导航数据格式的</a:t>
                      </a:r>
                      <a:r>
                        <a:rPr lang="en-US" altLang="zh-CN" sz="1600" dirty="0" smtClean="0">
                          <a:hlinkClick r:id="rId2" action="ppaction://hlinksldjump"/>
                        </a:rPr>
                        <a:t>type</a:t>
                      </a:r>
                      <a:r>
                        <a:rPr lang="zh-CN" altLang="en-US" sz="1600" dirty="0" smtClean="0">
                          <a:hlinkClick r:id="rId2" action="ppaction://hlinksldjump"/>
                        </a:rPr>
                        <a:t>属性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render_style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菜单渲染样式，对应</a:t>
                      </a:r>
                      <a:r>
                        <a:rPr lang="zh-CN" altLang="en-US" sz="1600" dirty="0" smtClean="0">
                          <a:hlinkClick r:id="rId3" action="ppaction://hlinksldjump"/>
                        </a:rPr>
                        <a:t>导航数据格式的</a:t>
                      </a:r>
                      <a:r>
                        <a:rPr lang="en-US" altLang="zh-CN" sz="1600" dirty="0" smtClean="0">
                          <a:hlinkClick r:id="rId3" action="ppaction://hlinksldjump"/>
                        </a:rPr>
                        <a:t>cls</a:t>
                      </a:r>
                      <a:r>
                        <a:rPr lang="zh-CN" altLang="en-US" sz="1600" dirty="0" smtClean="0">
                          <a:hlinkClick r:id="rId3" action="ppaction://hlinksldjump"/>
                        </a:rPr>
                        <a:t>属性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render_url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菜单加载地址，对应需要异步加载</a:t>
                      </a:r>
                      <a:r>
                        <a:rPr lang="en-US" altLang="zh-CN" sz="1600" dirty="0" smtClean="0"/>
                        <a:t>tree</a:t>
                      </a:r>
                      <a:r>
                        <a:rPr lang="zh-CN" altLang="en-US" sz="1600" dirty="0" smtClean="0"/>
                        <a:t>的请求</a:t>
                      </a:r>
                      <a:r>
                        <a:rPr lang="en-US" altLang="zh-CN" sz="1600" dirty="0" smtClean="0"/>
                        <a:t>URL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icon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菜单图标样式，对应</a:t>
                      </a:r>
                      <a:r>
                        <a:rPr lang="zh-CN" altLang="en-US" sz="1600" dirty="0" smtClean="0">
                          <a:hlinkClick r:id="rId4" action="ppaction://hlinksldjump"/>
                        </a:rPr>
                        <a:t>导航数据格式的</a:t>
                      </a:r>
                      <a:r>
                        <a:rPr lang="en-US" altLang="zh-CN" sz="1600" dirty="0" smtClean="0">
                          <a:hlinkClick r:id="rId4" action="ppaction://hlinksldjump"/>
                        </a:rPr>
                        <a:t>iconClass</a:t>
                      </a:r>
                      <a:r>
                        <a:rPr lang="zh-CN" altLang="en-US" sz="1600" dirty="0" smtClean="0">
                          <a:hlinkClick r:id="rId4" action="ppaction://hlinksldjump"/>
                        </a:rPr>
                        <a:t>属性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status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是否可用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seq_no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显示顺序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role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所属角色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note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备注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80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权限表结</a:t>
            </a:r>
            <a:r>
              <a:rPr lang="zh-CN" altLang="en-US" dirty="0" smtClean="0"/>
              <a:t>构</a:t>
            </a:r>
            <a:r>
              <a:rPr lang="en-US" altLang="zh-CN" dirty="0" smtClean="0"/>
              <a:t>——sys_func_bt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552386"/>
              </p:ext>
            </p:extLst>
          </p:nvPr>
        </p:nvGraphicFramePr>
        <p:xfrm>
          <a:off x="467544" y="1412776"/>
          <a:ext cx="8219258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6779098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字段名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/>
                </a:tc>
              </a:tr>
              <a:tr h="21030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id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功能按钮</a:t>
                      </a:r>
                      <a:r>
                        <a:rPr lang="en-US" altLang="zh-CN" sz="1600" dirty="0" smtClean="0"/>
                        <a:t>ID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fid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父功能</a:t>
                      </a:r>
                      <a:r>
                        <a:rPr lang="en-US" altLang="zh-CN" sz="1600" dirty="0" smtClean="0"/>
                        <a:t>ID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bt_name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功能按钮名称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bt_alias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功能按钮别名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bt_deps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功能按钮依赖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bt_extra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功能按钮附加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status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是否可用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seq_no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显示顺序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note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备注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21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权限表结</a:t>
            </a:r>
            <a:r>
              <a:rPr lang="zh-CN" altLang="en-US" dirty="0" smtClean="0"/>
              <a:t>构</a:t>
            </a:r>
            <a:r>
              <a:rPr lang="en-US" altLang="zh-CN" dirty="0" smtClean="0"/>
              <a:t>——sys_func_bt_uri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318455"/>
              </p:ext>
            </p:extLst>
          </p:nvPr>
        </p:nvGraphicFramePr>
        <p:xfrm>
          <a:off x="467544" y="1412776"/>
          <a:ext cx="8219258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6779098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字段名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/>
                </a:tc>
              </a:tr>
              <a:tr h="21030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id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功能按钮</a:t>
                      </a:r>
                      <a:r>
                        <a:rPr lang="en-US" altLang="zh-CN" sz="1600" dirty="0" smtClean="0"/>
                        <a:t>URI</a:t>
                      </a:r>
                      <a:r>
                        <a:rPr lang="zh-CN" altLang="en-US" sz="1600" dirty="0" smtClean="0"/>
                        <a:t>的</a:t>
                      </a:r>
                      <a:r>
                        <a:rPr lang="en-US" altLang="zh-CN" sz="1600" dirty="0" smtClean="0"/>
                        <a:t>ID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fid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对应功能</a:t>
                      </a:r>
                      <a:r>
                        <a:rPr lang="en-US" altLang="zh-CN" sz="1600" dirty="0" smtClean="0"/>
                        <a:t>ID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bid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对应功能按钮</a:t>
                      </a:r>
                      <a:r>
                        <a:rPr lang="en-US" altLang="zh-CN" sz="1600" dirty="0" smtClean="0"/>
                        <a:t>ID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entrance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是否入口，如果对应功能的</a:t>
                      </a:r>
                      <a:r>
                        <a:rPr lang="en-US" altLang="zh-CN" sz="1600" dirty="0" smtClean="0"/>
                        <a:t>func-url</a:t>
                      </a:r>
                      <a:r>
                        <a:rPr lang="zh-CN" altLang="en-US" sz="1600" dirty="0" smtClean="0"/>
                        <a:t>为空，是入口的</a:t>
                      </a:r>
                      <a:r>
                        <a:rPr lang="en-US" altLang="zh-CN" sz="1600" dirty="0" smtClean="0"/>
                        <a:t>URI</a:t>
                      </a:r>
                      <a:r>
                        <a:rPr lang="zh-CN" altLang="en-US" sz="1600" dirty="0" smtClean="0"/>
                        <a:t>将会作为功能的</a:t>
                      </a:r>
                      <a:r>
                        <a:rPr lang="en-US" altLang="zh-CN" sz="1600" dirty="0" smtClean="0"/>
                        <a:t>func-url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uri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对应</a:t>
                      </a:r>
                      <a:r>
                        <a:rPr lang="en-US" altLang="zh-CN" sz="1600" dirty="0" smtClean="0"/>
                        <a:t>url</a:t>
                      </a:r>
                      <a:r>
                        <a:rPr lang="zh-CN" altLang="en-US" sz="1600" dirty="0" smtClean="0"/>
                        <a:t>地址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status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是否可用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note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备注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25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3600" dirty="0" smtClean="0"/>
              <a:t>标签调整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新标签引入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dirty="0" smtClean="0"/>
              <a:t>在</a:t>
            </a:r>
            <a:r>
              <a:rPr lang="en-US" altLang="zh-CN" dirty="0"/>
              <a:t>web.xml</a:t>
            </a:r>
            <a:r>
              <a:rPr lang="zh-CN" altLang="zh-CN" dirty="0"/>
              <a:t>引入</a:t>
            </a:r>
            <a:r>
              <a:rPr lang="en-US" altLang="zh-CN" dirty="0" err="1"/>
              <a:t>taglib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taglib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zh-CN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&lt;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taglib-uri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&gt;/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isoft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easyui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taglib-uri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zh-CN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&lt;taglib-location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0" indent="0">
              <a:buNone/>
            </a:pP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/WEB-INF/tld/isoft-tags-easyui.tld</a:t>
            </a:r>
          </a:p>
          <a:p>
            <a:pPr marL="0" indent="0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taglib-location&gt;</a:t>
            </a:r>
            <a:endParaRPr lang="zh-CN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taglib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zh-CN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zh-CN" dirty="0"/>
              <a:t>在</a:t>
            </a:r>
            <a:r>
              <a:rPr lang="en-US" altLang="zh-CN" dirty="0" err="1"/>
              <a:t>jsp</a:t>
            </a:r>
            <a:r>
              <a:rPr lang="zh-CN" altLang="zh-CN" dirty="0"/>
              <a:t>页面中引入</a:t>
            </a:r>
            <a:r>
              <a:rPr lang="en-US" altLang="zh-CN" dirty="0" err="1"/>
              <a:t>taglib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&lt;%@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taglib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prefix="e"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uri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="/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isoft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easyui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%&gt;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067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3600" dirty="0" smtClean="0"/>
              <a:t>标签</a:t>
            </a:r>
            <a:r>
              <a:rPr lang="en-US" altLang="zh-CN" sz="3600" b="1" dirty="0" smtClean="0"/>
              <a:t>Title</a:t>
            </a:r>
            <a:r>
              <a:rPr lang="zh-CN" altLang="en-US" sz="3600" dirty="0" smtClean="0"/>
              <a:t>调整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/>
              <a:t>在</a:t>
            </a:r>
            <a:r>
              <a:rPr lang="en-US" altLang="zh-CN" dirty="0"/>
              <a:t>web.xml</a:t>
            </a:r>
            <a:r>
              <a:rPr lang="zh-CN" altLang="zh-CN" dirty="0"/>
              <a:t>进行全局默认</a:t>
            </a:r>
            <a:r>
              <a:rPr lang="en-US" altLang="zh-CN" dirty="0"/>
              <a:t>title</a:t>
            </a:r>
            <a:r>
              <a:rPr lang="zh-CN" altLang="zh-CN" dirty="0"/>
              <a:t>的设置</a:t>
            </a:r>
          </a:p>
          <a:p>
            <a:pPr marL="0" indent="0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&lt;context-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zh-CN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&lt;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-name&gt;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release.title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-name&gt;</a:t>
            </a:r>
            <a:endParaRPr lang="zh-CN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&lt;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-value&gt;</a:t>
            </a:r>
            <a:r>
              <a:rPr lang="zh-CN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普华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</a:t>
            </a:r>
            <a:r>
              <a:rPr lang="zh-CN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应用系统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-value&gt;</a:t>
            </a:r>
            <a:endParaRPr lang="zh-CN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context-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zh-CN" altLang="zh-CN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zh-CN" dirty="0"/>
              <a:t>通过</a:t>
            </a:r>
            <a:r>
              <a:rPr lang="en-US" altLang="zh-CN" dirty="0"/>
              <a:t>f:head</a:t>
            </a:r>
            <a:r>
              <a:rPr lang="zh-CN" altLang="zh-CN" dirty="0"/>
              <a:t>标签的</a:t>
            </a:r>
            <a:r>
              <a:rPr lang="en-US" altLang="zh-CN" dirty="0"/>
              <a:t>title</a:t>
            </a:r>
            <a:r>
              <a:rPr lang="zh-CN" altLang="zh-CN" dirty="0"/>
              <a:t>属性，设置具体页面的</a:t>
            </a:r>
            <a:r>
              <a:rPr lang="en-US" altLang="zh-CN" dirty="0"/>
              <a:t>title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f:head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title="</a:t>
            </a:r>
            <a:r>
              <a:rPr lang="zh-CN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普华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</a:t>
            </a:r>
            <a:r>
              <a:rPr lang="zh-CN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应用系统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"/&gt;</a:t>
            </a:r>
          </a:p>
          <a:p>
            <a:r>
              <a:rPr lang="zh-CN" altLang="zh-CN" dirty="0"/>
              <a:t>删除</a:t>
            </a:r>
            <a:r>
              <a:rPr lang="en-US" altLang="zh-CN" dirty="0"/>
              <a:t>&lt;title&gt;xxx&lt;title&gt;</a:t>
            </a:r>
            <a:r>
              <a:rPr lang="zh-CN" altLang="zh-CN" dirty="0"/>
              <a:t>标签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01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3600" dirty="0" smtClean="0"/>
              <a:t>标签</a:t>
            </a:r>
            <a:r>
              <a:rPr lang="en-US" altLang="zh-CN" sz="3600" b="1" dirty="0" smtClean="0"/>
              <a:t>f:block</a:t>
            </a:r>
            <a:r>
              <a:rPr lang="zh-CN" altLang="en-US" sz="3600" dirty="0" smtClean="0"/>
              <a:t>调整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删除</a:t>
            </a:r>
            <a:r>
              <a:rPr lang="en-US" altLang="zh-CN" dirty="0"/>
              <a:t>width</a:t>
            </a:r>
            <a:r>
              <a:rPr lang="zh-CN" altLang="zh-CN" dirty="0"/>
              <a:t>属性，使用新增的</a:t>
            </a:r>
            <a:r>
              <a:rPr lang="en-US" altLang="zh-CN" dirty="0"/>
              <a:t>style</a:t>
            </a:r>
            <a:r>
              <a:rPr lang="zh-CN" altLang="zh-CN" dirty="0"/>
              <a:t>属性</a:t>
            </a:r>
          </a:p>
          <a:p>
            <a:r>
              <a:rPr lang="en-US" altLang="zh-CN" dirty="0"/>
              <a:t>style</a:t>
            </a:r>
            <a:r>
              <a:rPr lang="zh-CN" altLang="zh-CN" dirty="0"/>
              <a:t>为空时，不再自动加</a:t>
            </a:r>
            <a:r>
              <a:rPr lang="en-US" altLang="zh-CN" dirty="0" err="1"/>
              <a:t>float:left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055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框架介绍</a:t>
            </a:r>
            <a:endParaRPr lang="en-US" altLang="zh-CN" dirty="0" smtClean="0"/>
          </a:p>
          <a:p>
            <a:r>
              <a:rPr lang="zh-CN" altLang="en-US" dirty="0"/>
              <a:t>代码目录结构变动</a:t>
            </a:r>
            <a:endParaRPr lang="en-US" altLang="zh-CN" dirty="0"/>
          </a:p>
          <a:p>
            <a:r>
              <a:rPr lang="zh-CN" altLang="en-US" dirty="0"/>
              <a:t>导航数据格</a:t>
            </a:r>
            <a:r>
              <a:rPr lang="zh-CN" altLang="en-US" dirty="0" smtClean="0"/>
              <a:t>式</a:t>
            </a:r>
            <a:endParaRPr lang="en-US" altLang="zh-CN" dirty="0" smtClean="0"/>
          </a:p>
          <a:p>
            <a:r>
              <a:rPr lang="zh-CN" altLang="en-US" dirty="0"/>
              <a:t>权</a:t>
            </a:r>
            <a:r>
              <a:rPr lang="zh-CN" altLang="en-US" dirty="0" smtClean="0"/>
              <a:t>限表结构</a:t>
            </a:r>
            <a:endParaRPr lang="en-US" altLang="zh-CN" dirty="0"/>
          </a:p>
          <a:p>
            <a:r>
              <a:rPr lang="zh-CN" altLang="en-US" dirty="0" smtClean="0"/>
              <a:t>标签</a:t>
            </a:r>
            <a:r>
              <a:rPr lang="zh-CN" altLang="en-US" dirty="0"/>
              <a:t>调整</a:t>
            </a:r>
          </a:p>
        </p:txBody>
      </p:sp>
    </p:spTree>
    <p:extLst>
      <p:ext uri="{BB962C8B-B14F-4D97-AF65-F5344CB8AC3E}">
        <p14:creationId xmlns:p14="http://schemas.microsoft.com/office/powerpoint/2010/main" val="264971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3600" dirty="0" smtClean="0"/>
              <a:t>标签</a:t>
            </a:r>
            <a:r>
              <a:rPr lang="en-US" altLang="zh-CN" sz="3600" b="1" dirty="0" smtClean="0"/>
              <a:t>f:panel</a:t>
            </a:r>
            <a:r>
              <a:rPr lang="zh-CN" altLang="en-US" sz="3600" dirty="0" smtClean="0"/>
              <a:t>调整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删除</a:t>
            </a:r>
            <a:r>
              <a:rPr lang="en-US" altLang="zh-CN" dirty="0"/>
              <a:t>style</a:t>
            </a:r>
            <a:r>
              <a:rPr lang="zh-CN" altLang="zh-CN" dirty="0"/>
              <a:t>属性，使用新增</a:t>
            </a:r>
            <a:r>
              <a:rPr lang="en-US" altLang="zh-CN" dirty="0"/>
              <a:t>width</a:t>
            </a:r>
            <a:r>
              <a:rPr lang="zh-CN" altLang="zh-CN" dirty="0"/>
              <a:t>属性</a:t>
            </a:r>
          </a:p>
          <a:p>
            <a:r>
              <a:rPr lang="en-US" altLang="zh-CN" dirty="0"/>
              <a:t>closable</a:t>
            </a:r>
            <a:r>
              <a:rPr lang="zh-CN" altLang="zh-CN" dirty="0"/>
              <a:t>、</a:t>
            </a:r>
            <a:r>
              <a:rPr lang="en-US" altLang="zh-CN" dirty="0" err="1"/>
              <a:t>maximizable</a:t>
            </a:r>
            <a:r>
              <a:rPr lang="zh-CN" altLang="zh-CN" dirty="0"/>
              <a:t>、</a:t>
            </a:r>
            <a:r>
              <a:rPr lang="en-US" altLang="zh-CN" dirty="0" err="1"/>
              <a:t>minimizable</a:t>
            </a:r>
            <a:r>
              <a:rPr lang="zh-CN" altLang="zh-CN" dirty="0"/>
              <a:t>、</a:t>
            </a:r>
            <a:r>
              <a:rPr lang="en-US" altLang="zh-CN" dirty="0"/>
              <a:t>collapsible</a:t>
            </a:r>
            <a:r>
              <a:rPr lang="zh-CN" altLang="zh-CN" dirty="0"/>
              <a:t>属性已有对应实现，需要检查之前代码中的设置是否符合业务需求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392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zh-CN" sz="3600" dirty="0" smtClean="0"/>
              <a:t>查询</a:t>
            </a:r>
            <a:r>
              <a:rPr lang="zh-CN" altLang="zh-CN" sz="3600" dirty="0"/>
              <a:t>条件</a:t>
            </a:r>
            <a:r>
              <a:rPr lang="zh-CN" altLang="zh-CN" sz="3600" dirty="0" smtClean="0"/>
              <a:t>域</a:t>
            </a:r>
            <a:r>
              <a:rPr lang="zh-CN" altLang="en-US" sz="3600" dirty="0" smtClean="0"/>
              <a:t>调整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将</a:t>
            </a:r>
            <a:r>
              <a:rPr lang="en-US" altLang="zh-CN" dirty="0"/>
              <a:t>&lt;</a:t>
            </a:r>
            <a:r>
              <a:rPr lang="en-US" altLang="zh-CN" dirty="0" err="1"/>
              <a:t>f:jqGridCondition</a:t>
            </a:r>
            <a:r>
              <a:rPr lang="en-US" altLang="zh-CN" dirty="0"/>
              <a:t> /&gt;</a:t>
            </a:r>
            <a:r>
              <a:rPr lang="zh-CN" altLang="zh-CN" dirty="0"/>
              <a:t>替换为</a:t>
            </a:r>
            <a:r>
              <a:rPr lang="en-US" altLang="zh-CN" dirty="0"/>
              <a:t>&lt;</a:t>
            </a:r>
            <a:r>
              <a:rPr lang="en-US" altLang="zh-CN" dirty="0" err="1"/>
              <a:t>e:dgCondition</a:t>
            </a:r>
            <a:r>
              <a:rPr lang="en-US" altLang="zh-CN" dirty="0"/>
              <a:t> /&gt;</a:t>
            </a:r>
            <a:endParaRPr lang="zh-CN" altLang="zh-CN" dirty="0"/>
          </a:p>
          <a:p>
            <a:r>
              <a:rPr lang="zh-CN" altLang="zh-CN" dirty="0"/>
              <a:t>将</a:t>
            </a:r>
            <a:r>
              <a:rPr lang="en-US" altLang="zh-CN" dirty="0"/>
              <a:t>&lt;</a:t>
            </a:r>
            <a:r>
              <a:rPr lang="en-US" altLang="zh-CN" dirty="0" err="1"/>
              <a:t>f:jqSearchButton</a:t>
            </a:r>
            <a:r>
              <a:rPr lang="en-US" altLang="zh-CN" dirty="0"/>
              <a:t> /&gt;</a:t>
            </a:r>
            <a:r>
              <a:rPr lang="zh-CN" altLang="zh-CN" dirty="0"/>
              <a:t>替换为</a:t>
            </a:r>
            <a:r>
              <a:rPr lang="en-US" altLang="zh-CN" dirty="0"/>
              <a:t>&lt;</a:t>
            </a:r>
            <a:r>
              <a:rPr lang="en-US" altLang="zh-CN" dirty="0" err="1"/>
              <a:t>e:dgSearchButton</a:t>
            </a:r>
            <a:r>
              <a:rPr lang="en-US" altLang="zh-CN" dirty="0"/>
              <a:t> </a:t>
            </a:r>
            <a:r>
              <a:rPr lang="en-US" altLang="zh-CN" dirty="0"/>
              <a:t>/&gt;</a:t>
            </a:r>
          </a:p>
          <a:p>
            <a:r>
              <a:rPr lang="zh-CN" altLang="zh-CN" dirty="0"/>
              <a:t>以上调整属性无需调整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76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3600" dirty="0" smtClean="0"/>
              <a:t>表格标签调整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将</a:t>
            </a:r>
            <a:r>
              <a:rPr lang="en-US" altLang="zh-CN" dirty="0"/>
              <a:t>&lt;</a:t>
            </a:r>
            <a:r>
              <a:rPr lang="en-US" altLang="zh-CN" dirty="0" err="1"/>
              <a:t>f:jqGrid</a:t>
            </a:r>
            <a:r>
              <a:rPr lang="en-US" altLang="zh-CN" dirty="0"/>
              <a:t> /&gt;</a:t>
            </a:r>
            <a:r>
              <a:rPr lang="zh-CN" altLang="zh-CN" dirty="0"/>
              <a:t>替换为</a:t>
            </a:r>
            <a:r>
              <a:rPr lang="en-US" altLang="zh-CN" dirty="0"/>
              <a:t>&lt;</a:t>
            </a:r>
            <a:r>
              <a:rPr lang="en-US" altLang="zh-CN" dirty="0" err="1"/>
              <a:t>e:datagrid</a:t>
            </a:r>
            <a:r>
              <a:rPr lang="en-US" altLang="zh-CN" dirty="0"/>
              <a:t>/&gt;</a:t>
            </a:r>
          </a:p>
          <a:p>
            <a:pPr lvl="1"/>
            <a:r>
              <a:rPr lang="en-US" altLang="zh-CN" dirty="0">
                <a:cs typeface="+mn-cs"/>
              </a:rPr>
              <a:t>caption</a:t>
            </a:r>
            <a:r>
              <a:rPr lang="zh-CN" altLang="zh-CN" dirty="0">
                <a:cs typeface="+mn-cs"/>
              </a:rPr>
              <a:t>属性调整为</a:t>
            </a:r>
            <a:r>
              <a:rPr lang="en-US" altLang="zh-CN" dirty="0">
                <a:cs typeface="+mn-cs"/>
              </a:rPr>
              <a:t>title</a:t>
            </a:r>
            <a:endParaRPr lang="zh-CN" altLang="zh-CN" dirty="0">
              <a:cs typeface="+mn-cs"/>
            </a:endParaRPr>
          </a:p>
          <a:p>
            <a:pPr lvl="1"/>
            <a:r>
              <a:rPr lang="zh-CN" altLang="zh-CN" dirty="0">
                <a:cs typeface="+mn-cs"/>
              </a:rPr>
              <a:t>删除不支持的</a:t>
            </a:r>
            <a:r>
              <a:rPr lang="zh-CN" altLang="zh-CN" dirty="0">
                <a:cs typeface="+mn-cs"/>
              </a:rPr>
              <a:t>属性</a:t>
            </a:r>
            <a:endParaRPr lang="en-US" altLang="zh-CN" dirty="0">
              <a:cs typeface="+mn-cs"/>
            </a:endParaRPr>
          </a:p>
          <a:p>
            <a:pPr lvl="1"/>
            <a:r>
              <a:rPr lang="zh-CN" altLang="zh-CN" dirty="0">
                <a:cs typeface="+mn-cs"/>
              </a:rPr>
              <a:t>其他属性根据具体需求</a:t>
            </a:r>
            <a:r>
              <a:rPr lang="zh-CN" altLang="zh-CN" dirty="0">
                <a:cs typeface="+mn-cs"/>
              </a:rPr>
              <a:t>使用</a:t>
            </a:r>
            <a:endParaRPr lang="en-US" altLang="zh-CN" dirty="0">
              <a:cs typeface="+mn-cs"/>
            </a:endParaRPr>
          </a:p>
          <a:p>
            <a:r>
              <a:rPr lang="zh-CN" altLang="zh-CN" dirty="0"/>
              <a:t>增加</a:t>
            </a:r>
            <a:r>
              <a:rPr lang="en-US" altLang="zh-CN" dirty="0"/>
              <a:t>&lt;</a:t>
            </a:r>
            <a:r>
              <a:rPr lang="en-US" altLang="zh-CN" dirty="0" err="1"/>
              <a:t>e:header</a:t>
            </a:r>
            <a:r>
              <a:rPr lang="en-US" altLang="zh-CN" dirty="0"/>
              <a:t>&gt;</a:t>
            </a:r>
            <a:r>
              <a:rPr lang="zh-CN" altLang="zh-CN" dirty="0"/>
              <a:t>标签包围</a:t>
            </a:r>
            <a:r>
              <a:rPr lang="en-US" altLang="zh-CN" dirty="0"/>
              <a:t>&lt;</a:t>
            </a:r>
            <a:r>
              <a:rPr lang="en-US" altLang="zh-CN" dirty="0" err="1"/>
              <a:t>e:column</a:t>
            </a:r>
            <a:r>
              <a:rPr lang="en-US" altLang="zh-CN" dirty="0"/>
              <a:t>&gt;</a:t>
            </a:r>
            <a:r>
              <a:rPr lang="zh-CN" altLang="zh-CN" dirty="0"/>
              <a:t>标签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3356992"/>
            <a:ext cx="8234242" cy="203132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&lt;</a:t>
            </a:r>
            <a:r>
              <a:rPr lang="en-US" altLang="zh-CN" sz="1400" dirty="0" err="1"/>
              <a:t>e:datagrid</a:t>
            </a:r>
            <a:r>
              <a:rPr lang="en-US" altLang="zh-CN" sz="1400" dirty="0"/>
              <a:t> id="</a:t>
            </a:r>
            <a:r>
              <a:rPr lang="en-US" altLang="zh-CN" sz="1400" dirty="0" err="1"/>
              <a:t>dataTab</a:t>
            </a:r>
            <a:r>
              <a:rPr lang="en-US" altLang="zh-CN" sz="1400" dirty="0"/>
              <a:t>" 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="/</a:t>
            </a:r>
            <a:r>
              <a:rPr lang="en-US" altLang="zh-CN" sz="1400" dirty="0" err="1"/>
              <a:t>sso</a:t>
            </a:r>
            <a:r>
              <a:rPr lang="en-US" altLang="zh-CN" sz="1400" dirty="0"/>
              <a:t>/</a:t>
            </a:r>
            <a:r>
              <a:rPr lang="en-US" altLang="zh-CN" sz="1400" dirty="0" err="1"/>
              <a:t>SsoRolePage.action</a:t>
            </a:r>
            <a:r>
              <a:rPr lang="en-US" altLang="zh-CN" sz="1400" dirty="0"/>
              <a:t>" title="</a:t>
            </a:r>
            <a:r>
              <a:rPr lang="zh-CN" altLang="zh-CN" sz="1400" dirty="0"/>
              <a:t>角色管理</a:t>
            </a:r>
            <a:r>
              <a:rPr lang="en-US" altLang="zh-CN" sz="1400" dirty="0"/>
              <a:t>" </a:t>
            </a:r>
            <a:r>
              <a:rPr lang="en-US" altLang="zh-CN" sz="1400" dirty="0" err="1"/>
              <a:t>fitColumns</a:t>
            </a:r>
            <a:r>
              <a:rPr lang="en-US" altLang="zh-CN" sz="1400" dirty="0"/>
              <a:t>="false"&gt;</a:t>
            </a:r>
            <a:endParaRPr lang="zh-CN" altLang="zh-CN" sz="1400" dirty="0"/>
          </a:p>
          <a:p>
            <a:r>
              <a:rPr lang="en-US" altLang="zh-CN" sz="1400" dirty="0"/>
              <a:t>    &lt;</a:t>
            </a:r>
            <a:r>
              <a:rPr lang="en-US" altLang="zh-CN" sz="1400" dirty="0" err="1"/>
              <a:t>e:header</a:t>
            </a:r>
            <a:r>
              <a:rPr lang="en-US" altLang="zh-CN" sz="1400" dirty="0"/>
              <a:t>&gt;</a:t>
            </a:r>
            <a:endParaRPr lang="zh-CN" altLang="zh-CN" sz="1400" dirty="0"/>
          </a:p>
          <a:p>
            <a:r>
              <a:rPr lang="en-US" altLang="zh-CN" sz="1400" dirty="0"/>
              <a:t>        &lt;</a:t>
            </a:r>
            <a:r>
              <a:rPr lang="en-US" altLang="zh-CN" sz="1400" dirty="0" err="1"/>
              <a:t>e:column</a:t>
            </a:r>
            <a:r>
              <a:rPr lang="en-US" altLang="zh-CN" sz="1400" dirty="0"/>
              <a:t> field=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roleName</a:t>
            </a:r>
            <a:r>
              <a:rPr lang="en-US" altLang="zh-CN" sz="1400" i="1" dirty="0"/>
              <a:t>" width="80" title="</a:t>
            </a:r>
            <a:r>
              <a:rPr lang="zh-CN" altLang="en-US" sz="1400" i="1" dirty="0"/>
              <a:t>角色名称</a:t>
            </a:r>
            <a:r>
              <a:rPr lang="en-US" altLang="zh-CN" sz="1400" i="1" dirty="0"/>
              <a:t>" sortable="false"/&gt;</a:t>
            </a:r>
            <a:endParaRPr lang="zh-CN" altLang="zh-CN" sz="1400" dirty="0" smtClean="0"/>
          </a:p>
          <a:p>
            <a:r>
              <a:rPr lang="en-US" altLang="zh-CN" sz="1400" dirty="0" smtClean="0"/>
              <a:t>	    ...</a:t>
            </a:r>
            <a:endParaRPr lang="zh-CN" altLang="zh-CN" sz="1400" dirty="0" smtClean="0"/>
          </a:p>
          <a:p>
            <a:r>
              <a:rPr lang="en-US" altLang="zh-CN" sz="1400" dirty="0" smtClean="0"/>
              <a:t>    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e:header</a:t>
            </a:r>
            <a:r>
              <a:rPr lang="en-US" altLang="zh-CN" sz="1400" dirty="0"/>
              <a:t>&gt;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endParaRPr lang="zh-CN" altLang="zh-CN" sz="1400" dirty="0"/>
          </a:p>
          <a:p>
            <a:r>
              <a:rPr lang="en-US" altLang="zh-CN" sz="1400" dirty="0"/>
              <a:t>    &lt;</a:t>
            </a:r>
            <a:r>
              <a:rPr lang="en-US" altLang="zh-CN" sz="1400" dirty="0" err="1"/>
              <a:t>e:dgbutton</a:t>
            </a:r>
            <a:r>
              <a:rPr lang="en-US" altLang="zh-CN" sz="1400" dirty="0"/>
              <a:t> caption=</a:t>
            </a:r>
            <a:r>
              <a:rPr lang="en-US" altLang="zh-CN" sz="1400" i="1" dirty="0"/>
              <a:t>"</a:t>
            </a:r>
            <a:r>
              <a:rPr lang="zh-CN" altLang="en-US" sz="1400" i="1" dirty="0"/>
              <a:t>新增角色</a:t>
            </a:r>
            <a:r>
              <a:rPr lang="en-US" altLang="zh-CN" sz="1400" i="1" dirty="0"/>
              <a:t>" </a:t>
            </a:r>
            <a:r>
              <a:rPr lang="en-US" altLang="zh-CN" sz="1400" i="1" dirty="0" err="1"/>
              <a:t>onClick</a:t>
            </a:r>
            <a:r>
              <a:rPr lang="en-US" altLang="zh-CN" sz="1400" i="1" dirty="0"/>
              <a:t>="</a:t>
            </a:r>
            <a:r>
              <a:rPr lang="en-US" altLang="zh-CN" sz="1400" i="1" dirty="0" err="1"/>
              <a:t>goCreateRecord</a:t>
            </a:r>
            <a:r>
              <a:rPr lang="en-US" altLang="zh-CN" sz="1400" i="1" dirty="0"/>
              <a:t>" icon="icon-add"/&gt;</a:t>
            </a:r>
            <a:endParaRPr lang="zh-CN" altLang="zh-CN" sz="1400" dirty="0"/>
          </a:p>
          <a:p>
            <a:r>
              <a:rPr lang="en-US" altLang="zh-CN" sz="1400" dirty="0"/>
              <a:t>	… </a:t>
            </a:r>
            <a:endParaRPr lang="zh-CN" altLang="zh-CN" sz="1400" dirty="0"/>
          </a:p>
          <a:p>
            <a:r>
              <a:rPr lang="en-US" altLang="zh-CN" sz="1400" dirty="0"/>
              <a:t>&lt;/</a:t>
            </a:r>
            <a:r>
              <a:rPr lang="en-US" altLang="zh-CN" sz="1400" dirty="0" err="1"/>
              <a:t>e:datagrid</a:t>
            </a:r>
            <a:r>
              <a:rPr lang="en-US" altLang="zh-CN" sz="1400" dirty="0" smtClean="0"/>
              <a:t>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8472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3600" dirty="0" smtClean="0"/>
              <a:t>表格标签调整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将</a:t>
            </a:r>
            <a:r>
              <a:rPr lang="en-US" altLang="zh-CN" dirty="0"/>
              <a:t>&lt;</a:t>
            </a:r>
            <a:r>
              <a:rPr lang="en-US" altLang="zh-CN" dirty="0" err="1"/>
              <a:t>f:jqColumn</a:t>
            </a:r>
            <a:r>
              <a:rPr lang="en-US" altLang="zh-CN" dirty="0"/>
              <a:t>&gt;</a:t>
            </a:r>
            <a:r>
              <a:rPr lang="zh-CN" altLang="zh-CN" dirty="0"/>
              <a:t>标签替换为</a:t>
            </a:r>
            <a:r>
              <a:rPr lang="en-US" altLang="zh-CN" dirty="0"/>
              <a:t>&lt;</a:t>
            </a:r>
            <a:r>
              <a:rPr lang="en-US" altLang="zh-CN" dirty="0" err="1"/>
              <a:t>e:column</a:t>
            </a:r>
            <a:r>
              <a:rPr lang="en-US" altLang="zh-CN" dirty="0"/>
              <a:t>&gt;</a:t>
            </a:r>
            <a:r>
              <a:rPr lang="zh-CN" altLang="zh-CN" dirty="0"/>
              <a:t>标签</a:t>
            </a:r>
            <a:endParaRPr lang="en-US" altLang="zh-CN" dirty="0"/>
          </a:p>
          <a:p>
            <a:pPr lvl="1"/>
            <a:r>
              <a:rPr lang="zh-CN" altLang="zh-CN" dirty="0">
                <a:cs typeface="+mn-cs"/>
              </a:rPr>
              <a:t>属性</a:t>
            </a:r>
            <a:r>
              <a:rPr lang="en-US" altLang="zh-CN" dirty="0">
                <a:cs typeface="+mn-cs"/>
              </a:rPr>
              <a:t>name</a:t>
            </a:r>
            <a:r>
              <a:rPr lang="zh-CN" altLang="zh-CN" dirty="0">
                <a:cs typeface="+mn-cs"/>
              </a:rPr>
              <a:t>修改为</a:t>
            </a:r>
            <a:r>
              <a:rPr lang="en-US" altLang="zh-CN" dirty="0">
                <a:cs typeface="+mn-cs"/>
              </a:rPr>
              <a:t>field</a:t>
            </a:r>
            <a:endParaRPr lang="zh-CN" altLang="zh-CN" dirty="0">
              <a:cs typeface="+mn-cs"/>
            </a:endParaRPr>
          </a:p>
          <a:p>
            <a:pPr lvl="1"/>
            <a:r>
              <a:rPr lang="zh-CN" altLang="zh-CN" dirty="0">
                <a:cs typeface="+mn-cs"/>
              </a:rPr>
              <a:t>删除属性</a:t>
            </a:r>
            <a:r>
              <a:rPr lang="en-US" altLang="zh-CN" dirty="0">
                <a:cs typeface="+mn-cs"/>
              </a:rPr>
              <a:t>editable</a:t>
            </a:r>
            <a:r>
              <a:rPr lang="zh-CN" altLang="zh-CN" dirty="0">
                <a:cs typeface="+mn-cs"/>
              </a:rPr>
              <a:t>等不支持的属性</a:t>
            </a:r>
            <a:endParaRPr lang="en-US" altLang="zh-CN" dirty="0">
              <a:cs typeface="+mn-cs"/>
            </a:endParaRPr>
          </a:p>
          <a:p>
            <a:pPr lvl="1"/>
            <a:r>
              <a:rPr lang="zh-CN" altLang="zh-CN" dirty="0">
                <a:cs typeface="+mn-cs"/>
              </a:rPr>
              <a:t>调整各列的宽度</a:t>
            </a:r>
            <a:endParaRPr lang="en-US" altLang="zh-CN" dirty="0"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3617019"/>
            <a:ext cx="8267520" cy="160043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&lt;</a:t>
            </a:r>
            <a:r>
              <a:rPr lang="en-US" altLang="zh-CN" sz="1400" dirty="0" err="1"/>
              <a:t>e:column</a:t>
            </a:r>
            <a:r>
              <a:rPr lang="en-US" altLang="zh-CN" sz="1400" dirty="0"/>
              <a:t> field="</a:t>
            </a:r>
            <a:r>
              <a:rPr lang="en-US" altLang="zh-CN" sz="1400" dirty="0" err="1"/>
              <a:t>roleName</a:t>
            </a:r>
            <a:r>
              <a:rPr lang="en-US" altLang="zh-CN" sz="1400" dirty="0"/>
              <a:t>" width="240" title="</a:t>
            </a:r>
            <a:r>
              <a:rPr lang="zh-CN" altLang="zh-CN" sz="1400" dirty="0"/>
              <a:t>角色名称</a:t>
            </a:r>
            <a:r>
              <a:rPr lang="en-US" altLang="zh-CN" sz="1400" dirty="0"/>
              <a:t>" sortable="false"/&gt;</a:t>
            </a:r>
            <a:endParaRPr lang="zh-CN" altLang="zh-CN" sz="1400" dirty="0"/>
          </a:p>
          <a:p>
            <a:r>
              <a:rPr lang="en-US" altLang="zh-CN" sz="1400" dirty="0" smtClean="0"/>
              <a:t>&lt;</a:t>
            </a:r>
            <a:r>
              <a:rPr lang="en-US" altLang="zh-CN" sz="1400" dirty="0" err="1"/>
              <a:t>e:column</a:t>
            </a:r>
            <a:r>
              <a:rPr lang="en-US" altLang="zh-CN" sz="1400" dirty="0"/>
              <a:t> field="</a:t>
            </a:r>
            <a:r>
              <a:rPr lang="en-US" altLang="zh-CN" sz="1400" dirty="0" err="1"/>
              <a:t>roleDesc</a:t>
            </a:r>
            <a:r>
              <a:rPr lang="en-US" altLang="zh-CN" sz="1400" dirty="0"/>
              <a:t>" width="300" title="</a:t>
            </a:r>
            <a:r>
              <a:rPr lang="zh-CN" altLang="zh-CN" sz="1400" dirty="0"/>
              <a:t>角色描述</a:t>
            </a:r>
            <a:r>
              <a:rPr lang="en-US" altLang="zh-CN" sz="1400" dirty="0"/>
              <a:t>" sortable="false"/&gt;</a:t>
            </a:r>
            <a:endParaRPr lang="zh-CN" altLang="zh-CN" sz="1400" dirty="0"/>
          </a:p>
          <a:p>
            <a:r>
              <a:rPr lang="en-US" altLang="zh-CN" sz="1400" dirty="0"/>
              <a:t>&lt;</a:t>
            </a:r>
            <a:r>
              <a:rPr lang="en-US" altLang="zh-CN" sz="1400" dirty="0" err="1"/>
              <a:t>e:column</a:t>
            </a:r>
            <a:r>
              <a:rPr lang="en-US" altLang="zh-CN" sz="1400" dirty="0"/>
              <a:t> field="status" width="60" title="</a:t>
            </a:r>
            <a:r>
              <a:rPr lang="zh-CN" altLang="zh-CN" sz="1400" dirty="0"/>
              <a:t>状态</a:t>
            </a:r>
            <a:r>
              <a:rPr lang="en-US" altLang="zh-CN" sz="1400" dirty="0"/>
              <a:t>" </a:t>
            </a:r>
            <a:r>
              <a:rPr lang="en-US" altLang="zh-CN" sz="1400" dirty="0">
                <a:solidFill>
                  <a:srgbClr val="FF0000"/>
                </a:solidFill>
              </a:rPr>
              <a:t>formatter="#{</a:t>
            </a:r>
            <a:r>
              <a:rPr lang="en-US" altLang="zh-CN" sz="1400" dirty="0" err="1">
                <a:solidFill>
                  <a:srgbClr val="FF0000"/>
                </a:solidFill>
              </a:rPr>
              <a:t>selectItem.USER_STATUS</a:t>
            </a:r>
            <a:r>
              <a:rPr lang="en-US" altLang="zh-CN" sz="1400" dirty="0" smtClean="0">
                <a:solidFill>
                  <a:srgbClr val="FF0000"/>
                </a:solidFill>
              </a:rPr>
              <a:t>}“ </a:t>
            </a:r>
            <a:r>
              <a:rPr lang="en-US" altLang="zh-CN" sz="1400" dirty="0" smtClean="0"/>
              <a:t>/&gt;</a:t>
            </a:r>
            <a:endParaRPr lang="zh-CN" altLang="zh-CN" sz="1400" dirty="0"/>
          </a:p>
          <a:p>
            <a:r>
              <a:rPr lang="en-US" altLang="zh-CN" sz="1400" dirty="0" smtClean="0"/>
              <a:t>&lt;</a:t>
            </a:r>
            <a:r>
              <a:rPr lang="en-US" altLang="zh-CN" sz="1400" dirty="0" err="1"/>
              <a:t>e:column</a:t>
            </a:r>
            <a:r>
              <a:rPr lang="en-US" altLang="zh-CN" sz="1400" dirty="0"/>
              <a:t> field="</a:t>
            </a:r>
            <a:r>
              <a:rPr lang="en-US" altLang="zh-CN" sz="1400" dirty="0" err="1"/>
              <a:t>modifiedAt</a:t>
            </a:r>
            <a:r>
              <a:rPr lang="en-US" altLang="zh-CN" sz="1400" dirty="0"/>
              <a:t>" width="120" title="</a:t>
            </a:r>
            <a:r>
              <a:rPr lang="zh-CN" altLang="zh-CN" sz="1400" dirty="0"/>
              <a:t>修改时间</a:t>
            </a:r>
            <a:r>
              <a:rPr lang="en-US" altLang="zh-CN" sz="1400" dirty="0"/>
              <a:t>" align="center"/&gt;</a:t>
            </a:r>
            <a:endParaRPr lang="zh-CN" altLang="zh-CN" sz="1400" dirty="0"/>
          </a:p>
          <a:p>
            <a:r>
              <a:rPr lang="en-US" altLang="zh-CN" sz="1400" dirty="0" smtClean="0"/>
              <a:t>&lt;</a:t>
            </a:r>
            <a:r>
              <a:rPr lang="en-US" altLang="zh-CN" sz="1400" dirty="0" err="1"/>
              <a:t>e:column</a:t>
            </a:r>
            <a:r>
              <a:rPr lang="en-US" altLang="zh-CN" sz="1400" dirty="0"/>
              <a:t> field="</a:t>
            </a:r>
            <a:r>
              <a:rPr lang="en-US" altLang="zh-CN" sz="1400" dirty="0" err="1"/>
              <a:t>modifiedUser</a:t>
            </a:r>
            <a:r>
              <a:rPr lang="en-US" altLang="zh-CN" sz="1400" dirty="0"/>
              <a:t>" width="80" title="</a:t>
            </a:r>
            <a:r>
              <a:rPr lang="zh-CN" altLang="zh-CN" sz="1400" dirty="0"/>
              <a:t>修改人</a:t>
            </a:r>
            <a:r>
              <a:rPr lang="en-US" altLang="zh-CN" sz="1400" dirty="0"/>
              <a:t>" align="center"/&gt;</a:t>
            </a:r>
            <a:endParaRPr lang="zh-CN" altLang="zh-CN" sz="1400" dirty="0"/>
          </a:p>
          <a:p>
            <a:r>
              <a:rPr lang="en-US" altLang="zh-CN" sz="1400" dirty="0" smtClean="0"/>
              <a:t>&lt;</a:t>
            </a:r>
            <a:r>
              <a:rPr lang="en-US" altLang="zh-CN" sz="1400" dirty="0" err="1"/>
              <a:t>e:column</a:t>
            </a:r>
            <a:r>
              <a:rPr lang="en-US" altLang="zh-CN" sz="1400" dirty="0"/>
              <a:t> field="</a:t>
            </a:r>
            <a:r>
              <a:rPr lang="en-US" altLang="zh-CN" sz="1400" dirty="0" err="1"/>
              <a:t>createdAt</a:t>
            </a:r>
            <a:r>
              <a:rPr lang="en-US" altLang="zh-CN" sz="1400" dirty="0"/>
              <a:t>" width="120" title="</a:t>
            </a:r>
            <a:r>
              <a:rPr lang="zh-CN" altLang="zh-CN" sz="1400" dirty="0"/>
              <a:t>创建时间</a:t>
            </a:r>
            <a:r>
              <a:rPr lang="en-US" altLang="zh-CN" sz="1400" dirty="0"/>
              <a:t>" align="center"/&gt;</a:t>
            </a:r>
            <a:endParaRPr lang="zh-CN" altLang="zh-CN" sz="1400" dirty="0"/>
          </a:p>
          <a:p>
            <a:r>
              <a:rPr lang="en-US" altLang="zh-CN" sz="1400" dirty="0" smtClean="0"/>
              <a:t>&lt;</a:t>
            </a:r>
            <a:r>
              <a:rPr lang="en-US" altLang="zh-CN" sz="1400" dirty="0" err="1"/>
              <a:t>e:column</a:t>
            </a:r>
            <a:r>
              <a:rPr lang="en-US" altLang="zh-CN" sz="1400" dirty="0"/>
              <a:t> field="</a:t>
            </a:r>
            <a:r>
              <a:rPr lang="en-US" altLang="zh-CN" sz="1400" dirty="0" err="1"/>
              <a:t>createdUser</a:t>
            </a:r>
            <a:r>
              <a:rPr lang="en-US" altLang="zh-CN" sz="1400" dirty="0"/>
              <a:t>" width="80" title="</a:t>
            </a:r>
            <a:r>
              <a:rPr lang="zh-CN" altLang="zh-CN" sz="1400" dirty="0"/>
              <a:t>创建人</a:t>
            </a:r>
            <a:r>
              <a:rPr lang="en-US" altLang="zh-CN" sz="1400" dirty="0"/>
              <a:t>" align="center"/&gt;</a:t>
            </a:r>
            <a:endParaRPr lang="zh-CN" altLang="en-US" sz="1400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7627155" y="2968947"/>
            <a:ext cx="216024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07075" y="2610410"/>
            <a:ext cx="187220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dirty="0"/>
              <a:t>字典类列的写法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379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3600" dirty="0" smtClean="0"/>
              <a:t>表格标签调整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将</a:t>
            </a:r>
            <a:r>
              <a:rPr lang="en-US" altLang="zh-CN" dirty="0"/>
              <a:t>&lt;</a:t>
            </a:r>
            <a:r>
              <a:rPr lang="en-US" altLang="zh-CN" dirty="0" err="1"/>
              <a:t>f:jqButton</a:t>
            </a:r>
            <a:r>
              <a:rPr lang="en-US" altLang="zh-CN" dirty="0"/>
              <a:t>&gt;</a:t>
            </a:r>
            <a:r>
              <a:rPr lang="zh-CN" altLang="zh-CN" dirty="0"/>
              <a:t>标签替换为</a:t>
            </a:r>
            <a:r>
              <a:rPr lang="en-US" altLang="zh-CN" dirty="0"/>
              <a:t>&lt;</a:t>
            </a:r>
            <a:r>
              <a:rPr lang="en-US" altLang="zh-CN" dirty="0" err="1"/>
              <a:t>e:dgbutton</a:t>
            </a:r>
            <a:r>
              <a:rPr lang="en-US" altLang="zh-CN" dirty="0"/>
              <a:t>&gt;</a:t>
            </a:r>
            <a:r>
              <a:rPr lang="zh-CN" altLang="zh-CN" dirty="0"/>
              <a:t>标签</a:t>
            </a:r>
            <a:endParaRPr lang="en-US" altLang="zh-CN" dirty="0"/>
          </a:p>
          <a:p>
            <a:pPr lvl="1"/>
            <a:r>
              <a:rPr lang="zh-CN" altLang="zh-CN" dirty="0">
                <a:cs typeface="+mn-cs"/>
              </a:rPr>
              <a:t>属性</a:t>
            </a:r>
            <a:r>
              <a:rPr lang="en-US" altLang="zh-CN" dirty="0" err="1">
                <a:cs typeface="+mn-cs"/>
              </a:rPr>
              <a:t>btCaption</a:t>
            </a:r>
            <a:r>
              <a:rPr lang="zh-CN" altLang="zh-CN" dirty="0">
                <a:cs typeface="+mn-cs"/>
              </a:rPr>
              <a:t>修改为</a:t>
            </a:r>
            <a:r>
              <a:rPr lang="en-US" altLang="zh-CN" dirty="0">
                <a:cs typeface="+mn-cs"/>
              </a:rPr>
              <a:t>caption</a:t>
            </a:r>
            <a:endParaRPr lang="zh-CN" altLang="zh-CN" dirty="0">
              <a:cs typeface="+mn-cs"/>
            </a:endParaRPr>
          </a:p>
          <a:p>
            <a:pPr lvl="1"/>
            <a:r>
              <a:rPr lang="zh-CN" altLang="zh-CN" dirty="0">
                <a:cs typeface="+mn-cs"/>
              </a:rPr>
              <a:t>属性</a:t>
            </a:r>
            <a:r>
              <a:rPr lang="en-US" altLang="zh-CN" dirty="0" err="1">
                <a:cs typeface="+mn-cs"/>
              </a:rPr>
              <a:t>btIcon</a:t>
            </a:r>
            <a:r>
              <a:rPr lang="zh-CN" altLang="zh-CN" dirty="0">
                <a:cs typeface="+mn-cs"/>
              </a:rPr>
              <a:t>修改为</a:t>
            </a:r>
            <a:r>
              <a:rPr lang="en-US" altLang="zh-CN" dirty="0">
                <a:cs typeface="+mn-cs"/>
              </a:rPr>
              <a:t>icon</a:t>
            </a:r>
            <a:endParaRPr lang="en-US" altLang="zh-CN" dirty="0">
              <a:cs typeface="+mn-cs"/>
            </a:endParaRPr>
          </a:p>
          <a:p>
            <a:pPr lvl="1"/>
            <a:r>
              <a:rPr lang="zh-CN" altLang="zh-CN" dirty="0">
                <a:cs typeface="+mn-cs"/>
              </a:rPr>
              <a:t>删除</a:t>
            </a:r>
            <a:r>
              <a:rPr lang="en-US" altLang="zh-CN" dirty="0" err="1">
                <a:cs typeface="+mn-cs"/>
              </a:rPr>
              <a:t>onClick</a:t>
            </a:r>
            <a:r>
              <a:rPr lang="zh-CN" altLang="zh-CN" dirty="0">
                <a:cs typeface="+mn-cs"/>
              </a:rPr>
              <a:t>属性中的</a:t>
            </a:r>
            <a:r>
              <a:rPr lang="en-US" altLang="zh-CN" dirty="0" err="1">
                <a:cs typeface="+mn-cs"/>
              </a:rPr>
              <a:t>javascript</a:t>
            </a:r>
            <a:r>
              <a:rPr lang="en-US" altLang="zh-CN" dirty="0">
                <a:cs typeface="+mn-cs"/>
              </a:rPr>
              <a:t>:</a:t>
            </a:r>
            <a:r>
              <a:rPr lang="zh-CN" altLang="zh-CN" dirty="0">
                <a:cs typeface="+mn-cs"/>
              </a:rPr>
              <a:t>代码</a:t>
            </a:r>
            <a:r>
              <a:rPr lang="zh-CN" altLang="zh-CN" dirty="0">
                <a:cs typeface="+mn-cs"/>
              </a:rPr>
              <a:t>片段</a:t>
            </a:r>
            <a:endParaRPr lang="en-US" altLang="zh-CN" dirty="0">
              <a:cs typeface="+mn-cs"/>
            </a:endParaRPr>
          </a:p>
          <a:p>
            <a:pPr lvl="1"/>
            <a:r>
              <a:rPr lang="zh-CN" altLang="zh-CN" dirty="0">
                <a:cs typeface="+mn-cs"/>
              </a:rPr>
              <a:t>删除不支持的属性</a:t>
            </a:r>
            <a:endParaRPr lang="en-US" altLang="zh-CN" dirty="0"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72008" y="4070102"/>
            <a:ext cx="10260632" cy="12311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&lt;</a:t>
            </a:r>
            <a:r>
              <a:rPr lang="en-US" altLang="zh-CN" sz="1400" dirty="0" err="1"/>
              <a:t>e:dgbutton</a:t>
            </a:r>
            <a:r>
              <a:rPr lang="en-US" altLang="zh-CN" sz="1400" dirty="0"/>
              <a:t> caption="</a:t>
            </a:r>
            <a:r>
              <a:rPr lang="zh-CN" altLang="zh-CN" sz="1400" dirty="0"/>
              <a:t>新增用户</a:t>
            </a:r>
            <a:r>
              <a:rPr lang="en-US" altLang="zh-CN" sz="1400" dirty="0"/>
              <a:t>" icon="shuffle" </a:t>
            </a:r>
            <a:r>
              <a:rPr lang="en-US" altLang="zh-CN" sz="1400" dirty="0" err="1"/>
              <a:t>onClick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goCreateRecord</a:t>
            </a:r>
            <a:r>
              <a:rPr lang="en-US" altLang="zh-CN" sz="1400" dirty="0"/>
              <a:t>" rendered="#{</a:t>
            </a:r>
            <a:r>
              <a:rPr lang="en-US" altLang="zh-CN" sz="1400" dirty="0" err="1"/>
              <a:t>permItem.add$user</a:t>
            </a:r>
            <a:r>
              <a:rPr lang="en-US" altLang="zh-CN" sz="1400" dirty="0"/>
              <a:t>}"/&gt;</a:t>
            </a:r>
            <a:endParaRPr lang="zh-CN" altLang="zh-CN" sz="1400" dirty="0"/>
          </a:p>
          <a:p>
            <a:r>
              <a:rPr lang="en-US" altLang="zh-CN" sz="1400" dirty="0"/>
              <a:t>&lt;</a:t>
            </a:r>
            <a:r>
              <a:rPr lang="en-US" altLang="zh-CN" sz="1400" dirty="0" err="1"/>
              <a:t>e:dgbutton</a:t>
            </a:r>
            <a:r>
              <a:rPr lang="en-US" altLang="zh-CN" sz="1400" dirty="0"/>
              <a:t> caption="</a:t>
            </a:r>
            <a:r>
              <a:rPr lang="zh-CN" altLang="zh-CN" sz="1400" dirty="0"/>
              <a:t>编辑用户</a:t>
            </a:r>
            <a:r>
              <a:rPr lang="en-US" altLang="zh-CN" sz="1400" dirty="0"/>
              <a:t>" icon="shuffle" </a:t>
            </a:r>
            <a:r>
              <a:rPr lang="en-US" altLang="zh-CN" sz="1400" dirty="0" err="1"/>
              <a:t>onClick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goModifyRecord</a:t>
            </a:r>
            <a:r>
              <a:rPr lang="en-US" altLang="zh-CN" sz="1400" dirty="0"/>
              <a:t>" rendered="#{</a:t>
            </a:r>
            <a:r>
              <a:rPr lang="en-US" altLang="zh-CN" sz="1400" dirty="0" err="1"/>
              <a:t>permItem.edit$user</a:t>
            </a:r>
            <a:r>
              <a:rPr lang="en-US" altLang="zh-CN" sz="1400" dirty="0"/>
              <a:t>}"/&gt;</a:t>
            </a:r>
            <a:endParaRPr lang="zh-CN" altLang="zh-CN" sz="1400" dirty="0"/>
          </a:p>
          <a:p>
            <a:r>
              <a:rPr lang="en-US" altLang="zh-CN" sz="1400" dirty="0" smtClean="0"/>
              <a:t>&lt;</a:t>
            </a:r>
            <a:r>
              <a:rPr lang="en-US" altLang="zh-CN" sz="1400" dirty="0" err="1"/>
              <a:t>e:dgbutton</a:t>
            </a:r>
            <a:r>
              <a:rPr lang="en-US" altLang="zh-CN" sz="1400" dirty="0"/>
              <a:t> caption="</a:t>
            </a:r>
            <a:r>
              <a:rPr lang="zh-CN" altLang="zh-CN" sz="1400" dirty="0"/>
              <a:t>激活用户</a:t>
            </a:r>
            <a:r>
              <a:rPr lang="en-US" altLang="zh-CN" sz="1400" dirty="0"/>
              <a:t>" icon="shuffle" </a:t>
            </a:r>
            <a:r>
              <a:rPr lang="en-US" altLang="zh-CN" sz="1400" dirty="0" err="1"/>
              <a:t>onClick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goActiveRecord</a:t>
            </a:r>
            <a:r>
              <a:rPr lang="en-US" altLang="zh-CN" sz="1400" dirty="0"/>
              <a:t>" rendered="#{</a:t>
            </a:r>
            <a:r>
              <a:rPr lang="en-US" altLang="zh-CN" sz="1400" dirty="0" err="1"/>
              <a:t>permItem.active$user</a:t>
            </a:r>
            <a:r>
              <a:rPr lang="en-US" altLang="zh-CN" sz="1400" dirty="0"/>
              <a:t>}"/&gt;</a:t>
            </a:r>
            <a:endParaRPr lang="zh-CN" altLang="zh-CN" sz="1400" dirty="0"/>
          </a:p>
          <a:p>
            <a:r>
              <a:rPr lang="en-US" altLang="zh-CN" sz="1400" dirty="0" smtClean="0"/>
              <a:t>&lt;</a:t>
            </a:r>
            <a:r>
              <a:rPr lang="en-US" altLang="zh-CN" sz="1400" dirty="0" err="1"/>
              <a:t>e:dgbutton</a:t>
            </a:r>
            <a:r>
              <a:rPr lang="en-US" altLang="zh-CN" sz="1400" dirty="0"/>
              <a:t> caption="</a:t>
            </a:r>
            <a:r>
              <a:rPr lang="zh-CN" altLang="zh-CN" sz="1400" dirty="0"/>
              <a:t>禁用用户</a:t>
            </a:r>
            <a:r>
              <a:rPr lang="en-US" altLang="zh-CN" sz="1400" dirty="0"/>
              <a:t>" icon="shuffle" </a:t>
            </a:r>
            <a:r>
              <a:rPr lang="en-US" altLang="zh-CN" sz="1400" dirty="0" err="1"/>
              <a:t>onClick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goForbidRecord</a:t>
            </a:r>
            <a:r>
              <a:rPr lang="en-US" altLang="zh-CN" sz="1400" dirty="0"/>
              <a:t>" rendered="#{</a:t>
            </a:r>
            <a:r>
              <a:rPr lang="en-US" altLang="zh-CN" sz="1400" dirty="0" err="1"/>
              <a:t>permItem.forbid$user</a:t>
            </a:r>
            <a:r>
              <a:rPr lang="en-US" altLang="zh-CN" sz="1400" dirty="0"/>
              <a:t>}"/&gt;</a:t>
            </a:r>
            <a:endParaRPr lang="zh-CN" altLang="zh-CN" sz="1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81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3600" dirty="0" smtClean="0"/>
              <a:t>表格标签调整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2476871"/>
          </a:xfrm>
        </p:spPr>
        <p:txBody>
          <a:bodyPr>
            <a:normAutofit/>
          </a:bodyPr>
          <a:lstStyle/>
          <a:p>
            <a:r>
              <a:rPr lang="zh-CN" altLang="zh-CN" dirty="0"/>
              <a:t>调整</a:t>
            </a:r>
            <a:r>
              <a:rPr lang="en-US" altLang="zh-CN" dirty="0"/>
              <a:t>JS</a:t>
            </a:r>
            <a:r>
              <a:rPr lang="zh-CN" altLang="zh-CN" dirty="0"/>
              <a:t>代码</a:t>
            </a:r>
            <a:endParaRPr lang="zh-CN" altLang="en-US" dirty="0"/>
          </a:p>
          <a:p>
            <a:pPr lvl="1"/>
            <a:r>
              <a:rPr lang="zh-CN" altLang="zh-CN" dirty="0">
                <a:cs typeface="+mn-cs"/>
              </a:rPr>
              <a:t>删除如下资源的引用</a:t>
            </a:r>
          </a:p>
          <a:p>
            <a:pPr lvl="1"/>
            <a:r>
              <a:rPr lang="zh-CN" altLang="zh-CN" dirty="0">
                <a:cs typeface="+mn-cs"/>
              </a:rPr>
              <a:t>行数据对象</a:t>
            </a:r>
            <a:r>
              <a:rPr lang="zh-CN" altLang="en-US" dirty="0">
                <a:cs typeface="+mn-cs"/>
              </a:rPr>
              <a:t>及其属性</a:t>
            </a:r>
            <a:r>
              <a:rPr lang="zh-CN" altLang="zh-CN" dirty="0">
                <a:cs typeface="+mn-cs"/>
              </a:rPr>
              <a:t>获取方法</a:t>
            </a:r>
            <a:endParaRPr lang="en-US" altLang="zh-CN" dirty="0">
              <a:cs typeface="+mn-cs"/>
            </a:endParaRPr>
          </a:p>
          <a:p>
            <a:pPr lvl="1"/>
            <a:r>
              <a:rPr lang="zh-CN" altLang="zh-CN" dirty="0">
                <a:cs typeface="+mn-cs"/>
              </a:rPr>
              <a:t>表格数据刷新方法</a:t>
            </a:r>
            <a:endParaRPr lang="en-US" altLang="zh-CN" dirty="0"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892" y="3066211"/>
            <a:ext cx="7272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&lt;</a:t>
            </a:r>
            <a:r>
              <a:rPr lang="en-US" altLang="zh-CN" sz="1400" dirty="0" err="1"/>
              <a:t>f:linkCss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="/assets/jquery-easyui-1.3.1/themes/default/easyui.css"/&gt;</a:t>
            </a:r>
            <a:endParaRPr lang="zh-CN" altLang="zh-CN" sz="1400" dirty="0"/>
          </a:p>
          <a:p>
            <a:r>
              <a:rPr lang="en-US" altLang="zh-CN" sz="1400" dirty="0"/>
              <a:t>&lt;</a:t>
            </a:r>
            <a:r>
              <a:rPr lang="en-US" altLang="zh-CN" sz="1400" dirty="0" err="1"/>
              <a:t>f:linkCss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="/assets/crack/easyui.css"/&gt;</a:t>
            </a:r>
            <a:endParaRPr lang="zh-CN" altLang="zh-CN" sz="1400" dirty="0"/>
          </a:p>
          <a:p>
            <a:r>
              <a:rPr lang="en-US" altLang="zh-CN" sz="1400" dirty="0"/>
              <a:t>&lt;</a:t>
            </a:r>
            <a:r>
              <a:rPr lang="en-US" altLang="zh-CN" sz="1400" dirty="0" err="1"/>
              <a:t>f:linkJs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="/assets/jquery-easyui-1.3.1/jquery.easyui.min.js"/&gt;</a:t>
            </a:r>
            <a:endParaRPr lang="zh-CN" altLang="zh-CN" sz="1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589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3600" dirty="0" smtClean="0"/>
              <a:t>表格标签调整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51363"/>
            <a:ext cx="8229600" cy="2476871"/>
          </a:xfrm>
        </p:spPr>
        <p:txBody>
          <a:bodyPr>
            <a:normAutofit/>
          </a:bodyPr>
          <a:lstStyle/>
          <a:p>
            <a:r>
              <a:rPr lang="zh-CN" altLang="zh-CN" dirty="0"/>
              <a:t>调整</a:t>
            </a:r>
            <a:r>
              <a:rPr lang="en-US" altLang="zh-CN" dirty="0"/>
              <a:t>JS</a:t>
            </a:r>
            <a:r>
              <a:rPr lang="zh-CN" altLang="zh-CN" dirty="0"/>
              <a:t>代码</a:t>
            </a:r>
            <a:endParaRPr lang="zh-CN" altLang="en-US" dirty="0"/>
          </a:p>
          <a:p>
            <a:pPr lvl="1"/>
            <a:r>
              <a:rPr lang="zh-CN" altLang="zh-CN" dirty="0">
                <a:cs typeface="+mn-cs"/>
              </a:rPr>
              <a:t>删除如下资源的引用</a:t>
            </a:r>
          </a:p>
          <a:p>
            <a:pPr lvl="1"/>
            <a:r>
              <a:rPr lang="zh-CN" altLang="zh-CN" dirty="0">
                <a:cs typeface="+mn-cs"/>
              </a:rPr>
              <a:t>行数据对象</a:t>
            </a:r>
            <a:r>
              <a:rPr lang="zh-CN" altLang="en-US" dirty="0">
                <a:cs typeface="+mn-cs"/>
              </a:rPr>
              <a:t>及其属性</a:t>
            </a:r>
            <a:r>
              <a:rPr lang="zh-CN" altLang="zh-CN" dirty="0">
                <a:cs typeface="+mn-cs"/>
              </a:rPr>
              <a:t>获取方法</a:t>
            </a:r>
            <a:endParaRPr lang="en-US" altLang="zh-CN" dirty="0">
              <a:cs typeface="+mn-cs"/>
            </a:endParaRPr>
          </a:p>
          <a:p>
            <a:pPr lvl="1"/>
            <a:r>
              <a:rPr lang="zh-CN" altLang="zh-CN" dirty="0">
                <a:cs typeface="+mn-cs"/>
              </a:rPr>
              <a:t>表格数据刷新方法</a:t>
            </a:r>
            <a:endParaRPr lang="en-US" altLang="zh-CN" dirty="0"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912" y="2996186"/>
            <a:ext cx="72728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var</a:t>
            </a:r>
            <a:r>
              <a:rPr lang="en-US" altLang="zh-CN" sz="1400" dirty="0"/>
              <a:t> row = $('#</a:t>
            </a:r>
            <a:r>
              <a:rPr lang="en-US" altLang="zh-CN" sz="1400" dirty="0" err="1"/>
              <a:t>dataTab</a:t>
            </a:r>
            <a:r>
              <a:rPr lang="en-US" altLang="zh-CN" sz="1400" dirty="0"/>
              <a:t>').</a:t>
            </a:r>
            <a:r>
              <a:rPr lang="en-US" altLang="zh-CN" sz="1400" dirty="0" err="1"/>
              <a:t>datagrid</a:t>
            </a:r>
            <a:r>
              <a:rPr lang="en-US" altLang="zh-CN" sz="1400" dirty="0"/>
              <a:t>('</a:t>
            </a:r>
            <a:r>
              <a:rPr lang="en-US" altLang="zh-CN" sz="1400" dirty="0" err="1"/>
              <a:t>getSelected</a:t>
            </a:r>
            <a:r>
              <a:rPr lang="en-US" altLang="zh-CN" sz="1400" dirty="0"/>
              <a:t>');</a:t>
            </a:r>
            <a:endParaRPr lang="zh-CN" altLang="zh-CN" sz="1400" dirty="0"/>
          </a:p>
          <a:p>
            <a:r>
              <a:rPr lang="en-US" altLang="zh-CN" sz="1400" dirty="0"/>
              <a:t>if(row){</a:t>
            </a:r>
            <a:endParaRPr lang="zh-CN" altLang="zh-CN" sz="1400" dirty="0"/>
          </a:p>
          <a:p>
            <a:r>
              <a:rPr lang="en-US" altLang="zh-CN" sz="1400" dirty="0"/>
              <a:t>    if(</a:t>
            </a:r>
            <a:r>
              <a:rPr lang="en-US" altLang="zh-CN" sz="1400" dirty="0" err="1"/>
              <a:t>row.status</a:t>
            </a:r>
            <a:r>
              <a:rPr lang="en-US" altLang="zh-CN" sz="1400" dirty="0"/>
              <a:t> != 'N'){</a:t>
            </a:r>
            <a:endParaRPr lang="zh-CN" altLang="zh-CN" sz="1400" dirty="0"/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jAlert</a:t>
            </a:r>
            <a:r>
              <a:rPr lang="en-US" altLang="zh-CN" sz="1400" dirty="0"/>
              <a:t>('</a:t>
            </a:r>
            <a:r>
              <a:rPr lang="zh-CN" altLang="zh-CN" sz="1400" dirty="0"/>
              <a:t>只能编辑待激活用户</a:t>
            </a:r>
            <a:r>
              <a:rPr lang="en-US" altLang="zh-CN" sz="1400" dirty="0"/>
              <a:t>!','</a:t>
            </a:r>
            <a:r>
              <a:rPr lang="zh-CN" altLang="zh-CN" sz="1400" dirty="0"/>
              <a:t>信息提示</a:t>
            </a:r>
            <a:r>
              <a:rPr lang="en-US" altLang="zh-CN" sz="1400" dirty="0"/>
              <a:t>');</a:t>
            </a:r>
            <a:endParaRPr lang="zh-CN" altLang="zh-CN" sz="1400" dirty="0"/>
          </a:p>
          <a:p>
            <a:r>
              <a:rPr lang="en-US" altLang="zh-CN" sz="1400" dirty="0"/>
              <a:t>        return;</a:t>
            </a:r>
            <a:endParaRPr lang="zh-CN" altLang="zh-CN" sz="1400" dirty="0"/>
          </a:p>
          <a:p>
            <a:r>
              <a:rPr lang="en-US" altLang="zh-CN" sz="1400" dirty="0"/>
              <a:t>    }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jsonToField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rowData</a:t>
            </a:r>
            <a:r>
              <a:rPr lang="en-US" altLang="zh-CN" sz="1400" dirty="0"/>
              <a:t>,'#cu-widget');</a:t>
            </a:r>
            <a:endParaRPr lang="zh-CN" altLang="zh-CN" sz="1400" dirty="0"/>
          </a:p>
          <a:p>
            <a:r>
              <a:rPr lang="en-US" altLang="zh-CN" sz="1400" dirty="0"/>
              <a:t>} else {</a:t>
            </a:r>
            <a:endParaRPr lang="zh-CN" altLang="zh-CN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jAlert</a:t>
            </a:r>
            <a:r>
              <a:rPr lang="en-US" altLang="zh-CN" sz="1400" dirty="0"/>
              <a:t>('</a:t>
            </a:r>
            <a:r>
              <a:rPr lang="zh-CN" altLang="zh-CN" sz="1400" dirty="0"/>
              <a:t>请选择用户</a:t>
            </a:r>
            <a:r>
              <a:rPr lang="en-US" altLang="zh-CN" sz="1400" dirty="0"/>
              <a:t>!','</a:t>
            </a:r>
            <a:r>
              <a:rPr lang="zh-CN" altLang="zh-CN" sz="1400" dirty="0"/>
              <a:t>信息提示</a:t>
            </a:r>
            <a:r>
              <a:rPr lang="en-US" altLang="zh-CN" sz="1400" dirty="0"/>
              <a:t>');</a:t>
            </a:r>
            <a:endParaRPr lang="zh-CN" altLang="zh-CN" sz="1400" dirty="0"/>
          </a:p>
          <a:p>
            <a:r>
              <a:rPr lang="en-US" altLang="zh-CN" sz="1400" dirty="0"/>
              <a:t>    	return;</a:t>
            </a:r>
            <a:endParaRPr lang="zh-CN" altLang="zh-CN" sz="1400" dirty="0"/>
          </a:p>
          <a:p>
            <a:r>
              <a:rPr lang="en-US" altLang="zh-CN" sz="1400" dirty="0"/>
              <a:t>}</a:t>
            </a:r>
            <a:endParaRPr lang="zh-CN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7075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3600" dirty="0" smtClean="0"/>
              <a:t>表格标签调整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063" y="1218456"/>
            <a:ext cx="8229600" cy="4853135"/>
          </a:xfrm>
        </p:spPr>
        <p:txBody>
          <a:bodyPr>
            <a:normAutofit/>
          </a:bodyPr>
          <a:lstStyle/>
          <a:p>
            <a:r>
              <a:rPr lang="zh-CN" altLang="zh-CN" dirty="0"/>
              <a:t>调整</a:t>
            </a:r>
            <a:r>
              <a:rPr lang="en-US" altLang="zh-CN" dirty="0"/>
              <a:t>JS</a:t>
            </a:r>
            <a:r>
              <a:rPr lang="zh-CN" altLang="zh-CN" dirty="0"/>
              <a:t>代码</a:t>
            </a:r>
            <a:endParaRPr lang="zh-CN" altLang="en-US" dirty="0"/>
          </a:p>
          <a:p>
            <a:pPr lvl="1"/>
            <a:r>
              <a:rPr lang="zh-CN" altLang="zh-CN" dirty="0">
                <a:cs typeface="+mn-cs"/>
              </a:rPr>
              <a:t>删除如下资源的引用</a:t>
            </a:r>
          </a:p>
          <a:p>
            <a:pPr lvl="1"/>
            <a:r>
              <a:rPr lang="zh-CN" altLang="zh-CN" dirty="0">
                <a:cs typeface="+mn-cs"/>
              </a:rPr>
              <a:t>行数据对象</a:t>
            </a:r>
            <a:r>
              <a:rPr lang="zh-CN" altLang="en-US" dirty="0">
                <a:cs typeface="+mn-cs"/>
              </a:rPr>
              <a:t>及其属性</a:t>
            </a:r>
            <a:r>
              <a:rPr lang="zh-CN" altLang="zh-CN" dirty="0">
                <a:cs typeface="+mn-cs"/>
              </a:rPr>
              <a:t>获取方法</a:t>
            </a:r>
            <a:endParaRPr lang="en-US" altLang="zh-CN" dirty="0">
              <a:cs typeface="+mn-cs"/>
            </a:endParaRPr>
          </a:p>
          <a:p>
            <a:pPr lvl="1"/>
            <a:r>
              <a:rPr lang="zh-CN" altLang="zh-CN" dirty="0">
                <a:cs typeface="+mn-cs"/>
              </a:rPr>
              <a:t>表格数据刷新方法</a:t>
            </a:r>
            <a:endParaRPr lang="en-US" altLang="zh-CN" dirty="0">
              <a:cs typeface="+mn-cs"/>
            </a:endParaRPr>
          </a:p>
          <a:p>
            <a:pPr lvl="1"/>
            <a:endParaRPr lang="en-US" altLang="zh-CN" dirty="0">
              <a:cs typeface="+mn-cs"/>
            </a:endParaRPr>
          </a:p>
          <a:p>
            <a:pPr lvl="1"/>
            <a:r>
              <a:rPr lang="zh-CN" altLang="zh-CN" dirty="0">
                <a:cs typeface="+mn-cs"/>
              </a:rPr>
              <a:t>确认</a:t>
            </a:r>
            <a:r>
              <a:rPr lang="en-US" altLang="zh-CN" dirty="0">
                <a:cs typeface="+mn-cs"/>
              </a:rPr>
              <a:t>JS</a:t>
            </a:r>
            <a:r>
              <a:rPr lang="zh-CN" altLang="zh-CN" dirty="0">
                <a:cs typeface="+mn-cs"/>
              </a:rPr>
              <a:t>中所引用</a:t>
            </a:r>
            <a:r>
              <a:rPr lang="en-US" altLang="zh-CN" dirty="0">
                <a:cs typeface="+mn-cs"/>
              </a:rPr>
              <a:t>URL</a:t>
            </a:r>
            <a:r>
              <a:rPr lang="zh-CN" altLang="zh-CN" dirty="0">
                <a:cs typeface="+mn-cs"/>
              </a:rPr>
              <a:t>的相对地址</a:t>
            </a:r>
          </a:p>
          <a:p>
            <a:pPr lvl="1"/>
            <a:r>
              <a:rPr lang="zh-CN" altLang="zh-CN" dirty="0">
                <a:cs typeface="+mn-cs"/>
              </a:rPr>
              <a:t>删除无用的代码段，检查一下</a:t>
            </a:r>
            <a:r>
              <a:rPr lang="en-US" altLang="zh-CN" dirty="0">
                <a:cs typeface="+mn-cs"/>
              </a:rPr>
              <a:t>if-widget</a:t>
            </a:r>
            <a:r>
              <a:rPr lang="zh-CN" altLang="zh-CN" dirty="0">
                <a:cs typeface="+mn-cs"/>
              </a:rPr>
              <a:t>是否被使用，如无则删除这段代码</a:t>
            </a:r>
            <a:endParaRPr lang="en-US" altLang="zh-CN" dirty="0">
              <a:cs typeface="+mn-cs"/>
            </a:endParaRPr>
          </a:p>
          <a:p>
            <a:pPr lvl="1"/>
            <a:endParaRPr lang="en-US" altLang="zh-CN" dirty="0"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3463" y="2564904"/>
            <a:ext cx="72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$("#</a:t>
            </a:r>
            <a:r>
              <a:rPr lang="en-US" altLang="zh-CN" sz="1400" dirty="0" err="1"/>
              <a:t>dataTab</a:t>
            </a:r>
            <a:r>
              <a:rPr lang="en-US" altLang="zh-CN" sz="1400" dirty="0"/>
              <a:t>").</a:t>
            </a:r>
            <a:r>
              <a:rPr lang="en-US" altLang="zh-CN" sz="1400" dirty="0" err="1"/>
              <a:t>datagrid</a:t>
            </a:r>
            <a:r>
              <a:rPr lang="en-US" altLang="zh-CN" sz="1400" dirty="0"/>
              <a:t>("reload</a:t>
            </a:r>
            <a:r>
              <a:rPr lang="en-US" altLang="zh-CN" sz="1400" dirty="0" smtClean="0"/>
              <a:t>");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963463" y="3645024"/>
            <a:ext cx="79391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&lt;div id="if-widget" style="</a:t>
            </a:r>
            <a:r>
              <a:rPr lang="en-US" altLang="zh-CN" sz="1400" dirty="0" err="1"/>
              <a:t>display:none</a:t>
            </a:r>
            <a:r>
              <a:rPr lang="en-US" altLang="zh-CN" sz="1400" dirty="0"/>
              <a:t>;"&gt;</a:t>
            </a:r>
            <a:endParaRPr lang="zh-CN" altLang="zh-CN" sz="1400" dirty="0"/>
          </a:p>
          <a:p>
            <a:r>
              <a:rPr lang="en-US" altLang="zh-CN" sz="1400" dirty="0"/>
              <a:t>&lt;</a:t>
            </a:r>
            <a:r>
              <a:rPr lang="en-US" altLang="zh-CN" sz="1400" dirty="0" err="1"/>
              <a:t>iframe</a:t>
            </a:r>
            <a:r>
              <a:rPr lang="en-US" altLang="zh-CN" sz="1400" dirty="0"/>
              <a:t> scrolling="no" </a:t>
            </a:r>
            <a:r>
              <a:rPr lang="en-US" altLang="zh-CN" sz="1400" dirty="0" err="1"/>
              <a:t>frameborder</a:t>
            </a:r>
            <a:r>
              <a:rPr lang="en-US" altLang="zh-CN" sz="1400" dirty="0"/>
              <a:t>="0" </a:t>
            </a:r>
            <a:r>
              <a:rPr lang="en-US" altLang="zh-CN" sz="1400" dirty="0" smtClean="0"/>
              <a:t>style</a:t>
            </a:r>
            <a:r>
              <a:rPr lang="en-US" altLang="zh-CN" sz="1400" dirty="0"/>
              <a:t>="width:500px;height:390px;"&gt;&lt;/</a:t>
            </a:r>
            <a:r>
              <a:rPr lang="en-US" altLang="zh-CN" sz="1400" dirty="0" err="1"/>
              <a:t>iframe</a:t>
            </a:r>
            <a:r>
              <a:rPr lang="en-US" altLang="zh-CN" sz="1400" dirty="0"/>
              <a:t>&gt;</a:t>
            </a:r>
            <a:endParaRPr lang="zh-CN" altLang="zh-CN" sz="1400" dirty="0"/>
          </a:p>
          <a:p>
            <a:r>
              <a:rPr lang="en-US" altLang="zh-CN" sz="1400" dirty="0"/>
              <a:t>&lt;/div&gt;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90387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3600" dirty="0" smtClean="0"/>
              <a:t>标签</a:t>
            </a:r>
            <a:r>
              <a:rPr lang="en-US" altLang="zh-CN" sz="3600" dirty="0"/>
              <a:t>f:iframebody</a:t>
            </a:r>
            <a:r>
              <a:rPr lang="zh-CN" altLang="en-US" sz="3600" dirty="0" smtClean="0"/>
              <a:t>调整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增加</a:t>
            </a:r>
            <a:r>
              <a:rPr lang="en-US" altLang="zh-CN" dirty="0" err="1"/>
              <a:t>autoCrumb</a:t>
            </a:r>
            <a:r>
              <a:rPr lang="zh-CN" altLang="zh-CN" dirty="0"/>
              <a:t>布尔属性值，默认为</a:t>
            </a:r>
            <a:r>
              <a:rPr lang="en-US" altLang="zh-CN" dirty="0"/>
              <a:t>true</a:t>
            </a:r>
            <a:r>
              <a:rPr lang="zh-CN" altLang="zh-CN" dirty="0"/>
              <a:t>，自动生成面包屑，否则不自动生成。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4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3600" dirty="0" smtClean="0"/>
              <a:t>标签</a:t>
            </a:r>
            <a:r>
              <a:rPr lang="en-US" altLang="zh-CN" sz="3600" dirty="0" smtClean="0"/>
              <a:t>f:encodeJson</a:t>
            </a:r>
            <a:r>
              <a:rPr lang="zh-CN" altLang="en-US" sz="3600" dirty="0" smtClean="0"/>
              <a:t>调整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调整</a:t>
            </a:r>
            <a:r>
              <a:rPr lang="en-US" altLang="zh-CN" dirty="0" err="1"/>
              <a:t>jsVarName</a:t>
            </a:r>
            <a:r>
              <a:rPr lang="zh-CN" altLang="zh-CN" dirty="0"/>
              <a:t>属性可以为空，当为空时，只输出不带</a:t>
            </a:r>
            <a:r>
              <a:rPr lang="en-US" altLang="zh-CN" dirty="0"/>
              <a:t>Script</a:t>
            </a:r>
            <a:r>
              <a:rPr lang="zh-CN" altLang="zh-CN" dirty="0"/>
              <a:t>标签的</a:t>
            </a:r>
            <a:r>
              <a:rPr lang="en-US" altLang="zh-CN" dirty="0" err="1"/>
              <a:t>Json</a:t>
            </a:r>
            <a:r>
              <a:rPr lang="zh-CN" altLang="zh-CN" dirty="0"/>
              <a:t>字符串，主要应用场景如：</a:t>
            </a:r>
            <a:r>
              <a:rPr lang="en-US" altLang="zh-CN" dirty="0"/>
              <a:t>HTML</a:t>
            </a:r>
            <a:r>
              <a:rPr lang="zh-CN" altLang="zh-CN" dirty="0"/>
              <a:t>标签的属性内部使用</a:t>
            </a:r>
            <a:r>
              <a:rPr lang="en-US" altLang="zh-CN" dirty="0" err="1"/>
              <a:t>Json</a:t>
            </a:r>
            <a:r>
              <a:rPr lang="zh-CN" altLang="zh-CN" dirty="0"/>
              <a:t>字符串。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456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735739" cy="4919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76226"/>
            <a:ext cx="7677621" cy="49028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7735739" cy="4919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02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3600" dirty="0" smtClean="0"/>
              <a:t>标签</a:t>
            </a:r>
            <a:r>
              <a:rPr lang="en-US" altLang="zh-CN" sz="3600" dirty="0"/>
              <a:t>f:iconBlock</a:t>
            </a:r>
            <a:r>
              <a:rPr lang="zh-CN" altLang="en-US" sz="3600" dirty="0" smtClean="0"/>
              <a:t>调整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2620888"/>
          </a:xfrm>
        </p:spPr>
        <p:txBody>
          <a:bodyPr>
            <a:normAutofit/>
          </a:bodyPr>
          <a:lstStyle/>
          <a:p>
            <a:r>
              <a:rPr lang="zh-CN" altLang="zh-CN" sz="2800" dirty="0"/>
              <a:t>此标签属性未做调整，但因之前内容里的代码需要做样式上的调整，必须做</a:t>
            </a:r>
            <a:r>
              <a:rPr lang="zh-CN" altLang="zh-CN" sz="2800" dirty="0" smtClean="0"/>
              <a:t>更改</a:t>
            </a:r>
            <a:endParaRPr lang="en-US" altLang="zh-CN" sz="2800" dirty="0" smtClean="0"/>
          </a:p>
          <a:p>
            <a:pPr lvl="1"/>
            <a:r>
              <a:rPr lang="zh-CN" altLang="zh-CN" sz="2400" dirty="0"/>
              <a:t>删除无用的</a:t>
            </a:r>
            <a:r>
              <a:rPr lang="en-US" altLang="zh-CN" sz="2400" dirty="0"/>
              <a:t>P</a:t>
            </a:r>
            <a:r>
              <a:rPr lang="zh-CN" altLang="zh-CN" sz="2400" dirty="0" smtClean="0"/>
              <a:t>标签</a:t>
            </a:r>
            <a:r>
              <a:rPr lang="zh-CN" altLang="en-US" sz="2400" dirty="0" smtClean="0"/>
              <a:t>，如：</a:t>
            </a:r>
            <a:r>
              <a:rPr lang="en-US" altLang="zh-CN" sz="2400" dirty="0"/>
              <a:t>&lt;p&gt;&lt;</a:t>
            </a:r>
            <a:r>
              <a:rPr lang="en-US" altLang="zh-CN" sz="2400" dirty="0" err="1"/>
              <a:t>hr</a:t>
            </a:r>
            <a:r>
              <a:rPr lang="en-US" altLang="zh-CN" sz="2400" dirty="0"/>
              <a:t>/&gt;&lt;/p</a:t>
            </a:r>
            <a:r>
              <a:rPr lang="en-US" altLang="zh-CN" sz="2400" dirty="0" smtClean="0"/>
              <a:t>&gt;</a:t>
            </a:r>
            <a:endParaRPr lang="zh-CN" altLang="zh-CN" sz="2400" dirty="0"/>
          </a:p>
          <a:p>
            <a:pPr lvl="1"/>
            <a:r>
              <a:rPr lang="zh-CN" altLang="zh-CN" sz="2400" dirty="0"/>
              <a:t>内容代码使用</a:t>
            </a:r>
            <a:r>
              <a:rPr lang="en-US" altLang="zh-CN" sz="2400" dirty="0"/>
              <a:t>section</a:t>
            </a:r>
            <a:r>
              <a:rPr lang="zh-CN" altLang="zh-CN" sz="2400" dirty="0" smtClean="0"/>
              <a:t>包裹</a:t>
            </a:r>
            <a:endParaRPr lang="en-US" altLang="zh-CN" sz="2400" dirty="0" smtClean="0"/>
          </a:p>
          <a:p>
            <a:pPr lvl="1"/>
            <a:r>
              <a:rPr lang="zh-CN" altLang="zh-CN" sz="2400" dirty="0"/>
              <a:t>功能按钮使用</a:t>
            </a:r>
            <a:r>
              <a:rPr lang="en-US" altLang="zh-CN" sz="2400" dirty="0"/>
              <a:t>&lt;div class=”</a:t>
            </a:r>
            <a:r>
              <a:rPr lang="en-US" altLang="zh-CN" sz="2400" dirty="0" err="1"/>
              <a:t>cmds</a:t>
            </a:r>
            <a:r>
              <a:rPr lang="en-US" altLang="zh-CN" sz="2400" dirty="0"/>
              <a:t>”&gt;</a:t>
            </a:r>
            <a:r>
              <a:rPr lang="zh-CN" altLang="zh-CN" sz="2400" dirty="0"/>
              <a:t>标签</a:t>
            </a:r>
            <a:r>
              <a:rPr lang="zh-CN" altLang="zh-CN" sz="2400" dirty="0" smtClean="0"/>
              <a:t>包裹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0901" y="3573016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&lt;h1 id="title"&gt;</a:t>
            </a:r>
            <a:r>
              <a:rPr lang="zh-CN" altLang="zh-CN" dirty="0"/>
              <a:t>编辑角色</a:t>
            </a:r>
            <a:r>
              <a:rPr lang="en-US" altLang="zh-CN" dirty="0"/>
              <a:t>&lt;/h1&gt;</a:t>
            </a:r>
            <a:endParaRPr lang="zh-CN" altLang="zh-CN" dirty="0"/>
          </a:p>
          <a:p>
            <a:r>
              <a:rPr lang="en-US" altLang="zh-CN" dirty="0"/>
              <a:t>&lt;section&gt;</a:t>
            </a:r>
            <a:endParaRPr lang="zh-CN" altLang="zh-CN" dirty="0"/>
          </a:p>
          <a:p>
            <a:r>
              <a:rPr lang="en-US" altLang="zh-CN" dirty="0"/>
              <a:t>    &lt;table class="</a:t>
            </a:r>
            <a:r>
              <a:rPr lang="en-US" altLang="zh-CN" dirty="0" err="1"/>
              <a:t>tableblock</a:t>
            </a:r>
            <a:r>
              <a:rPr lang="en-US" altLang="zh-CN" dirty="0" smtClean="0"/>
              <a:t>"&gt;&lt;</a:t>
            </a:r>
            <a:r>
              <a:rPr lang="en-US" altLang="zh-CN" dirty="0" err="1"/>
              <a:t>tr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        &lt;</a:t>
            </a:r>
            <a:r>
              <a:rPr lang="en-US" altLang="zh-CN" dirty="0" err="1"/>
              <a:t>th</a:t>
            </a:r>
            <a:r>
              <a:rPr lang="en-US" altLang="zh-CN" dirty="0"/>
              <a:t>&gt;</a:t>
            </a:r>
            <a:r>
              <a:rPr lang="zh-CN" altLang="zh-CN" dirty="0"/>
              <a:t>角色描述</a:t>
            </a:r>
            <a:r>
              <a:rPr lang="en-US" altLang="zh-CN" dirty="0"/>
              <a:t>:&lt;/</a:t>
            </a:r>
            <a:r>
              <a:rPr lang="en-US" altLang="zh-CN" dirty="0" err="1"/>
              <a:t>th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        &lt;td&gt;&lt;input type="text" id="</a:t>
            </a:r>
            <a:r>
              <a:rPr lang="en-US" altLang="zh-CN" dirty="0" err="1"/>
              <a:t>roleDesc</a:t>
            </a:r>
            <a:r>
              <a:rPr lang="en-US" altLang="zh-CN" dirty="0"/>
              <a:t>" class="field" </a:t>
            </a:r>
            <a:r>
              <a:rPr lang="en-US" altLang="zh-CN" dirty="0" err="1"/>
              <a:t>maxlength</a:t>
            </a:r>
            <a:r>
              <a:rPr lang="en-US" altLang="zh-CN" dirty="0"/>
              <a:t>="50</a:t>
            </a:r>
            <a:r>
              <a:rPr lang="en-US" altLang="zh-CN" dirty="0" smtClean="0"/>
              <a:t>"/&gt;</a:t>
            </a:r>
          </a:p>
          <a:p>
            <a:r>
              <a:rPr lang="en-US" altLang="zh-CN" dirty="0" smtClean="0"/>
              <a:t>   &lt;/</a:t>
            </a:r>
            <a:r>
              <a:rPr lang="en-US" altLang="zh-CN" dirty="0" err="1"/>
              <a:t>tr</a:t>
            </a:r>
            <a:r>
              <a:rPr lang="en-US" altLang="zh-CN" dirty="0" smtClean="0"/>
              <a:t>&gt;&lt;/</a:t>
            </a:r>
            <a:r>
              <a:rPr lang="en-US" altLang="zh-CN" dirty="0"/>
              <a:t>table&gt;</a:t>
            </a:r>
            <a:endParaRPr lang="zh-CN" altLang="zh-CN" dirty="0"/>
          </a:p>
          <a:p>
            <a:r>
              <a:rPr lang="en-US" altLang="zh-CN" dirty="0"/>
              <a:t>&lt;/section&gt;</a:t>
            </a:r>
            <a:endParaRPr lang="zh-CN" altLang="zh-CN" dirty="0"/>
          </a:p>
          <a:p>
            <a:r>
              <a:rPr lang="en-US" altLang="zh-CN" dirty="0"/>
              <a:t>&lt;div class="</a:t>
            </a:r>
            <a:r>
              <a:rPr lang="en-US" altLang="zh-CN" dirty="0" err="1"/>
              <a:t>cmds</a:t>
            </a:r>
            <a:r>
              <a:rPr lang="en-US" altLang="zh-CN" dirty="0"/>
              <a:t>"&gt;</a:t>
            </a:r>
            <a:endParaRPr lang="zh-CN" altLang="zh-CN" dirty="0"/>
          </a:p>
          <a:p>
            <a:r>
              <a:rPr lang="en-US" altLang="zh-CN" dirty="0"/>
              <a:t>    &lt;</a:t>
            </a:r>
            <a:r>
              <a:rPr lang="en-US" altLang="zh-CN" dirty="0" err="1"/>
              <a:t>f:inputButton</a:t>
            </a:r>
            <a:r>
              <a:rPr lang="en-US" altLang="zh-CN" dirty="0"/>
              <a:t> value="</a:t>
            </a:r>
            <a:r>
              <a:rPr lang="zh-CN" altLang="zh-CN" dirty="0"/>
              <a:t>保存</a:t>
            </a:r>
            <a:r>
              <a:rPr lang="en-US" altLang="zh-CN" dirty="0"/>
              <a:t>" id="do-save" </a:t>
            </a:r>
            <a:r>
              <a:rPr lang="en-US" altLang="zh-CN" dirty="0" err="1"/>
              <a:t>onclick</a:t>
            </a:r>
            <a:r>
              <a:rPr lang="en-US" altLang="zh-CN" dirty="0"/>
              <a:t>="</a:t>
            </a:r>
            <a:r>
              <a:rPr lang="en-US" altLang="zh-CN" dirty="0" err="1"/>
              <a:t>goSaveRecord</a:t>
            </a:r>
            <a:r>
              <a:rPr lang="en-US" altLang="zh-CN" dirty="0"/>
              <a:t>()"/&gt;</a:t>
            </a:r>
            <a:endParaRPr lang="zh-CN" altLang="zh-CN" dirty="0"/>
          </a:p>
          <a:p>
            <a:r>
              <a:rPr lang="en-US" altLang="zh-CN" dirty="0"/>
              <a:t>&lt;/div&gt;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8553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3600" dirty="0" smtClean="0"/>
              <a:t>标签</a:t>
            </a:r>
            <a:r>
              <a:rPr lang="en-US" altLang="zh-CN" sz="3600" dirty="0" smtClean="0"/>
              <a:t>f:navMenu</a:t>
            </a:r>
            <a:r>
              <a:rPr lang="zh-CN" altLang="en-US" sz="3600" dirty="0" smtClean="0"/>
              <a:t>调整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新标签：用来生成头部导航菜单，有以下属性：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nav</a:t>
            </a:r>
            <a:r>
              <a:rPr lang="zh-CN" altLang="en-US" sz="2000" dirty="0" smtClean="0"/>
              <a:t>：默认选中和展示的一级导航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，如果没有将选择第一个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homeTitle</a:t>
            </a:r>
            <a:r>
              <a:rPr lang="zh-CN" altLang="en-US" sz="2000" dirty="0" smtClean="0"/>
              <a:t>：固定首页</a:t>
            </a:r>
            <a:r>
              <a:rPr lang="en-US" altLang="zh-CN" sz="2000" dirty="0" smtClean="0"/>
              <a:t>tab</a:t>
            </a:r>
            <a:r>
              <a:rPr lang="zh-CN" altLang="en-US" sz="2000" dirty="0" smtClean="0"/>
              <a:t>页的名称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homeUrl</a:t>
            </a:r>
            <a:r>
              <a:rPr lang="zh-CN" altLang="en-US" sz="2000" dirty="0"/>
              <a:t>：固</a:t>
            </a:r>
            <a:r>
              <a:rPr lang="zh-CN" altLang="en-US" sz="2000" dirty="0" smtClean="0"/>
              <a:t>定首页</a:t>
            </a:r>
            <a:r>
              <a:rPr lang="en-US" altLang="zh-CN" sz="2000" dirty="0" smtClean="0"/>
              <a:t>tab</a:t>
            </a:r>
            <a:r>
              <a:rPr lang="zh-CN" altLang="en-US" sz="2000" dirty="0" smtClean="0"/>
              <a:t>页的</a:t>
            </a:r>
            <a:r>
              <a:rPr lang="en-US" altLang="zh-CN" sz="2000" dirty="0" smtClean="0"/>
              <a:t>URL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35699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&lt;f:navMenu nav=</a:t>
            </a:r>
            <a:r>
              <a:rPr lang="en-US" altLang="zh-CN" i="1" dirty="0"/>
              <a:t>"0101" </a:t>
            </a:r>
            <a:endParaRPr lang="en-US" altLang="zh-CN" i="1" dirty="0" smtClean="0"/>
          </a:p>
          <a:p>
            <a:r>
              <a:rPr lang="en-US" altLang="zh-CN" i="1" dirty="0"/>
              <a:t>	</a:t>
            </a:r>
            <a:r>
              <a:rPr lang="en-US" altLang="zh-CN" i="1" dirty="0" smtClean="0"/>
              <a:t>homeTitle</a:t>
            </a:r>
            <a:r>
              <a:rPr lang="en-US" altLang="zh-CN" i="1" dirty="0"/>
              <a:t>="</a:t>
            </a:r>
            <a:r>
              <a:rPr lang="zh-CN" altLang="en-US" i="1" dirty="0"/>
              <a:t>角色管理</a:t>
            </a:r>
            <a:r>
              <a:rPr lang="en-US" altLang="zh-CN" i="1" dirty="0"/>
              <a:t>" </a:t>
            </a:r>
            <a:endParaRPr lang="en-US" altLang="zh-CN" i="1" dirty="0" smtClean="0"/>
          </a:p>
          <a:p>
            <a:r>
              <a:rPr lang="en-US" altLang="zh-CN" i="1" dirty="0" smtClean="0"/>
              <a:t>	homeUrl</a:t>
            </a:r>
            <a:r>
              <a:rPr lang="en-US" altLang="zh-CN" i="1" dirty="0"/>
              <a:t>="/platform/RoleIndex.action" /&gt;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34086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2276475"/>
            <a:ext cx="8229600" cy="38496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9600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4006662710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代码目录变动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6200" y="1026592"/>
            <a:ext cx="2413992" cy="622771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/>
              <a:t>存放</a:t>
            </a:r>
            <a:r>
              <a:rPr lang="zh-CN" altLang="en-US" sz="1600" dirty="0" smtClean="0"/>
              <a:t>项目对框架的定制化代码</a:t>
            </a:r>
            <a:endParaRPr lang="zh-CN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65"/>
          <a:stretch/>
        </p:blipFill>
        <p:spPr bwMode="auto">
          <a:xfrm>
            <a:off x="971601" y="980728"/>
            <a:ext cx="2914599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箭头连接符 6"/>
          <p:cNvCxnSpPr/>
          <p:nvPr/>
        </p:nvCxnSpPr>
        <p:spPr>
          <a:xfrm flipH="1">
            <a:off x="2123728" y="1505347"/>
            <a:ext cx="176247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内容占位符 2"/>
          <p:cNvSpPr txBox="1">
            <a:spLocks/>
          </p:cNvSpPr>
          <p:nvPr/>
        </p:nvSpPr>
        <p:spPr>
          <a:xfrm>
            <a:off x="3886200" y="2441451"/>
            <a:ext cx="2413992" cy="41939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1600" dirty="0" smtClean="0"/>
              <a:t>存放框架核心代码</a:t>
            </a:r>
            <a:endParaRPr lang="zh-CN" altLang="en-US" sz="1600" dirty="0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2123728" y="2656532"/>
            <a:ext cx="176247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19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导航数据格式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54868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 smtClean="0"/>
              <a:t>{   </a:t>
            </a:r>
            <a:r>
              <a:rPr lang="en-US" altLang="zh-CN" sz="1400" dirty="0"/>
              <a:t>"</a:t>
            </a:r>
            <a:r>
              <a:rPr lang="en-US" altLang="zh-CN" sz="1400" dirty="0" err="1"/>
              <a:t>type":"tree</a:t>
            </a:r>
            <a:r>
              <a:rPr lang="en-US" altLang="zh-CN" sz="1400" dirty="0"/>
              <a:t>", </a:t>
            </a:r>
          </a:p>
          <a:p>
            <a:pPr marL="0" indent="0">
              <a:buNone/>
            </a:pPr>
            <a:r>
              <a:rPr lang="en-US" altLang="zh-CN" sz="1400" dirty="0"/>
              <a:t>    "</a:t>
            </a:r>
            <a:r>
              <a:rPr lang="en-US" altLang="zh-CN" sz="1400" dirty="0" err="1"/>
              <a:t>cls</a:t>
            </a:r>
            <a:r>
              <a:rPr lang="en-US" altLang="zh-CN" sz="1400" dirty="0"/>
              <a:t>":"simple", </a:t>
            </a:r>
          </a:p>
          <a:p>
            <a:pPr marL="0" indent="0">
              <a:buNone/>
            </a:pPr>
            <a:r>
              <a:rPr lang="en-US" altLang="zh-CN" sz="1400" dirty="0"/>
              <a:t>    "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":"</a:t>
            </a:r>
            <a:r>
              <a:rPr lang="en-US" altLang="zh-CN" sz="1400" dirty="0" err="1"/>
              <a:t>tree.json</a:t>
            </a:r>
            <a:r>
              <a:rPr lang="en-US" altLang="zh-CN" sz="1400" dirty="0"/>
              <a:t>", </a:t>
            </a:r>
          </a:p>
          <a:p>
            <a:pPr marL="0" indent="0">
              <a:buNone/>
            </a:pPr>
            <a:r>
              <a:rPr lang="en-US" altLang="zh-CN" sz="1400" dirty="0"/>
              <a:t>    "initial":"1",</a:t>
            </a:r>
          </a:p>
          <a:p>
            <a:pPr marL="0" indent="0">
              <a:buNone/>
            </a:pPr>
            <a:r>
              <a:rPr lang="en-US" altLang="zh-CN" sz="1400" dirty="0"/>
              <a:t>    "data":[{</a:t>
            </a:r>
          </a:p>
          <a:p>
            <a:pPr marL="0" indent="0">
              <a:buNone/>
            </a:pPr>
            <a:r>
              <a:rPr lang="en-US" altLang="zh-CN" sz="1400" dirty="0"/>
              <a:t>        "id": "1",</a:t>
            </a:r>
          </a:p>
          <a:p>
            <a:pPr marL="0" indent="0">
              <a:buNone/>
            </a:pPr>
            <a:r>
              <a:rPr lang="en-US" altLang="zh-CN" sz="1400" dirty="0"/>
              <a:t>        "text":"Item1", </a:t>
            </a:r>
          </a:p>
          <a:p>
            <a:pPr marL="0" indent="0">
              <a:buNone/>
            </a:pPr>
            <a:r>
              <a:rPr lang="en-US" altLang="zh-CN" sz="1400" dirty="0"/>
              <a:t>        "</a:t>
            </a:r>
            <a:r>
              <a:rPr lang="en-US" altLang="zh-CN" sz="1400" dirty="0" err="1"/>
              <a:t>iconCls</a:t>
            </a:r>
            <a:r>
              <a:rPr lang="en-US" altLang="zh-CN" sz="1400" dirty="0"/>
              <a:t>":"icon-test",</a:t>
            </a:r>
          </a:p>
          <a:p>
            <a:pPr marL="0" indent="0">
              <a:buNone/>
            </a:pPr>
            <a:r>
              <a:rPr lang="en-US" altLang="zh-CN" sz="1400" dirty="0"/>
              <a:t>        "</a:t>
            </a:r>
            <a:r>
              <a:rPr lang="en-US" altLang="zh-CN" sz="1400" dirty="0" err="1"/>
              <a:t>state":"closed</a:t>
            </a:r>
            <a:r>
              <a:rPr lang="en-US" altLang="zh-CN" sz="1400" dirty="0"/>
              <a:t>", </a:t>
            </a:r>
          </a:p>
          <a:p>
            <a:pPr marL="0" indent="0">
              <a:buNone/>
            </a:pPr>
            <a:r>
              <a:rPr lang="en-US" altLang="zh-CN" sz="1400" dirty="0"/>
              <a:t>        "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":"/demo/book/</a:t>
            </a:r>
            <a:r>
              <a:rPr lang="en-US" altLang="zh-CN" sz="1400" dirty="0" err="1"/>
              <a:t>abc</a:t>
            </a:r>
            <a:r>
              <a:rPr lang="en-US" altLang="zh-CN" sz="1400" dirty="0"/>
              <a:t>",</a:t>
            </a:r>
          </a:p>
          <a:p>
            <a:pPr marL="0" indent="0">
              <a:buNone/>
            </a:pPr>
            <a:r>
              <a:rPr lang="en-US" altLang="zh-CN" sz="1400" dirty="0"/>
              <a:t>        "url":"tree1.json"</a:t>
            </a:r>
          </a:p>
          <a:p>
            <a:pPr marL="0" indent="0">
              <a:buNone/>
            </a:pPr>
            <a:r>
              <a:rPr lang="zh-CN" altLang="en-US" sz="1400" dirty="0"/>
              <a:t>    </a:t>
            </a:r>
            <a:r>
              <a:rPr lang="en-US" altLang="zh-CN" sz="1400" dirty="0"/>
              <a:t>},{</a:t>
            </a:r>
          </a:p>
          <a:p>
            <a:pPr marL="0" indent="0">
              <a:buNone/>
            </a:pPr>
            <a:r>
              <a:rPr lang="en-US" altLang="zh-CN" sz="1400" dirty="0"/>
              <a:t>        "id": "2",</a:t>
            </a:r>
          </a:p>
          <a:p>
            <a:pPr marL="0" indent="0">
              <a:buNone/>
            </a:pPr>
            <a:r>
              <a:rPr lang="en-US" altLang="zh-CN" sz="1400" dirty="0"/>
              <a:t>        "text":"Item2",</a:t>
            </a:r>
          </a:p>
          <a:p>
            <a:pPr marL="0" indent="0">
              <a:buNone/>
            </a:pPr>
            <a:r>
              <a:rPr lang="en-US" altLang="zh-CN" sz="1400" dirty="0"/>
              <a:t>        "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":"/demo/book/</a:t>
            </a:r>
            <a:r>
              <a:rPr lang="en-US" altLang="zh-CN" sz="1400" dirty="0" err="1"/>
              <a:t>abc</a:t>
            </a:r>
            <a:r>
              <a:rPr lang="en-US" altLang="zh-CN" sz="1400" dirty="0"/>
              <a:t>",</a:t>
            </a:r>
          </a:p>
          <a:p>
            <a:pPr marL="0" indent="0">
              <a:buNone/>
            </a:pPr>
            <a:r>
              <a:rPr lang="en-US" altLang="zh-CN" sz="1400" dirty="0"/>
              <a:t>        "children":[{</a:t>
            </a:r>
          </a:p>
          <a:p>
            <a:pPr marL="0" indent="0">
              <a:buNone/>
            </a:pPr>
            <a:r>
              <a:rPr lang="en-US" altLang="zh-CN" sz="1400" dirty="0"/>
              <a:t>            "id": "3",</a:t>
            </a:r>
          </a:p>
          <a:p>
            <a:pPr marL="0" indent="0">
              <a:buNone/>
            </a:pPr>
            <a:r>
              <a:rPr lang="en-US" altLang="zh-CN" sz="1400" dirty="0"/>
              <a:t>            "text":"Item3",</a:t>
            </a:r>
          </a:p>
          <a:p>
            <a:pPr marL="0" indent="0">
              <a:buNone/>
            </a:pPr>
            <a:r>
              <a:rPr lang="en-US" altLang="zh-CN" sz="1400" dirty="0"/>
              <a:t>            "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":"/demo/book/</a:t>
            </a:r>
            <a:r>
              <a:rPr lang="en-US" altLang="zh-CN" sz="1400" dirty="0" err="1"/>
              <a:t>abc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zh-CN" altLang="en-US" sz="1400" dirty="0"/>
              <a:t>   </a:t>
            </a:r>
            <a:r>
              <a:rPr lang="en-US" altLang="zh-CN" sz="1400" dirty="0" smtClean="0"/>
              <a:t>}]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}]}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1372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导航数据格式</a:t>
            </a:r>
            <a:r>
              <a:rPr lang="en-US" altLang="zh-CN" dirty="0" smtClean="0"/>
              <a:t>——type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548680"/>
            <a:ext cx="331236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 smtClean="0"/>
              <a:t>{   </a:t>
            </a:r>
            <a:r>
              <a:rPr lang="en-US" altLang="zh-CN" sz="1400" b="1" dirty="0">
                <a:solidFill>
                  <a:srgbClr val="FF0000"/>
                </a:solidFill>
              </a:rPr>
              <a:t>"</a:t>
            </a:r>
            <a:r>
              <a:rPr lang="en-US" altLang="zh-CN" sz="1400" b="1" dirty="0" err="1">
                <a:solidFill>
                  <a:srgbClr val="FF0000"/>
                </a:solidFill>
              </a:rPr>
              <a:t>type"</a:t>
            </a:r>
            <a:r>
              <a:rPr lang="en-US" altLang="zh-CN" sz="1400" dirty="0" err="1"/>
              <a:t>:"tree</a:t>
            </a:r>
            <a:r>
              <a:rPr lang="en-US" altLang="zh-CN" sz="1400" dirty="0"/>
              <a:t>", </a:t>
            </a:r>
          </a:p>
          <a:p>
            <a:pPr marL="0" indent="0">
              <a:buNone/>
            </a:pPr>
            <a:r>
              <a:rPr lang="en-US" altLang="zh-CN" sz="1400" dirty="0"/>
              <a:t>    "</a:t>
            </a:r>
            <a:r>
              <a:rPr lang="en-US" altLang="zh-CN" sz="1400" dirty="0" err="1"/>
              <a:t>cls</a:t>
            </a:r>
            <a:r>
              <a:rPr lang="en-US" altLang="zh-CN" sz="1400" dirty="0"/>
              <a:t>":"simple", </a:t>
            </a:r>
          </a:p>
          <a:p>
            <a:pPr marL="0" indent="0">
              <a:buNone/>
            </a:pPr>
            <a:r>
              <a:rPr lang="en-US" altLang="zh-CN" sz="1400" dirty="0"/>
              <a:t>    "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":"</a:t>
            </a:r>
            <a:r>
              <a:rPr lang="en-US" altLang="zh-CN" sz="1400" dirty="0" err="1"/>
              <a:t>tree.json</a:t>
            </a:r>
            <a:r>
              <a:rPr lang="en-US" altLang="zh-CN" sz="1400" dirty="0"/>
              <a:t>", </a:t>
            </a:r>
          </a:p>
          <a:p>
            <a:pPr marL="0" indent="0">
              <a:buNone/>
            </a:pPr>
            <a:r>
              <a:rPr lang="en-US" altLang="zh-CN" sz="1400" dirty="0"/>
              <a:t>    "initial":"1",</a:t>
            </a:r>
          </a:p>
          <a:p>
            <a:pPr marL="0" indent="0">
              <a:buNone/>
            </a:pPr>
            <a:r>
              <a:rPr lang="en-US" altLang="zh-CN" sz="1400" dirty="0"/>
              <a:t>    "data":[{</a:t>
            </a:r>
          </a:p>
          <a:p>
            <a:pPr marL="0" indent="0">
              <a:buNone/>
            </a:pPr>
            <a:r>
              <a:rPr lang="en-US" altLang="zh-CN" sz="1400" dirty="0"/>
              <a:t>        "id": "1",</a:t>
            </a:r>
          </a:p>
          <a:p>
            <a:pPr marL="0" indent="0">
              <a:buNone/>
            </a:pPr>
            <a:r>
              <a:rPr lang="en-US" altLang="zh-CN" sz="1400" dirty="0"/>
              <a:t>        "text":"Item1", </a:t>
            </a:r>
          </a:p>
          <a:p>
            <a:pPr marL="0" indent="0">
              <a:buNone/>
            </a:pPr>
            <a:r>
              <a:rPr lang="en-US" altLang="zh-CN" sz="1400" dirty="0"/>
              <a:t>        "</a:t>
            </a:r>
            <a:r>
              <a:rPr lang="en-US" altLang="zh-CN" sz="1400" dirty="0" err="1"/>
              <a:t>iconCls</a:t>
            </a:r>
            <a:r>
              <a:rPr lang="en-US" altLang="zh-CN" sz="1400" dirty="0"/>
              <a:t>":"icon-test",</a:t>
            </a:r>
          </a:p>
          <a:p>
            <a:pPr marL="0" indent="0">
              <a:buNone/>
            </a:pPr>
            <a:r>
              <a:rPr lang="en-US" altLang="zh-CN" sz="1400" dirty="0"/>
              <a:t>        "</a:t>
            </a:r>
            <a:r>
              <a:rPr lang="en-US" altLang="zh-CN" sz="1400" dirty="0" err="1"/>
              <a:t>state":"closed</a:t>
            </a:r>
            <a:r>
              <a:rPr lang="en-US" altLang="zh-CN" sz="1400" dirty="0"/>
              <a:t>", </a:t>
            </a:r>
          </a:p>
          <a:p>
            <a:pPr marL="0" indent="0">
              <a:buNone/>
            </a:pPr>
            <a:r>
              <a:rPr lang="en-US" altLang="zh-CN" sz="1400" dirty="0"/>
              <a:t>        "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":"/demo/book/</a:t>
            </a:r>
            <a:r>
              <a:rPr lang="en-US" altLang="zh-CN" sz="1400" dirty="0" err="1"/>
              <a:t>abc</a:t>
            </a:r>
            <a:r>
              <a:rPr lang="en-US" altLang="zh-CN" sz="1400" dirty="0"/>
              <a:t>",</a:t>
            </a:r>
          </a:p>
          <a:p>
            <a:pPr marL="0" indent="0">
              <a:buNone/>
            </a:pPr>
            <a:r>
              <a:rPr lang="en-US" altLang="zh-CN" sz="1400" dirty="0"/>
              <a:t>        "url":"tree1.json"</a:t>
            </a:r>
          </a:p>
          <a:p>
            <a:pPr marL="0" indent="0">
              <a:buNone/>
            </a:pPr>
            <a:r>
              <a:rPr lang="zh-CN" altLang="en-US" sz="1400" dirty="0"/>
              <a:t>    </a:t>
            </a:r>
            <a:r>
              <a:rPr lang="en-US" altLang="zh-CN" sz="1400" dirty="0"/>
              <a:t>},{</a:t>
            </a:r>
          </a:p>
          <a:p>
            <a:pPr marL="0" indent="0">
              <a:buNone/>
            </a:pPr>
            <a:r>
              <a:rPr lang="en-US" altLang="zh-CN" sz="1400" dirty="0"/>
              <a:t>        "id": "2",</a:t>
            </a:r>
          </a:p>
          <a:p>
            <a:pPr marL="0" indent="0">
              <a:buNone/>
            </a:pPr>
            <a:r>
              <a:rPr lang="en-US" altLang="zh-CN" sz="1400" dirty="0"/>
              <a:t>        "text":"Item2",</a:t>
            </a:r>
          </a:p>
          <a:p>
            <a:pPr marL="0" indent="0">
              <a:buNone/>
            </a:pPr>
            <a:r>
              <a:rPr lang="en-US" altLang="zh-CN" sz="1400" dirty="0"/>
              <a:t>        "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":"/demo/book/</a:t>
            </a:r>
            <a:r>
              <a:rPr lang="en-US" altLang="zh-CN" sz="1400" dirty="0" err="1"/>
              <a:t>abc</a:t>
            </a:r>
            <a:r>
              <a:rPr lang="en-US" altLang="zh-CN" sz="1400" dirty="0"/>
              <a:t>",</a:t>
            </a:r>
          </a:p>
          <a:p>
            <a:pPr marL="0" indent="0">
              <a:buNone/>
            </a:pPr>
            <a:r>
              <a:rPr lang="en-US" altLang="zh-CN" sz="1400" dirty="0"/>
              <a:t>        "children":[{</a:t>
            </a:r>
          </a:p>
          <a:p>
            <a:pPr marL="0" indent="0">
              <a:buNone/>
            </a:pPr>
            <a:r>
              <a:rPr lang="en-US" altLang="zh-CN" sz="1400" dirty="0"/>
              <a:t>            "id": "3",</a:t>
            </a:r>
          </a:p>
          <a:p>
            <a:pPr marL="0" indent="0">
              <a:buNone/>
            </a:pPr>
            <a:r>
              <a:rPr lang="en-US" altLang="zh-CN" sz="1400" dirty="0"/>
              <a:t>            "text":"Item3",</a:t>
            </a:r>
          </a:p>
          <a:p>
            <a:pPr marL="0" indent="0">
              <a:buNone/>
            </a:pPr>
            <a:r>
              <a:rPr lang="en-US" altLang="zh-CN" sz="1400" dirty="0"/>
              <a:t>            "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":"/demo/book/</a:t>
            </a:r>
            <a:r>
              <a:rPr lang="en-US" altLang="zh-CN" sz="1400" dirty="0" err="1"/>
              <a:t>abc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zh-CN" altLang="en-US" sz="1400" dirty="0"/>
              <a:t>   </a:t>
            </a:r>
            <a:r>
              <a:rPr lang="en-US" altLang="zh-CN" sz="1400" dirty="0" smtClean="0"/>
              <a:t>}]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}]}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987824" y="620688"/>
            <a:ext cx="43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菜单类型，可选参数</a:t>
            </a:r>
            <a:r>
              <a:rPr lang="en-US" altLang="zh-CN" dirty="0"/>
              <a:t>[</a:t>
            </a:r>
            <a:r>
              <a:rPr lang="en-US" altLang="zh-CN" dirty="0" err="1"/>
              <a:t>tree|nomenu</a:t>
            </a:r>
            <a:r>
              <a:rPr lang="en-US" altLang="zh-CN" dirty="0"/>
              <a:t>]   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tree</a:t>
            </a:r>
            <a:r>
              <a:rPr lang="en-US" altLang="zh-CN" dirty="0"/>
              <a:t>:</a:t>
            </a:r>
            <a:r>
              <a:rPr lang="zh-CN" altLang="en-US" dirty="0"/>
              <a:t>树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 smtClean="0"/>
              <a:t>nomenu</a:t>
            </a:r>
            <a:r>
              <a:rPr lang="en-US" altLang="zh-CN" dirty="0"/>
              <a:t>:</a:t>
            </a:r>
            <a:r>
              <a:rPr lang="zh-CN" altLang="en-US" dirty="0"/>
              <a:t>无菜单类型</a:t>
            </a:r>
          </a:p>
        </p:txBody>
      </p:sp>
    </p:spTree>
    <p:extLst>
      <p:ext uri="{BB962C8B-B14F-4D97-AF65-F5344CB8AC3E}">
        <p14:creationId xmlns:p14="http://schemas.microsoft.com/office/powerpoint/2010/main" val="377644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导航数据格式</a:t>
            </a:r>
            <a:r>
              <a:rPr lang="en-US" altLang="zh-CN" dirty="0" smtClean="0"/>
              <a:t>——cls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559221"/>
            <a:ext cx="331236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 smtClean="0"/>
              <a:t>{   </a:t>
            </a:r>
            <a:r>
              <a:rPr lang="en-US" altLang="zh-CN" sz="1400" dirty="0"/>
              <a:t>"</a:t>
            </a:r>
            <a:r>
              <a:rPr lang="en-US" altLang="zh-CN" sz="1400" dirty="0" err="1"/>
              <a:t>type":"tree</a:t>
            </a:r>
            <a:r>
              <a:rPr lang="en-US" altLang="zh-CN" sz="1400" dirty="0"/>
              <a:t>", </a:t>
            </a:r>
          </a:p>
          <a:p>
            <a:pPr marL="0" indent="0">
              <a:buNone/>
            </a:pPr>
            <a:r>
              <a:rPr lang="en-US" altLang="zh-CN" sz="1400" dirty="0"/>
              <a:t>    </a:t>
            </a:r>
            <a:r>
              <a:rPr lang="en-US" altLang="zh-CN" sz="1400" b="1" dirty="0">
                <a:solidFill>
                  <a:srgbClr val="FF0000"/>
                </a:solidFill>
              </a:rPr>
              <a:t>"</a:t>
            </a:r>
            <a:r>
              <a:rPr lang="en-US" altLang="zh-CN" sz="1400" b="1" dirty="0" err="1">
                <a:solidFill>
                  <a:srgbClr val="FF0000"/>
                </a:solidFill>
              </a:rPr>
              <a:t>cls</a:t>
            </a:r>
            <a:r>
              <a:rPr lang="en-US" altLang="zh-CN" sz="1400" b="1" dirty="0">
                <a:solidFill>
                  <a:srgbClr val="FF0000"/>
                </a:solidFill>
              </a:rPr>
              <a:t>"</a:t>
            </a:r>
            <a:r>
              <a:rPr lang="en-US" altLang="zh-CN" sz="1400" dirty="0"/>
              <a:t>:"simple", </a:t>
            </a:r>
          </a:p>
          <a:p>
            <a:pPr marL="0" indent="0">
              <a:buNone/>
            </a:pPr>
            <a:r>
              <a:rPr lang="en-US" altLang="zh-CN" sz="1400" dirty="0"/>
              <a:t>    "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":"</a:t>
            </a:r>
            <a:r>
              <a:rPr lang="en-US" altLang="zh-CN" sz="1400" dirty="0" err="1"/>
              <a:t>tree.json</a:t>
            </a:r>
            <a:r>
              <a:rPr lang="en-US" altLang="zh-CN" sz="1400" dirty="0"/>
              <a:t>", </a:t>
            </a:r>
          </a:p>
          <a:p>
            <a:pPr marL="0" indent="0">
              <a:buNone/>
            </a:pPr>
            <a:r>
              <a:rPr lang="en-US" altLang="zh-CN" sz="1400" dirty="0"/>
              <a:t>    "initial":"1",</a:t>
            </a:r>
          </a:p>
          <a:p>
            <a:pPr marL="0" indent="0">
              <a:buNone/>
            </a:pPr>
            <a:r>
              <a:rPr lang="en-US" altLang="zh-CN" sz="1400" dirty="0"/>
              <a:t>    "data":[{</a:t>
            </a:r>
          </a:p>
          <a:p>
            <a:pPr marL="0" indent="0">
              <a:buNone/>
            </a:pPr>
            <a:r>
              <a:rPr lang="en-US" altLang="zh-CN" sz="1400" dirty="0"/>
              <a:t>        "id": "1",</a:t>
            </a:r>
          </a:p>
          <a:p>
            <a:pPr marL="0" indent="0">
              <a:buNone/>
            </a:pPr>
            <a:r>
              <a:rPr lang="en-US" altLang="zh-CN" sz="1400" dirty="0"/>
              <a:t>        "text":"Item1", </a:t>
            </a:r>
          </a:p>
          <a:p>
            <a:pPr marL="0" indent="0">
              <a:buNone/>
            </a:pPr>
            <a:r>
              <a:rPr lang="en-US" altLang="zh-CN" sz="1400" dirty="0"/>
              <a:t>        "</a:t>
            </a:r>
            <a:r>
              <a:rPr lang="en-US" altLang="zh-CN" sz="1400" dirty="0" err="1"/>
              <a:t>iconCls</a:t>
            </a:r>
            <a:r>
              <a:rPr lang="en-US" altLang="zh-CN" sz="1400" dirty="0"/>
              <a:t>":"icon-test",</a:t>
            </a:r>
          </a:p>
          <a:p>
            <a:pPr marL="0" indent="0">
              <a:buNone/>
            </a:pPr>
            <a:r>
              <a:rPr lang="en-US" altLang="zh-CN" sz="1400" dirty="0"/>
              <a:t>        "</a:t>
            </a:r>
            <a:r>
              <a:rPr lang="en-US" altLang="zh-CN" sz="1400" dirty="0" err="1"/>
              <a:t>state":"closed</a:t>
            </a:r>
            <a:r>
              <a:rPr lang="en-US" altLang="zh-CN" sz="1400" dirty="0"/>
              <a:t>", </a:t>
            </a:r>
          </a:p>
          <a:p>
            <a:pPr marL="0" indent="0">
              <a:buNone/>
            </a:pPr>
            <a:r>
              <a:rPr lang="en-US" altLang="zh-CN" sz="1400" dirty="0"/>
              <a:t>        "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":"/demo/book/</a:t>
            </a:r>
            <a:r>
              <a:rPr lang="en-US" altLang="zh-CN" sz="1400" dirty="0" err="1"/>
              <a:t>abc</a:t>
            </a:r>
            <a:r>
              <a:rPr lang="en-US" altLang="zh-CN" sz="1400" dirty="0"/>
              <a:t>",</a:t>
            </a:r>
          </a:p>
          <a:p>
            <a:pPr marL="0" indent="0">
              <a:buNone/>
            </a:pPr>
            <a:r>
              <a:rPr lang="en-US" altLang="zh-CN" sz="1400" dirty="0"/>
              <a:t>        "url":"tree1.json"</a:t>
            </a:r>
          </a:p>
          <a:p>
            <a:pPr marL="0" indent="0">
              <a:buNone/>
            </a:pPr>
            <a:r>
              <a:rPr lang="zh-CN" altLang="en-US" sz="1400" dirty="0"/>
              <a:t>    </a:t>
            </a:r>
            <a:r>
              <a:rPr lang="en-US" altLang="zh-CN" sz="1400" dirty="0"/>
              <a:t>},{</a:t>
            </a:r>
          </a:p>
          <a:p>
            <a:pPr marL="0" indent="0">
              <a:buNone/>
            </a:pPr>
            <a:r>
              <a:rPr lang="en-US" altLang="zh-CN" sz="1400" dirty="0"/>
              <a:t>        "id": "2",</a:t>
            </a:r>
          </a:p>
          <a:p>
            <a:pPr marL="0" indent="0">
              <a:buNone/>
            </a:pPr>
            <a:r>
              <a:rPr lang="en-US" altLang="zh-CN" sz="1400" dirty="0"/>
              <a:t>        "text":"Item2",</a:t>
            </a:r>
          </a:p>
          <a:p>
            <a:pPr marL="0" indent="0">
              <a:buNone/>
            </a:pPr>
            <a:r>
              <a:rPr lang="en-US" altLang="zh-CN" sz="1400" dirty="0"/>
              <a:t>        "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":"/demo/book/</a:t>
            </a:r>
            <a:r>
              <a:rPr lang="en-US" altLang="zh-CN" sz="1400" dirty="0" err="1"/>
              <a:t>abc</a:t>
            </a:r>
            <a:r>
              <a:rPr lang="en-US" altLang="zh-CN" sz="1400" dirty="0"/>
              <a:t>",</a:t>
            </a:r>
          </a:p>
          <a:p>
            <a:pPr marL="0" indent="0">
              <a:buNone/>
            </a:pPr>
            <a:r>
              <a:rPr lang="en-US" altLang="zh-CN" sz="1400" dirty="0"/>
              <a:t>        "children":[{</a:t>
            </a:r>
          </a:p>
          <a:p>
            <a:pPr marL="0" indent="0">
              <a:buNone/>
            </a:pPr>
            <a:r>
              <a:rPr lang="en-US" altLang="zh-CN" sz="1400" dirty="0"/>
              <a:t>            "id": "3",</a:t>
            </a:r>
          </a:p>
          <a:p>
            <a:pPr marL="0" indent="0">
              <a:buNone/>
            </a:pPr>
            <a:r>
              <a:rPr lang="en-US" altLang="zh-CN" sz="1400" dirty="0"/>
              <a:t>            "text":"Item3",</a:t>
            </a:r>
          </a:p>
          <a:p>
            <a:pPr marL="0" indent="0">
              <a:buNone/>
            </a:pPr>
            <a:r>
              <a:rPr lang="en-US" altLang="zh-CN" sz="1400" dirty="0"/>
              <a:t>            "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":"/demo/book/</a:t>
            </a:r>
            <a:r>
              <a:rPr lang="en-US" altLang="zh-CN" sz="1400" dirty="0" err="1"/>
              <a:t>abc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zh-CN" altLang="en-US" sz="1400" dirty="0"/>
              <a:t>   </a:t>
            </a:r>
            <a:r>
              <a:rPr lang="en-US" altLang="zh-CN" sz="1400" dirty="0" smtClean="0"/>
              <a:t>}]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}]}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987824" y="815895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左侧二级导航菜单</a:t>
            </a:r>
            <a:r>
              <a:rPr lang="zh-CN" altLang="en-US" dirty="0"/>
              <a:t>对应的样</a:t>
            </a:r>
            <a:r>
              <a:rPr lang="zh-CN" altLang="en-US" dirty="0" smtClean="0"/>
              <a:t>式</a:t>
            </a:r>
            <a:endParaRPr lang="en-US" altLang="zh-CN" dirty="0" smtClean="0"/>
          </a:p>
          <a:p>
            <a:r>
              <a:rPr lang="zh-CN" altLang="en-US" dirty="0" smtClean="0"/>
              <a:t>现可选参数为：</a:t>
            </a:r>
            <a:r>
              <a:rPr lang="en-US" altLang="zh-CN" dirty="0" smtClean="0"/>
              <a:t>simple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169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导航数据格式</a:t>
            </a:r>
            <a:r>
              <a:rPr lang="en-US" altLang="zh-CN" dirty="0" smtClean="0"/>
              <a:t>——url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548680"/>
            <a:ext cx="345638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 smtClean="0"/>
              <a:t>{   </a:t>
            </a:r>
            <a:r>
              <a:rPr lang="en-US" altLang="zh-CN" sz="1400" dirty="0"/>
              <a:t>"</a:t>
            </a:r>
            <a:r>
              <a:rPr lang="en-US" altLang="zh-CN" sz="1400" dirty="0" err="1"/>
              <a:t>type":"tree</a:t>
            </a:r>
            <a:r>
              <a:rPr lang="en-US" altLang="zh-CN" sz="1400" dirty="0"/>
              <a:t>", </a:t>
            </a:r>
          </a:p>
          <a:p>
            <a:pPr marL="0" indent="0">
              <a:buNone/>
            </a:pPr>
            <a:r>
              <a:rPr lang="en-US" altLang="zh-CN" sz="1400" dirty="0"/>
              <a:t>    "</a:t>
            </a:r>
            <a:r>
              <a:rPr lang="en-US" altLang="zh-CN" sz="1400" dirty="0" err="1"/>
              <a:t>cls</a:t>
            </a:r>
            <a:r>
              <a:rPr lang="en-US" altLang="zh-CN" sz="1400" dirty="0"/>
              <a:t>":"simple", </a:t>
            </a:r>
          </a:p>
          <a:p>
            <a:pPr marL="0" indent="0">
              <a:buNone/>
            </a:pPr>
            <a:r>
              <a:rPr lang="en-US" altLang="zh-CN" sz="1400" dirty="0"/>
              <a:t>    </a:t>
            </a:r>
            <a:r>
              <a:rPr lang="en-US" altLang="zh-CN" sz="1400" b="1" dirty="0">
                <a:solidFill>
                  <a:srgbClr val="FF0000"/>
                </a:solidFill>
              </a:rPr>
              <a:t>"</a:t>
            </a:r>
            <a:r>
              <a:rPr lang="en-US" altLang="zh-CN" sz="1400" b="1" dirty="0" err="1">
                <a:solidFill>
                  <a:srgbClr val="FF0000"/>
                </a:solidFill>
              </a:rPr>
              <a:t>url</a:t>
            </a:r>
            <a:r>
              <a:rPr lang="en-US" altLang="zh-CN" sz="1400" b="1" dirty="0">
                <a:solidFill>
                  <a:srgbClr val="FF0000"/>
                </a:solidFill>
              </a:rPr>
              <a:t>"</a:t>
            </a:r>
            <a:r>
              <a:rPr lang="en-US" altLang="zh-CN" sz="1400" dirty="0"/>
              <a:t>:"</a:t>
            </a:r>
            <a:r>
              <a:rPr lang="en-US" altLang="zh-CN" sz="1400" dirty="0" err="1"/>
              <a:t>tree.json</a:t>
            </a:r>
            <a:r>
              <a:rPr lang="en-US" altLang="zh-CN" sz="1400" dirty="0"/>
              <a:t>", </a:t>
            </a:r>
          </a:p>
          <a:p>
            <a:pPr marL="0" indent="0">
              <a:buNone/>
            </a:pPr>
            <a:r>
              <a:rPr lang="en-US" altLang="zh-CN" sz="1400" dirty="0"/>
              <a:t>    "initial":"1",</a:t>
            </a:r>
          </a:p>
          <a:p>
            <a:pPr marL="0" indent="0">
              <a:buNone/>
            </a:pPr>
            <a:r>
              <a:rPr lang="en-US" altLang="zh-CN" sz="1400" dirty="0"/>
              <a:t>    "data":[{</a:t>
            </a:r>
          </a:p>
          <a:p>
            <a:pPr marL="0" indent="0">
              <a:buNone/>
            </a:pPr>
            <a:r>
              <a:rPr lang="en-US" altLang="zh-CN" sz="1400" dirty="0"/>
              <a:t>        "id": "1",</a:t>
            </a:r>
          </a:p>
          <a:p>
            <a:pPr marL="0" indent="0">
              <a:buNone/>
            </a:pPr>
            <a:r>
              <a:rPr lang="en-US" altLang="zh-CN" sz="1400" dirty="0"/>
              <a:t>        "text":"Item1", </a:t>
            </a:r>
          </a:p>
          <a:p>
            <a:pPr marL="0" indent="0">
              <a:buNone/>
            </a:pPr>
            <a:r>
              <a:rPr lang="en-US" altLang="zh-CN" sz="1400" dirty="0"/>
              <a:t>        "</a:t>
            </a:r>
            <a:r>
              <a:rPr lang="en-US" altLang="zh-CN" sz="1400" dirty="0" err="1"/>
              <a:t>iconCls</a:t>
            </a:r>
            <a:r>
              <a:rPr lang="en-US" altLang="zh-CN" sz="1400" dirty="0"/>
              <a:t>":"icon-test",</a:t>
            </a:r>
          </a:p>
          <a:p>
            <a:pPr marL="0" indent="0">
              <a:buNone/>
            </a:pPr>
            <a:r>
              <a:rPr lang="en-US" altLang="zh-CN" sz="1400" dirty="0"/>
              <a:t>        "</a:t>
            </a:r>
            <a:r>
              <a:rPr lang="en-US" altLang="zh-CN" sz="1400" dirty="0" err="1"/>
              <a:t>state":"closed</a:t>
            </a:r>
            <a:r>
              <a:rPr lang="en-US" altLang="zh-CN" sz="1400" dirty="0"/>
              <a:t>", </a:t>
            </a:r>
          </a:p>
          <a:p>
            <a:pPr marL="0" indent="0">
              <a:buNone/>
            </a:pPr>
            <a:r>
              <a:rPr lang="en-US" altLang="zh-CN" sz="1400" dirty="0"/>
              <a:t>        "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":"/demo/book/</a:t>
            </a:r>
            <a:r>
              <a:rPr lang="en-US" altLang="zh-CN" sz="1400" dirty="0" err="1"/>
              <a:t>abc</a:t>
            </a:r>
            <a:r>
              <a:rPr lang="en-US" altLang="zh-CN" sz="1400" dirty="0"/>
              <a:t>",</a:t>
            </a:r>
          </a:p>
          <a:p>
            <a:pPr marL="0" indent="0">
              <a:buNone/>
            </a:pPr>
            <a:r>
              <a:rPr lang="en-US" altLang="zh-CN" sz="1400" dirty="0"/>
              <a:t>        "url":"tree1.json"</a:t>
            </a:r>
          </a:p>
          <a:p>
            <a:pPr marL="0" indent="0">
              <a:buNone/>
            </a:pPr>
            <a:r>
              <a:rPr lang="zh-CN" altLang="en-US" sz="1400" dirty="0"/>
              <a:t>    </a:t>
            </a:r>
            <a:r>
              <a:rPr lang="en-US" altLang="zh-CN" sz="1400" dirty="0"/>
              <a:t>},{</a:t>
            </a:r>
          </a:p>
          <a:p>
            <a:pPr marL="0" indent="0">
              <a:buNone/>
            </a:pPr>
            <a:r>
              <a:rPr lang="en-US" altLang="zh-CN" sz="1400" dirty="0"/>
              <a:t>        "id": "2",</a:t>
            </a:r>
          </a:p>
          <a:p>
            <a:pPr marL="0" indent="0">
              <a:buNone/>
            </a:pPr>
            <a:r>
              <a:rPr lang="en-US" altLang="zh-CN" sz="1400" dirty="0"/>
              <a:t>        "text":"Item2",</a:t>
            </a:r>
          </a:p>
          <a:p>
            <a:pPr marL="0" indent="0">
              <a:buNone/>
            </a:pPr>
            <a:r>
              <a:rPr lang="en-US" altLang="zh-CN" sz="1400" dirty="0"/>
              <a:t>        "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":"/demo/book/</a:t>
            </a:r>
            <a:r>
              <a:rPr lang="en-US" altLang="zh-CN" sz="1400" dirty="0" err="1"/>
              <a:t>abc</a:t>
            </a:r>
            <a:r>
              <a:rPr lang="en-US" altLang="zh-CN" sz="1400" dirty="0"/>
              <a:t>",</a:t>
            </a:r>
          </a:p>
          <a:p>
            <a:pPr marL="0" indent="0">
              <a:buNone/>
            </a:pPr>
            <a:r>
              <a:rPr lang="en-US" altLang="zh-CN" sz="1400" dirty="0"/>
              <a:t>        "children":[{</a:t>
            </a:r>
          </a:p>
          <a:p>
            <a:pPr marL="0" indent="0">
              <a:buNone/>
            </a:pPr>
            <a:r>
              <a:rPr lang="en-US" altLang="zh-CN" sz="1400" dirty="0"/>
              <a:t>            "id": "3",</a:t>
            </a:r>
          </a:p>
          <a:p>
            <a:pPr marL="0" indent="0">
              <a:buNone/>
            </a:pPr>
            <a:r>
              <a:rPr lang="en-US" altLang="zh-CN" sz="1400" dirty="0"/>
              <a:t>            "text":"Item3",</a:t>
            </a:r>
          </a:p>
          <a:p>
            <a:pPr marL="0" indent="0">
              <a:buNone/>
            </a:pPr>
            <a:r>
              <a:rPr lang="en-US" altLang="zh-CN" sz="1400" dirty="0"/>
              <a:t>            "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":"/demo/book/</a:t>
            </a:r>
            <a:r>
              <a:rPr lang="en-US" altLang="zh-CN" sz="1400" dirty="0" err="1"/>
              <a:t>abc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zh-CN" altLang="en-US" sz="1400" dirty="0"/>
              <a:t>   </a:t>
            </a:r>
            <a:r>
              <a:rPr lang="en-US" altLang="zh-CN" sz="1400" dirty="0" smtClean="0"/>
              <a:t>}]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}]}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203848" y="980728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</a:t>
            </a:r>
            <a:r>
              <a:rPr lang="en-US" altLang="zh-CN" dirty="0"/>
              <a:t>type</a:t>
            </a:r>
            <a:r>
              <a:rPr lang="zh-CN" altLang="en-US" dirty="0"/>
              <a:t>不同作用有所不同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tree</a:t>
            </a:r>
            <a:r>
              <a:rPr lang="en-US" altLang="zh-CN" dirty="0"/>
              <a:t>: </a:t>
            </a:r>
            <a:r>
              <a:rPr lang="zh-CN" altLang="en-US" dirty="0"/>
              <a:t>动态加载树节点数据的请求</a:t>
            </a:r>
            <a:r>
              <a:rPr lang="en-US" altLang="zh-CN" dirty="0" smtClean="0"/>
              <a:t>URL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 smtClean="0"/>
              <a:t>nomenu</a:t>
            </a:r>
            <a:r>
              <a:rPr lang="en-US" altLang="zh-CN" dirty="0"/>
              <a:t>: </a:t>
            </a:r>
            <a:r>
              <a:rPr lang="zh-CN" altLang="en-US" dirty="0"/>
              <a:t>对应要展示的页面</a:t>
            </a:r>
            <a:r>
              <a:rPr lang="en-US" altLang="zh-CN" dirty="0"/>
              <a:t>URL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26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导航数据格式</a:t>
            </a:r>
            <a:r>
              <a:rPr lang="en-US" altLang="zh-CN" dirty="0" smtClean="0"/>
              <a:t>——initial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548680"/>
            <a:ext cx="331236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 smtClean="0"/>
              <a:t>{   </a:t>
            </a:r>
            <a:r>
              <a:rPr lang="en-US" altLang="zh-CN" sz="1400" dirty="0"/>
              <a:t>"</a:t>
            </a:r>
            <a:r>
              <a:rPr lang="en-US" altLang="zh-CN" sz="1400" dirty="0" err="1"/>
              <a:t>type":"tree</a:t>
            </a:r>
            <a:r>
              <a:rPr lang="en-US" altLang="zh-CN" sz="1400" dirty="0"/>
              <a:t>", </a:t>
            </a:r>
          </a:p>
          <a:p>
            <a:pPr marL="0" indent="0">
              <a:buNone/>
            </a:pPr>
            <a:r>
              <a:rPr lang="en-US" altLang="zh-CN" sz="1400" dirty="0"/>
              <a:t>    "</a:t>
            </a:r>
            <a:r>
              <a:rPr lang="en-US" altLang="zh-CN" sz="1400" dirty="0" err="1"/>
              <a:t>cls</a:t>
            </a:r>
            <a:r>
              <a:rPr lang="en-US" altLang="zh-CN" sz="1400" dirty="0"/>
              <a:t>":"simple", </a:t>
            </a:r>
          </a:p>
          <a:p>
            <a:pPr marL="0" indent="0">
              <a:buNone/>
            </a:pPr>
            <a:r>
              <a:rPr lang="en-US" altLang="zh-CN" sz="1400" dirty="0"/>
              <a:t>    "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":"</a:t>
            </a:r>
            <a:r>
              <a:rPr lang="en-US" altLang="zh-CN" sz="1400" dirty="0" err="1"/>
              <a:t>tree.json</a:t>
            </a:r>
            <a:r>
              <a:rPr lang="en-US" altLang="zh-CN" sz="1400" dirty="0"/>
              <a:t>", </a:t>
            </a:r>
          </a:p>
          <a:p>
            <a:pPr marL="0" indent="0">
              <a:buNone/>
            </a:pPr>
            <a:r>
              <a:rPr lang="en-US" altLang="zh-CN" sz="1400" dirty="0"/>
              <a:t>    </a:t>
            </a:r>
            <a:r>
              <a:rPr lang="en-US" altLang="zh-CN" sz="1400" b="1" dirty="0">
                <a:solidFill>
                  <a:srgbClr val="FF0000"/>
                </a:solidFill>
              </a:rPr>
              <a:t>"initial"</a:t>
            </a:r>
            <a:r>
              <a:rPr lang="en-US" altLang="zh-CN" sz="1400" dirty="0"/>
              <a:t>:"1",</a:t>
            </a:r>
          </a:p>
          <a:p>
            <a:pPr marL="0" indent="0">
              <a:buNone/>
            </a:pPr>
            <a:r>
              <a:rPr lang="en-US" altLang="zh-CN" sz="1400" dirty="0"/>
              <a:t>    "data":[{</a:t>
            </a:r>
          </a:p>
          <a:p>
            <a:pPr marL="0" indent="0">
              <a:buNone/>
            </a:pPr>
            <a:r>
              <a:rPr lang="en-US" altLang="zh-CN" sz="1400" dirty="0"/>
              <a:t>        "id": "1",</a:t>
            </a:r>
          </a:p>
          <a:p>
            <a:pPr marL="0" indent="0">
              <a:buNone/>
            </a:pPr>
            <a:r>
              <a:rPr lang="en-US" altLang="zh-CN" sz="1400" dirty="0"/>
              <a:t>        "text":"Item1", </a:t>
            </a:r>
          </a:p>
          <a:p>
            <a:pPr marL="0" indent="0">
              <a:buNone/>
            </a:pPr>
            <a:r>
              <a:rPr lang="en-US" altLang="zh-CN" sz="1400" dirty="0"/>
              <a:t>        "</a:t>
            </a:r>
            <a:r>
              <a:rPr lang="en-US" altLang="zh-CN" sz="1400" dirty="0" err="1"/>
              <a:t>iconCls</a:t>
            </a:r>
            <a:r>
              <a:rPr lang="en-US" altLang="zh-CN" sz="1400" dirty="0"/>
              <a:t>":"icon-test",</a:t>
            </a:r>
          </a:p>
          <a:p>
            <a:pPr marL="0" indent="0">
              <a:buNone/>
            </a:pPr>
            <a:r>
              <a:rPr lang="en-US" altLang="zh-CN" sz="1400" dirty="0"/>
              <a:t>        "</a:t>
            </a:r>
            <a:r>
              <a:rPr lang="en-US" altLang="zh-CN" sz="1400" dirty="0" err="1"/>
              <a:t>state":"closed</a:t>
            </a:r>
            <a:r>
              <a:rPr lang="en-US" altLang="zh-CN" sz="1400" dirty="0"/>
              <a:t>", </a:t>
            </a:r>
          </a:p>
          <a:p>
            <a:pPr marL="0" indent="0">
              <a:buNone/>
            </a:pPr>
            <a:r>
              <a:rPr lang="en-US" altLang="zh-CN" sz="1400" dirty="0"/>
              <a:t>        "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":"/demo/book/</a:t>
            </a:r>
            <a:r>
              <a:rPr lang="en-US" altLang="zh-CN" sz="1400" dirty="0" err="1"/>
              <a:t>abc</a:t>
            </a:r>
            <a:r>
              <a:rPr lang="en-US" altLang="zh-CN" sz="1400" dirty="0"/>
              <a:t>",</a:t>
            </a:r>
          </a:p>
          <a:p>
            <a:pPr marL="0" indent="0">
              <a:buNone/>
            </a:pPr>
            <a:r>
              <a:rPr lang="en-US" altLang="zh-CN" sz="1400" dirty="0"/>
              <a:t>        "url":"tree1.json"</a:t>
            </a:r>
          </a:p>
          <a:p>
            <a:pPr marL="0" indent="0">
              <a:buNone/>
            </a:pPr>
            <a:r>
              <a:rPr lang="zh-CN" altLang="en-US" sz="1400" dirty="0"/>
              <a:t>    </a:t>
            </a:r>
            <a:r>
              <a:rPr lang="en-US" altLang="zh-CN" sz="1400" dirty="0"/>
              <a:t>},{</a:t>
            </a:r>
          </a:p>
          <a:p>
            <a:pPr marL="0" indent="0">
              <a:buNone/>
            </a:pPr>
            <a:r>
              <a:rPr lang="en-US" altLang="zh-CN" sz="1400" dirty="0"/>
              <a:t>        "id": "2",</a:t>
            </a:r>
          </a:p>
          <a:p>
            <a:pPr marL="0" indent="0">
              <a:buNone/>
            </a:pPr>
            <a:r>
              <a:rPr lang="en-US" altLang="zh-CN" sz="1400" dirty="0"/>
              <a:t>        "text":"Item2",</a:t>
            </a:r>
          </a:p>
          <a:p>
            <a:pPr marL="0" indent="0">
              <a:buNone/>
            </a:pPr>
            <a:r>
              <a:rPr lang="en-US" altLang="zh-CN" sz="1400" dirty="0"/>
              <a:t>        "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":"/demo/book/</a:t>
            </a:r>
            <a:r>
              <a:rPr lang="en-US" altLang="zh-CN" sz="1400" dirty="0" err="1"/>
              <a:t>abc</a:t>
            </a:r>
            <a:r>
              <a:rPr lang="en-US" altLang="zh-CN" sz="1400" dirty="0"/>
              <a:t>",</a:t>
            </a:r>
          </a:p>
          <a:p>
            <a:pPr marL="0" indent="0">
              <a:buNone/>
            </a:pPr>
            <a:r>
              <a:rPr lang="en-US" altLang="zh-CN" sz="1400" dirty="0"/>
              <a:t>        "children":[{</a:t>
            </a:r>
          </a:p>
          <a:p>
            <a:pPr marL="0" indent="0">
              <a:buNone/>
            </a:pPr>
            <a:r>
              <a:rPr lang="en-US" altLang="zh-CN" sz="1400" dirty="0"/>
              <a:t>            "id": "3",</a:t>
            </a:r>
          </a:p>
          <a:p>
            <a:pPr marL="0" indent="0">
              <a:buNone/>
            </a:pPr>
            <a:r>
              <a:rPr lang="en-US" altLang="zh-CN" sz="1400" dirty="0"/>
              <a:t>            "text":"Item3",</a:t>
            </a:r>
          </a:p>
          <a:p>
            <a:pPr marL="0" indent="0">
              <a:buNone/>
            </a:pPr>
            <a:r>
              <a:rPr lang="en-US" altLang="zh-CN" sz="1400" dirty="0"/>
              <a:t>            "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":"/demo/book/</a:t>
            </a:r>
            <a:r>
              <a:rPr lang="en-US" altLang="zh-CN" sz="1400" dirty="0" err="1"/>
              <a:t>abc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zh-CN" altLang="en-US" sz="1400" dirty="0"/>
              <a:t>   </a:t>
            </a:r>
            <a:r>
              <a:rPr lang="en-US" altLang="zh-CN" sz="1400" dirty="0" smtClean="0"/>
              <a:t>}]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}]}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987824" y="1268760"/>
            <a:ext cx="43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树类型菜单的初始加载节点</a:t>
            </a:r>
            <a:r>
              <a:rPr lang="en-US" altLang="zh-CN" dirty="0" smtClean="0"/>
              <a:t>ID</a:t>
            </a:r>
          </a:p>
          <a:p>
            <a:r>
              <a:rPr lang="zh-CN" altLang="en-US" dirty="0" smtClean="0"/>
              <a:t>如果</a:t>
            </a:r>
            <a:r>
              <a:rPr lang="zh-CN" altLang="en-US" dirty="0"/>
              <a:t>找不到，则会直接找第一个叶子</a:t>
            </a:r>
            <a:r>
              <a:rPr lang="zh-CN" altLang="en-US" dirty="0" smtClean="0"/>
              <a:t>节点如果也找不到</a:t>
            </a:r>
            <a:r>
              <a:rPr lang="zh-CN" altLang="en-US" dirty="0"/>
              <a:t>，则不自动加载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26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EB8B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EB8B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内页">
  <a:themeElements>
    <a:clrScheme name="内页 1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FFFF"/>
      </a:accent3>
      <a:accent4>
        <a:srgbClr val="000000"/>
      </a:accent4>
      <a:accent5>
        <a:srgbClr val="C8DFAA"/>
      </a:accent5>
      <a:accent6>
        <a:srgbClr val="665E51"/>
      </a:accent6>
      <a:hlink>
        <a:srgbClr val="E68200"/>
      </a:hlink>
      <a:folHlink>
        <a:srgbClr val="FFA94A"/>
      </a:folHlink>
    </a:clrScheme>
    <a:fontScheme name="内页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rgbClr val="00DFF6"/>
            </a:gs>
            <a:gs pos="90000">
              <a:srgbClr val="002774"/>
            </a:gs>
          </a:gsLst>
          <a:lin ang="2700000" scaled="1"/>
          <a:tileRect/>
        </a:gradFill>
        <a:ln w="25400">
          <a:noFill/>
        </a:ln>
        <a:effectLst>
          <a:outerShdw blurRad="225425" dist="38100" dir="5220000" algn="ctr">
            <a:srgbClr val="000000">
              <a:alpha val="33000"/>
            </a:srgbClr>
          </a:outerShdw>
        </a:effectLst>
        <a:scene3d>
          <a:camera prst="orthographicFront"/>
          <a:lightRig rig="flat" dir="t"/>
        </a:scene3d>
        <a:sp3d contourW="19050">
          <a:bevelT prst="convex"/>
          <a:bevelB w="0" h="0"/>
          <a:contourClr>
            <a:srgbClr val="AFEAFF"/>
          </a:contourClr>
        </a:sp3d>
      </a:spPr>
      <a:bodyPr anchor="ctr">
        <a:sp3d/>
      </a:bodyPr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600" b="1" dirty="0">
            <a:solidFill>
              <a:schemeClr val="bg1"/>
            </a:solidFill>
            <a:latin typeface="华文宋体" pitchFamily="2" charset="-122"/>
            <a:ea typeface="华文宋体" pitchFamily="2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EB8B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内页 1">
        <a:dk1>
          <a:srgbClr val="000000"/>
        </a:dk1>
        <a:lt1>
          <a:srgbClr val="FFFFFF"/>
        </a:lt1>
        <a:dk2>
          <a:srgbClr val="3E3D2D"/>
        </a:dk2>
        <a:lt2>
          <a:srgbClr val="CAF278"/>
        </a:lt2>
        <a:accent1>
          <a:srgbClr val="94C600"/>
        </a:accent1>
        <a:accent2>
          <a:srgbClr val="71685A"/>
        </a:accent2>
        <a:accent3>
          <a:srgbClr val="FFFFFF"/>
        </a:accent3>
        <a:accent4>
          <a:srgbClr val="000000"/>
        </a:accent4>
        <a:accent5>
          <a:srgbClr val="C8DFAA"/>
        </a:accent5>
        <a:accent6>
          <a:srgbClr val="665E51"/>
        </a:accent6>
        <a:hlink>
          <a:srgbClr val="E68200"/>
        </a:hlink>
        <a:folHlink>
          <a:srgbClr val="FFA9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自定义设计方案_2">
  <a:themeElements>
    <a:clrScheme name="自定义设计方案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_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EB8B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EB8B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华数讲标.new</Template>
  <TotalTime>1404</TotalTime>
  <Words>3077</Words>
  <Application>Microsoft Office PowerPoint</Application>
  <PresentationFormat>全屏显示(4:3)</PresentationFormat>
  <Paragraphs>408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35" baseType="lpstr">
      <vt:lpstr>自定义设计方案</vt:lpstr>
      <vt:lpstr>内页</vt:lpstr>
      <vt:lpstr>自定义设计方案_2</vt:lpstr>
      <vt:lpstr>UI框架介绍</vt:lpstr>
      <vt:lpstr>目录</vt:lpstr>
      <vt:lpstr>框架介绍</vt:lpstr>
      <vt:lpstr>代码目录变动</vt:lpstr>
      <vt:lpstr>导航数据格式</vt:lpstr>
      <vt:lpstr>导航数据格式——type</vt:lpstr>
      <vt:lpstr>导航数据格式——cls</vt:lpstr>
      <vt:lpstr>导航数据格式——url</vt:lpstr>
      <vt:lpstr>导航数据格式——initial</vt:lpstr>
      <vt:lpstr>导航数据格式——data</vt:lpstr>
      <vt:lpstr>导航数据格式——data属性</vt:lpstr>
      <vt:lpstr>导航数据格式——项目定制</vt:lpstr>
      <vt:lpstr>权限表结构</vt:lpstr>
      <vt:lpstr>权限表结构——sys_func</vt:lpstr>
      <vt:lpstr>权限表结构——sys_func_bt</vt:lpstr>
      <vt:lpstr>权限表结构——sys_func_bt_uri</vt:lpstr>
      <vt:lpstr>标签调整——新标签引入</vt:lpstr>
      <vt:lpstr>标签Title调整</vt:lpstr>
      <vt:lpstr>标签f:block调整</vt:lpstr>
      <vt:lpstr>标签f:panel调整</vt:lpstr>
      <vt:lpstr>查询条件域调整</vt:lpstr>
      <vt:lpstr>表格标签调整</vt:lpstr>
      <vt:lpstr>表格标签调整</vt:lpstr>
      <vt:lpstr>表格标签调整</vt:lpstr>
      <vt:lpstr>表格标签调整</vt:lpstr>
      <vt:lpstr>表格标签调整</vt:lpstr>
      <vt:lpstr>表格标签调整</vt:lpstr>
      <vt:lpstr>标签f:iframebody调整</vt:lpstr>
      <vt:lpstr>标签f:encodeJson调整</vt:lpstr>
      <vt:lpstr>标签f:iconBlock调整</vt:lpstr>
      <vt:lpstr>标签f:navMenu调整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UI框架介绍</dc:title>
  <dc:creator>BluE</dc:creator>
  <cp:lastModifiedBy>BluE-MPC</cp:lastModifiedBy>
  <cp:revision>155</cp:revision>
  <dcterms:created xsi:type="dcterms:W3CDTF">2014-02-07T08:51:24Z</dcterms:created>
  <dcterms:modified xsi:type="dcterms:W3CDTF">2014-03-14T07:58:01Z</dcterms:modified>
</cp:coreProperties>
</file>