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uli"/>
      <p:regular r:id="rId36"/>
      <p:italic r:id="rId37"/>
    </p:embeddedFont>
    <p:embeddedFont>
      <p:font typeface="Nixie One"/>
      <p:regular r:id="rId3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italic.fntdata"/><Relationship Id="rId14" Type="http://schemas.openxmlformats.org/officeDocument/2006/relationships/slide" Target="slides/slide9.xml"/><Relationship Id="rId36" Type="http://schemas.openxmlformats.org/officeDocument/2006/relationships/font" Target="fonts/Muli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NixieOn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Shape 14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7" name="Shape 1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Shape 14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0" name="Shape 1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Shape 14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5" name="Shape 1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hour later, you finally find someone from the cleaning club who is willing to help you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Shape 14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0" name="Shape 14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After that, you gave him your address and he comes over and cleans your toilet while you do his math homework with ease.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Shape 14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6" name="Shape 1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Shape 14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1" name="Shape 14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Shape 15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6" name="Shape 15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4" name="Shape 15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Shape 15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9" name="Shape 15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Shape 15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5" name="Shape 15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Shape 15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2" name="Shape 15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Shape 14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2" name="Shape 1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Shape 15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8" name="Shape 15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Shape 15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4" name="Shape 15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Shape 15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0" name="Shape 15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Shape 15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5" name="Shape 15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Shape 15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1" name="Shape 15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Shape 15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7" name="Shape 15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Shape 16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5" name="Shape 16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Shape 16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1" name="Shape 16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9" name="Shape 16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Shape 16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4" name="Shape 16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3" name="Shape 14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Shape 16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0" name="Shape 16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Shape 14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8" name="Shape 1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just came home from a long day at school, as you open the door...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3" name="Shape 1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Your crazy Uncle Dave runs out and yells “Good luck boy!”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Shape 14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8" name="Shape 1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Confused, you walk into the house, a stench engulfs you. You decide to follow the trail of the stench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5" name="Shape 1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walk into the toilet, to realise that Uncle Dave let out a nuclear bomb. Your worst nightmare...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0" name="Shape 14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know full well you cannot clean anything. While at a loss, you decide to ask your friend Thomas for help &lt;converse&gt;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5" name="Shape 1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grpSp>
        <p:nvGrpSpPr>
          <p:cNvPr id="9" name="Shape 9"/>
          <p:cNvGrpSpPr/>
          <p:nvPr/>
        </p:nvGrpSpPr>
        <p:grpSpPr>
          <a:xfrm flipH="1" rot="10800000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0" name="Shape 10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flipH="1" rot="10800000">
            <a:off x="3602723" y="1360109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 rot="10800000">
            <a:off x="5278914" y="855278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flipH="1" rot="10800000">
            <a:off x="5365798" y="352324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1" name="Shape 61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2" name="Shape 6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/>
          <p:nvPr/>
        </p:nvSpPr>
        <p:spPr>
          <a:xfrm>
            <a:off x="3253021" y="113273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6" name="Shape 6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5" name="Shape 7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flipH="1" rot="10800000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0" name="Shape 8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Shape 162"/>
          <p:cNvSpPr/>
          <p:nvPr/>
        </p:nvSpPr>
        <p:spPr>
          <a:xfrm flipH="1" rot="10800000">
            <a:off x="5010533" y="4576647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flipH="1" rot="10800000">
            <a:off x="5133679" y="4056450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flipH="1" rot="10800000">
            <a:off x="3530384" y="4576661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370704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8" name="Shape 16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Shape 174"/>
          <p:cNvSpPr/>
          <p:nvPr/>
        </p:nvSpPr>
        <p:spPr>
          <a:xfrm>
            <a:off x="3429208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3600"/>
            </a:lvl1pPr>
            <a:lvl2pPr rtl="0">
              <a:spcBef>
                <a:spcPts val="0"/>
              </a:spcBef>
              <a:buSzPct val="100000"/>
              <a:defRPr sz="3600"/>
            </a:lvl2pPr>
            <a:lvl3pPr rtl="0">
              <a:spcBef>
                <a:spcPts val="0"/>
              </a:spcBef>
              <a:buSzPct val="100000"/>
              <a:defRPr sz="3600"/>
            </a:lvl3pPr>
            <a:lvl4pPr rtl="0">
              <a:spcBef>
                <a:spcPts val="0"/>
              </a:spcBef>
              <a:buSzPct val="100000"/>
              <a:defRPr sz="3600"/>
            </a:lvl4pPr>
            <a:lvl5pPr rtl="0">
              <a:spcBef>
                <a:spcPts val="0"/>
              </a:spcBef>
              <a:buSzPct val="100000"/>
              <a:defRPr sz="3600"/>
            </a:lvl5pPr>
            <a:lvl6pPr rtl="0">
              <a:spcBef>
                <a:spcPts val="0"/>
              </a:spcBef>
              <a:buSzPct val="100000"/>
              <a:defRPr sz="3600"/>
            </a:lvl6pPr>
            <a:lvl7pPr rtl="0">
              <a:spcBef>
                <a:spcPts val="0"/>
              </a:spcBef>
              <a:buSzPct val="100000"/>
              <a:defRPr sz="3600"/>
            </a:lvl7pPr>
            <a:lvl8pPr rtl="0">
              <a:spcBef>
                <a:spcPts val="0"/>
              </a:spcBef>
              <a:buSzPct val="100000"/>
              <a:defRPr sz="3600"/>
            </a:lvl8pPr>
            <a:lvl9pPr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  <p:grpSp>
        <p:nvGrpSpPr>
          <p:cNvPr id="178" name="Shape 178"/>
          <p:cNvGrpSpPr/>
          <p:nvPr/>
        </p:nvGrpSpPr>
        <p:grpSpPr>
          <a:xfrm flipH="1" rot="10800000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79" name="Shape 17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Shape 226"/>
          <p:cNvSpPr/>
          <p:nvPr/>
        </p:nvSpPr>
        <p:spPr>
          <a:xfrm flipH="1" rot="10800000">
            <a:off x="66674" y="31354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 flipH="1" rot="10800000">
            <a:off x="828674" y="35165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flipH="1" rot="10800000">
            <a:off x="761999" y="87795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flipH="1" rot="10800000">
            <a:off x="793851" y="4692801"/>
            <a:ext cx="517499" cy="4478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1" name="Shape 23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Shape 233"/>
          <p:cNvSpPr/>
          <p:nvPr/>
        </p:nvSpPr>
        <p:spPr>
          <a:xfrm>
            <a:off x="393600" y="334662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4" name="Shape 234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5" name="Shape 23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4" name="Shape 24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 flipH="1" rot="10800000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49" name="Shape 249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Shape 331"/>
          <p:cNvSpPr/>
          <p:nvPr/>
        </p:nvSpPr>
        <p:spPr>
          <a:xfrm flipH="1" rot="10800000">
            <a:off x="733424" y="39360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 flipH="1" rot="10800000">
            <a:off x="738524" y="1008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flipH="1" rot="10800000">
            <a:off x="-291324" y="4148475"/>
            <a:ext cx="1182300" cy="1023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 flipH="1" rot="10800000">
            <a:off x="420724" y="-65225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019338" y="416705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6" name="Shape 336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7" name="Shape 33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Shape 343"/>
          <p:cNvSpPr/>
          <p:nvPr/>
        </p:nvSpPr>
        <p:spPr>
          <a:xfrm>
            <a:off x="47198" y="4430470"/>
            <a:ext cx="505231" cy="45956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346" name="Shape 346"/>
          <p:cNvGrpSpPr/>
          <p:nvPr/>
        </p:nvGrpSpPr>
        <p:grpSpPr>
          <a:xfrm flipH="1" rot="10800000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7" name="Shape 347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Shape 394"/>
          <p:cNvSpPr/>
          <p:nvPr/>
        </p:nvSpPr>
        <p:spPr>
          <a:xfrm flipH="1" rot="10800000">
            <a:off x="-123825" y="28115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 flipH="1" rot="10800000">
            <a:off x="638174" y="3192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 flipH="1" rot="10800000">
            <a:off x="752474" y="120180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 flipH="1" rot="10800000">
            <a:off x="657224" y="4380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8" name="Shape 398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399" name="Shape 39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Shape 401"/>
          <p:cNvSpPr/>
          <p:nvPr/>
        </p:nvSpPr>
        <p:spPr>
          <a:xfrm>
            <a:off x="203100" y="30227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2" name="Shape 402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03" name="Shape 40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2" name="Shape 412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 flipH="1" rot="10800000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7" name="Shape 417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Shape 499"/>
          <p:cNvSpPr/>
          <p:nvPr/>
        </p:nvSpPr>
        <p:spPr>
          <a:xfrm flipH="1" rot="10800000">
            <a:off x="542924" y="36121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/>
        </p:nvSpPr>
        <p:spPr>
          <a:xfrm flipH="1" rot="10800000">
            <a:off x="728999" y="424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 flipH="1" rot="10800000">
            <a:off x="-115052" y="3996025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 flipH="1" rot="10800000">
            <a:off x="411199" y="2586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828838" y="38432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5" name="Shape 505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Shape 511"/>
          <p:cNvSpPr/>
          <p:nvPr/>
        </p:nvSpPr>
        <p:spPr>
          <a:xfrm>
            <a:off x="144925" y="4214500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516" name="Shape 516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7" name="Shape 517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5" name="Shape 565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Shape 647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6" name="Shape 65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0" name="Shape 66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1" name="Shape 66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Shape 667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8" name="Shape 66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69" name="Shape 66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8" name="Shape 67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5" name="Shape 685"/>
          <p:cNvSpPr txBox="1"/>
          <p:nvPr>
            <p:ph idx="2" type="body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686" name="Shape 686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7" name="Shape 687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Shape 734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38" name="Shape 738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39" name="Shape 73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Shape 741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42" name="Shape 742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3" name="Shape 74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2" name="Shape 752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Shape 756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7" name="Shape 757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39" name="Shape 839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4" name="Shape 844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5" name="Shape 845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Shape 851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5" name="Shape 855"/>
          <p:cNvSpPr txBox="1"/>
          <p:nvPr>
            <p:ph idx="2" type="body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6" name="Shape 856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857" name="Shape 85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8" name="Shape 85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Shape 905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09" name="Shape 90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0" name="Shape 91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Shape 912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3" name="Shape 91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4" name="Shape 91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Shape 92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3" name="Shape 92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929" name="Shape 929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930" name="Shape 930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77" name="Shape 977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" name="Shape 978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1" name="Shape 981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82" name="Shape 98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4" name="Shape 984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5" name="Shape 985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86" name="Shape 98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95" name="Shape 99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Shape 999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000" name="Shape 100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82" name="Shape 1082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" name="Shape 1083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" name="Shape 1084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" name="Shape 1085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" name="Shape 1086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7" name="Shape 1087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88" name="Shape 108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4" name="Shape 1094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None/>
              <a:defRPr/>
            </a:lvl1pPr>
          </a:lstStyle>
          <a:p/>
        </p:txBody>
      </p:sp>
      <p:grpSp>
        <p:nvGrpSpPr>
          <p:cNvPr id="1097" name="Shape 109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1098" name="Shape 109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45" name="Shape 1145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6" name="Shape 1146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8" name="Shape 1148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49" name="Shape 114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150" name="Shape 115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52" name="Shape 1152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53" name="Shape 115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154" name="Shape 11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Shape 116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163" name="Shape 116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Shape 1167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168" name="Shape 116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0" name="Shape 1250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1" name="Shape 1251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2" name="Shape 1252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3" name="Shape 1253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55" name="Shape 125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56" name="Shape 125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62" name="Shape 126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Shape 1264"/>
          <p:cNvGrpSpPr/>
          <p:nvPr/>
        </p:nvGrpSpPr>
        <p:grpSpPr>
          <a:xfrm flipH="1" rot="10800000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5" name="Shape 1265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Shape 1312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3" name="Shape 1313"/>
          <p:cNvSpPr/>
          <p:nvPr/>
        </p:nvSpPr>
        <p:spPr>
          <a:xfrm flipH="1" rot="10800000">
            <a:off x="503115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4" name="Shape 1314"/>
          <p:cNvSpPr/>
          <p:nvPr/>
        </p:nvSpPr>
        <p:spPr>
          <a:xfrm flipH="1" rot="10800000">
            <a:off x="1208423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5" name="Shape 1315"/>
          <p:cNvSpPr/>
          <p:nvPr/>
        </p:nvSpPr>
        <p:spPr>
          <a:xfrm flipH="1" rot="10800000">
            <a:off x="247753" y="49692"/>
            <a:ext cx="295199" cy="255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16" name="Shape 1316"/>
          <p:cNvGrpSpPr/>
          <p:nvPr/>
        </p:nvGrpSpPr>
        <p:grpSpPr>
          <a:xfrm flipH="1" rot="10800000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7" name="Shape 1317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9" name="Shape 1399"/>
          <p:cNvSpPr/>
          <p:nvPr/>
        </p:nvSpPr>
        <p:spPr>
          <a:xfrm flipH="1" rot="10800000">
            <a:off x="8763567" y="4485979"/>
            <a:ext cx="542999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0" name="Shape 1400"/>
          <p:cNvSpPr/>
          <p:nvPr/>
        </p:nvSpPr>
        <p:spPr>
          <a:xfrm flipH="1" rot="10800000">
            <a:off x="8523810" y="4741099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1" name="Shape 1401"/>
          <p:cNvSpPr/>
          <p:nvPr/>
        </p:nvSpPr>
        <p:spPr>
          <a:xfrm flipH="1" rot="10800000">
            <a:off x="8322785" y="3628022"/>
            <a:ext cx="542999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2" name="Shape 1402"/>
          <p:cNvSpPr/>
          <p:nvPr/>
        </p:nvSpPr>
        <p:spPr>
          <a:xfrm flipH="1" rot="10800000">
            <a:off x="8763568" y="4009882"/>
            <a:ext cx="237599" cy="2057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Tick4Tock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7" name="Shape 14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125" y="0"/>
            <a:ext cx="34337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Shape 1462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Another hour later...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7" name="Shape 1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125" y="0"/>
            <a:ext cx="34337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Shape 147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Sure you solved your problem. But...</a:t>
            </a:r>
          </a:p>
        </p:txBody>
      </p:sp>
      <p:sp>
        <p:nvSpPr>
          <p:cNvPr id="1473" name="Shape 1473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 took at least 2 hours just to have someone clean your s**t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might not be so lucky as to have a Cleaning Club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might not even be lucky enough to get someone like Josh who can help you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there a way to simplify this process?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 txBox="1"/>
          <p:nvPr>
            <p:ph idx="4294967295" type="ctrTitle"/>
          </p:nvPr>
        </p:nvSpPr>
        <p:spPr>
          <a:xfrm>
            <a:off x="685800" y="-9"/>
            <a:ext cx="77724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3000">
                <a:latin typeface="Muli"/>
                <a:ea typeface="Muli"/>
                <a:cs typeface="Muli"/>
                <a:sym typeface="Muli"/>
              </a:rPr>
              <a:t>Introducing…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Tick4Tock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Smart name, eh?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Shape 1483"/>
          <p:cNvSpPr txBox="1"/>
          <p:nvPr>
            <p:ph idx="4294967295" type="ctrTitle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Basic Idea</a:t>
            </a:r>
          </a:p>
        </p:txBody>
      </p:sp>
      <p:sp>
        <p:nvSpPr>
          <p:cNvPr id="1484" name="Shape 1484"/>
          <p:cNvSpPr txBox="1"/>
          <p:nvPr>
            <p:ph idx="4294967295" type="subTitle"/>
          </p:nvPr>
        </p:nvSpPr>
        <p:spPr>
          <a:xfrm>
            <a:off x="3829050" y="2464804"/>
            <a:ext cx="43337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Trade in your time for someone else’s</a:t>
            </a:r>
          </a:p>
        </p:txBody>
      </p:sp>
      <p:grpSp>
        <p:nvGrpSpPr>
          <p:cNvPr id="1485" name="Shape 1485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</p:grpSpPr>
        <p:sp>
          <p:nvSpPr>
            <p:cNvPr id="1486" name="Shape 1486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33" name="Shape 1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970" y="960775"/>
            <a:ext cx="2128899" cy="21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Shape 153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 behind time trading</a:t>
            </a:r>
          </a:p>
        </p:txBody>
      </p:sp>
      <p:sp>
        <p:nvSpPr>
          <p:cNvPr id="1539" name="Shape 1539"/>
          <p:cNvSpPr/>
          <p:nvPr/>
        </p:nvSpPr>
        <p:spPr>
          <a:xfrm>
            <a:off x="1914525" y="2328350"/>
            <a:ext cx="1946099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You need something done but don’t want to do it</a:t>
            </a:r>
          </a:p>
        </p:txBody>
      </p:sp>
      <p:sp>
        <p:nvSpPr>
          <p:cNvPr id="1540" name="Shape 1540"/>
          <p:cNvSpPr/>
          <p:nvPr/>
        </p:nvSpPr>
        <p:spPr>
          <a:xfrm>
            <a:off x="3666196" y="2328350"/>
            <a:ext cx="1983599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find someone to do it while you pay them</a:t>
            </a:r>
          </a:p>
        </p:txBody>
      </p:sp>
      <p:sp>
        <p:nvSpPr>
          <p:cNvPr id="1541" name="Shape 1541"/>
          <p:cNvSpPr/>
          <p:nvPr/>
        </p:nvSpPr>
        <p:spPr>
          <a:xfrm>
            <a:off x="5455293" y="2328350"/>
            <a:ext cx="1983599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Win win!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Shape 1546"/>
          <p:cNvSpPr txBox="1"/>
          <p:nvPr>
            <p:ph idx="4294967295" type="title"/>
          </p:nvPr>
        </p:nvSpPr>
        <p:spPr>
          <a:xfrm>
            <a:off x="400050" y="1543050"/>
            <a:ext cx="2695500" cy="32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rgbClr val="184769"/>
                </a:solidFill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Shape 1551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Differences between original idea and final product</a:t>
            </a:r>
          </a:p>
        </p:txBody>
      </p:sp>
      <p:sp>
        <p:nvSpPr>
          <p:cNvPr id="1552" name="Shape 1552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A.K.A. which parts we failed to do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Shape 1557"/>
          <p:cNvSpPr txBox="1"/>
          <p:nvPr>
            <p:ph type="title"/>
          </p:nvPr>
        </p:nvSpPr>
        <p:spPr>
          <a:xfrm>
            <a:off x="2610575" y="1352925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Differences</a:t>
            </a:r>
          </a:p>
        </p:txBody>
      </p:sp>
      <p:sp>
        <p:nvSpPr>
          <p:cNvPr id="1558" name="Shape 1558"/>
          <p:cNvSpPr txBox="1"/>
          <p:nvPr>
            <p:ph idx="1" type="body"/>
          </p:nvPr>
        </p:nvSpPr>
        <p:spPr>
          <a:xfrm>
            <a:off x="1734000" y="2374800"/>
            <a:ext cx="2667300" cy="270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Original Idea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-Able to swap favors instead of just relying on time points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-Generally much better design</a:t>
            </a:r>
          </a:p>
        </p:txBody>
      </p:sp>
      <p:sp>
        <p:nvSpPr>
          <p:cNvPr id="1559" name="Shape 1559"/>
          <p:cNvSpPr txBox="1"/>
          <p:nvPr>
            <p:ph idx="2" type="body"/>
          </p:nvPr>
        </p:nvSpPr>
        <p:spPr>
          <a:xfrm>
            <a:off x="4562100" y="2374850"/>
            <a:ext cx="2667300" cy="270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Final Product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-Relies solely on timepoints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-Bootstrap :/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 txBox="1"/>
          <p:nvPr>
            <p:ph idx="4294967295" type="ctrTitle"/>
          </p:nvPr>
        </p:nvSpPr>
        <p:spPr>
          <a:xfrm>
            <a:off x="3119000" y="2739125"/>
            <a:ext cx="49170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0"/>
              <a:t>Quick</a:t>
            </a:r>
          </a:p>
          <a:p>
            <a:pPr>
              <a:spcBef>
                <a:spcPts val="0"/>
              </a:spcBef>
              <a:buNone/>
            </a:pPr>
            <a:r>
              <a:rPr lang="en" sz="12000"/>
              <a:t>Recap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Extensions</a:t>
            </a:r>
          </a:p>
        </p:txBody>
      </p:sp>
      <p:sp>
        <p:nvSpPr>
          <p:cNvPr id="1565" name="Shape 1565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-Fix bugs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-All users are able to delete/edit/accept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-Ability to trade favor-for-favor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-Auto-deletes requests once done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-Alert user of upcoming requests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-Search for more than just tag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-Recommend requests to do based on past activities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-Generally quality of life improvements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-UI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Shape 1570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Verdict</a:t>
            </a:r>
          </a:p>
        </p:txBody>
      </p:sp>
      <p:sp>
        <p:nvSpPr>
          <p:cNvPr id="1571" name="Shape 1571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Functional but not the best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Shape 1576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Market Competition</a:t>
            </a:r>
          </a:p>
        </p:txBody>
      </p:sp>
      <p:sp>
        <p:nvSpPr>
          <p:cNvPr id="1577" name="Shape 1577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Also known as “Why we can’t have nice things”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 txBox="1"/>
          <p:nvPr>
            <p:ph idx="4294967295" type="ctrTitle"/>
          </p:nvPr>
        </p:nvSpPr>
        <p:spPr>
          <a:xfrm>
            <a:off x="685800" y="-9"/>
            <a:ext cx="77724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Muli"/>
                <a:ea typeface="Muli"/>
                <a:cs typeface="Muli"/>
                <a:sym typeface="Muli"/>
              </a:rPr>
              <a:t>Time trading is not a new idea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However, they are not well known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Shape 158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 Trader</a:t>
            </a:r>
          </a:p>
        </p:txBody>
      </p:sp>
      <p:pic>
        <p:nvPicPr>
          <p:cNvPr id="1588" name="Shape 1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408" y="1516950"/>
            <a:ext cx="6447191" cy="36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Shape 159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hOurworld</a:t>
            </a:r>
          </a:p>
        </p:txBody>
      </p:sp>
      <p:pic>
        <p:nvPicPr>
          <p:cNvPr id="1594" name="Shape 1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762" y="1525224"/>
            <a:ext cx="6432475" cy="36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Shape 159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Differences</a:t>
            </a:r>
          </a:p>
        </p:txBody>
      </p:sp>
      <p:sp>
        <p:nvSpPr>
          <p:cNvPr id="1600" name="Shape 1600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Time Trader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Uses Time Credit system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Limited to United States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601" name="Shape 1601"/>
          <p:cNvSpPr txBox="1"/>
          <p:nvPr>
            <p:ph idx="2" type="body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hOurworld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Focused more on building communities of time traders as opposed to building a time bank itself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Spread across the world (although the only one in SEA is in Nababagay Giao)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2" name="Shape 1602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Other Apps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Most use time credit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Most have less users than the size of 1 RI class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Most are really outdated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Shape 1607"/>
          <p:cNvSpPr txBox="1"/>
          <p:nvPr>
            <p:ph idx="1" type="body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“Time is money.” -Benjamin Franklin</a:t>
            </a:r>
          </a:p>
        </p:txBody>
      </p:sp>
      <p:pic>
        <p:nvPicPr>
          <p:cNvPr id="1608" name="Shape 16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587" y="682843"/>
            <a:ext cx="1489525" cy="14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Shape 1613"/>
          <p:cNvSpPr txBox="1"/>
          <p:nvPr>
            <p:ph idx="4294967295" type="ctrTitle"/>
          </p:nvPr>
        </p:nvSpPr>
        <p:spPr>
          <a:xfrm>
            <a:off x="685800" y="-9"/>
            <a:ext cx="77724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Muli"/>
                <a:ea typeface="Muli"/>
                <a:cs typeface="Muli"/>
                <a:sym typeface="Muli"/>
              </a:rPr>
              <a:t>What do you want to do with your precious time?</a:t>
            </a:r>
          </a:p>
        </p:txBody>
      </p:sp>
      <p:grpSp>
        <p:nvGrpSpPr>
          <p:cNvPr id="1614" name="Shape 1614"/>
          <p:cNvGrpSpPr/>
          <p:nvPr/>
        </p:nvGrpSpPr>
        <p:grpSpPr>
          <a:xfrm>
            <a:off x="3921520" y="513084"/>
            <a:ext cx="1300958" cy="1298992"/>
            <a:chOff x="6660750" y="298550"/>
            <a:chExt cx="396900" cy="396300"/>
          </a:xfrm>
        </p:grpSpPr>
        <p:sp>
          <p:nvSpPr>
            <p:cNvPr id="1615" name="Shape 1615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Shape 1621"/>
          <p:cNvSpPr txBox="1"/>
          <p:nvPr>
            <p:ph idx="4294967295"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sp>
        <p:nvSpPr>
          <p:cNvPr id="1622" name="Shape 1622"/>
          <p:cNvSpPr txBox="1"/>
          <p:nvPr>
            <p:ph idx="4294967295" type="body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23" name="Shape 1623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24" name="Shape 1624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5" name="Shape 1625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71" name="Shape 1671"/>
          <p:cNvSpPr/>
          <p:nvPr/>
        </p:nvSpPr>
        <p:spPr>
          <a:xfrm>
            <a:off x="1591718" y="1212579"/>
            <a:ext cx="779560" cy="77956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Shape 1414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Scenario</a:t>
            </a:r>
          </a:p>
        </p:txBody>
      </p:sp>
      <p:sp>
        <p:nvSpPr>
          <p:cNvPr id="1415" name="Shape 1415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Imagine this...</a:t>
            </a:r>
          </a:p>
        </p:txBody>
      </p:sp>
      <p:sp>
        <p:nvSpPr>
          <p:cNvPr id="1416" name="Shape 141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1417" name="Shape 1417"/>
          <p:cNvGrpSpPr/>
          <p:nvPr/>
        </p:nvGrpSpPr>
        <p:grpSpPr>
          <a:xfrm>
            <a:off x="971573" y="2090536"/>
            <a:ext cx="943009" cy="962427"/>
            <a:chOff x="3955900" y="2984500"/>
            <a:chExt cx="414000" cy="422525"/>
          </a:xfrm>
        </p:grpSpPr>
        <p:sp>
          <p:nvSpPr>
            <p:cNvPr id="1418" name="Shape 1418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Shape 1676"/>
          <p:cNvSpPr txBox="1"/>
          <p:nvPr>
            <p:ph type="title"/>
          </p:nvPr>
        </p:nvSpPr>
        <p:spPr>
          <a:xfrm>
            <a:off x="1732700" y="821200"/>
            <a:ext cx="5380499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Acknowledgements</a:t>
            </a:r>
          </a:p>
        </p:txBody>
      </p:sp>
      <p:sp>
        <p:nvSpPr>
          <p:cNvPr id="1677" name="Shape 1677"/>
          <p:cNvSpPr txBox="1"/>
          <p:nvPr/>
        </p:nvSpPr>
        <p:spPr>
          <a:xfrm>
            <a:off x="1868325" y="1767025"/>
            <a:ext cx="5098499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Mrs Neo for helping us with errors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Alex Seow for teaching us ajax at 11pm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Pang Wen Yuen “Peanut” for fixing even worse errors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Arnold Tan for providing moral support for us late in the night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Anyone else who has helped us in any way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5" name="Shape 1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25" y="0"/>
            <a:ext cx="77111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" name="Shape 1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343" y="0"/>
            <a:ext cx="36433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" name="Shape 1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8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0" name="Shape 1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523" y="0"/>
            <a:ext cx="50869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Shape 1441"/>
          <p:cNvSpPr/>
          <p:nvPr/>
        </p:nvSpPr>
        <p:spPr>
          <a:xfrm>
            <a:off x="3376475" y="3072575"/>
            <a:ext cx="2003400" cy="1361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2" name="Shape 1442"/>
          <p:cNvSpPr txBox="1"/>
          <p:nvPr/>
        </p:nvSpPr>
        <p:spPr>
          <a:xfrm>
            <a:off x="3539675" y="3375425"/>
            <a:ext cx="16770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Censored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7" name="Shape 1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125" y="0"/>
            <a:ext cx="34337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2" name="Shape 1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200" y="1575600"/>
            <a:ext cx="3924074" cy="245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