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4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8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8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7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4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5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5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63971E-C726-49C8-A2A8-B5C836A45246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FB90947-CBE1-47A6-8F15-70A47A99B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8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21177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航道项目工作汇报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2015-10-14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8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5817" y="1489166"/>
            <a:ext cx="6195927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4000" dirty="0" smtClean="0"/>
              <a:t>进度情况汇报</a:t>
            </a:r>
            <a:endParaRPr lang="en-US" altLang="zh-CN" sz="4000" dirty="0" smtClean="0"/>
          </a:p>
          <a:p>
            <a:pPr marL="342900" indent="-342900">
              <a:buAutoNum type="arabicPeriod"/>
            </a:pPr>
            <a:endParaRPr lang="en-US" altLang="zh-CN" sz="4000" dirty="0" smtClean="0"/>
          </a:p>
          <a:p>
            <a:pPr marL="342900" indent="-342900">
              <a:buAutoNum type="arabicPeriod"/>
            </a:pPr>
            <a:r>
              <a:rPr lang="zh-CN" altLang="en-US" sz="4000" dirty="0" smtClean="0"/>
              <a:t>遇到的问题</a:t>
            </a:r>
            <a:endParaRPr lang="en-US" altLang="zh-CN" sz="4000" dirty="0" smtClean="0"/>
          </a:p>
          <a:p>
            <a:pPr marL="342900" indent="-342900">
              <a:buAutoNum type="arabicPeriod"/>
            </a:pPr>
            <a:endParaRPr lang="en-US" altLang="zh-CN" sz="4000" dirty="0" smtClean="0"/>
          </a:p>
          <a:p>
            <a:pPr marL="342900" indent="-342900">
              <a:buAutoNum type="arabicPeriod"/>
            </a:pPr>
            <a:r>
              <a:rPr lang="zh-CN" altLang="en-US" sz="4000" dirty="0" smtClean="0"/>
              <a:t>后续开发工作安排及问题</a:t>
            </a:r>
            <a:endParaRPr lang="en-US" altLang="zh-CN" sz="4000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9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16</TotalTime>
  <Words>16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华文楷体</vt:lpstr>
      <vt:lpstr>Arial</vt:lpstr>
      <vt:lpstr>Corbel</vt:lpstr>
      <vt:lpstr>深度</vt:lpstr>
      <vt:lpstr>航道项目工作汇报  2015-10-14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SERVER252</dc:creator>
  <cp:lastModifiedBy>SERVER252</cp:lastModifiedBy>
  <cp:revision>4</cp:revision>
  <dcterms:created xsi:type="dcterms:W3CDTF">2015-10-13T08:41:30Z</dcterms:created>
  <dcterms:modified xsi:type="dcterms:W3CDTF">2015-10-13T08:58:25Z</dcterms:modified>
</cp:coreProperties>
</file>